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85" r:id="rId4"/>
    <p:sldId id="322" r:id="rId5"/>
    <p:sldId id="266" r:id="rId6"/>
    <p:sldId id="265" r:id="rId7"/>
    <p:sldId id="323" r:id="rId8"/>
    <p:sldId id="321" r:id="rId9"/>
    <p:sldId id="260" r:id="rId10"/>
    <p:sldId id="258" r:id="rId11"/>
    <p:sldId id="261" r:id="rId12"/>
    <p:sldId id="262" r:id="rId13"/>
    <p:sldId id="319" r:id="rId14"/>
    <p:sldId id="299" r:id="rId15"/>
    <p:sldId id="300" r:id="rId16"/>
    <p:sldId id="301" r:id="rId17"/>
    <p:sldId id="317" r:id="rId18"/>
    <p:sldId id="269" r:id="rId19"/>
    <p:sldId id="311" r:id="rId20"/>
    <p:sldId id="271" r:id="rId21"/>
    <p:sldId id="313" r:id="rId22"/>
    <p:sldId id="272" r:id="rId23"/>
    <p:sldId id="290" r:id="rId24"/>
    <p:sldId id="279" r:id="rId25"/>
    <p:sldId id="280" r:id="rId26"/>
    <p:sldId id="307" r:id="rId27"/>
    <p:sldId id="326" r:id="rId28"/>
    <p:sldId id="289" r:id="rId29"/>
    <p:sldId id="287" r:id="rId30"/>
    <p:sldId id="288" r:id="rId31"/>
    <p:sldId id="314" r:id="rId32"/>
    <p:sldId id="291" r:id="rId33"/>
    <p:sldId id="286" r:id="rId34"/>
    <p:sldId id="315" r:id="rId35"/>
    <p:sldId id="293" r:id="rId36"/>
    <p:sldId id="292" r:id="rId37"/>
    <p:sldId id="316" r:id="rId38"/>
    <p:sldId id="308" r:id="rId39"/>
    <p:sldId id="310" r:id="rId40"/>
    <p:sldId id="312" r:id="rId41"/>
    <p:sldId id="324" r:id="rId42"/>
    <p:sldId id="284" r:id="rId43"/>
    <p:sldId id="273" r:id="rId44"/>
    <p:sldId id="274" r:id="rId45"/>
    <p:sldId id="275" r:id="rId46"/>
    <p:sldId id="276" r:id="rId47"/>
    <p:sldId id="277" r:id="rId48"/>
    <p:sldId id="278" r:id="rId49"/>
    <p:sldId id="281" r:id="rId50"/>
    <p:sldId id="320" r:id="rId51"/>
    <p:sldId id="332" r:id="rId52"/>
    <p:sldId id="330" r:id="rId53"/>
    <p:sldId id="283" r:id="rId54"/>
    <p:sldId id="328" r:id="rId55"/>
    <p:sldId id="329" r:id="rId5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TA CORREA DO NASCIMENTO DE AGUIAR" initials="99062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CC"/>
    <a:srgbClr val="33CCFF"/>
    <a:srgbClr val="003399"/>
    <a:srgbClr val="003468"/>
    <a:srgbClr val="072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88" autoAdjust="0"/>
  </p:normalViewPr>
  <p:slideViewPr>
    <p:cSldViewPr>
      <p:cViewPr varScale="1">
        <p:scale>
          <a:sx n="88" d="100"/>
          <a:sy n="88" d="100"/>
        </p:scale>
        <p:origin x="14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cero.local\documentos\CORREGEDORIA\Documentos\2016\APRESENTA&#199;&#195;O%20CONSELHEIRO%20EDILSON\Dado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cero.local\documentos\CORREGEDORIA\Documentos\2016\APRESENTA&#199;&#195;O%20CONSELHEIRO%20EDILSON\Dados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3.3207867776596255E-2"/>
                  <c:y val="-0.2951592814734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83690304251907E-2"/>
                  <c:y val="-0.45122212186884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6060755154188E-2"/>
                  <c:y val="-0.29305179114841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550202755249419E-2"/>
                  <c:y val="-0.19466522534902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Plan1!$A$52:$A$55</c:f>
              <c:strCache>
                <c:ptCount val="4"/>
                <c:pt idx="0">
                  <c:v>EXERCÍCIO 2012</c:v>
                </c:pt>
                <c:pt idx="1">
                  <c:v>EXERCÍCIO 2013</c:v>
                </c:pt>
                <c:pt idx="2">
                  <c:v>EXERCÍCIO 2014</c:v>
                </c:pt>
                <c:pt idx="3">
                  <c:v>EXERCÍCIO 2015</c:v>
                </c:pt>
              </c:strCache>
            </c:strRef>
          </c:cat>
          <c:val>
            <c:numRef>
              <c:f>Plan1!$B$52:$B$55</c:f>
              <c:numCache>
                <c:formatCode>General</c:formatCode>
                <c:ptCount val="4"/>
                <c:pt idx="0">
                  <c:v>24</c:v>
                </c:pt>
                <c:pt idx="1">
                  <c:v>42</c:v>
                </c:pt>
                <c:pt idx="2">
                  <c:v>24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87"/>
        <c:shape val="box"/>
        <c:axId val="243790800"/>
        <c:axId val="243793600"/>
        <c:axId val="0"/>
      </c:bar3DChart>
      <c:catAx>
        <c:axId val="24379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43793600"/>
        <c:crosses val="autoZero"/>
        <c:auto val="1"/>
        <c:lblAlgn val="ctr"/>
        <c:lblOffset val="100"/>
        <c:noMultiLvlLbl val="0"/>
      </c:catAx>
      <c:valAx>
        <c:axId val="243793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790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Lbls>
            <c:dLbl>
              <c:idx val="0"/>
              <c:layout>
                <c:manualLayout>
                  <c:x val="2.9304266094327798E-2"/>
                  <c:y val="-0.26350099955610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84157414171288E-2"/>
                  <c:y val="-0.4678945968880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53459841728502E-2"/>
                  <c:y val="-0.41304476337482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494212540789584E-2"/>
                  <c:y val="-0.34263893406107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+mn-lt"/>
                    <a:cs typeface="Courier New" panose="02070309020205020404" pitchFamily="49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Plan1!$A$15:$A$18</c:f>
              <c:strCache>
                <c:ptCount val="4"/>
                <c:pt idx="0">
                  <c:v>EXERCÍCIO 2012</c:v>
                </c:pt>
                <c:pt idx="1">
                  <c:v>EXERCÍCIO 2013</c:v>
                </c:pt>
                <c:pt idx="2">
                  <c:v>EXERCÍCIO 2014</c:v>
                </c:pt>
                <c:pt idx="3">
                  <c:v>EXERCÍCIO 2015</c:v>
                </c:pt>
              </c:strCache>
            </c:strRef>
          </c:cat>
          <c:val>
            <c:numRef>
              <c:f>Plan1!$B$15:$B$18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3794160"/>
        <c:axId val="243794720"/>
        <c:axId val="0"/>
      </c:bar3DChart>
      <c:catAx>
        <c:axId val="243794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43794720"/>
        <c:crosses val="autoZero"/>
        <c:auto val="1"/>
        <c:lblAlgn val="ctr"/>
        <c:lblOffset val="100"/>
        <c:noMultiLvlLbl val="0"/>
      </c:catAx>
      <c:valAx>
        <c:axId val="243794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43794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Lbls>
            <c:dLbl>
              <c:idx val="0"/>
              <c:layout>
                <c:manualLayout>
                  <c:x val="3.2463778826162172E-2"/>
                  <c:y val="-0.47360309062814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70073960036188E-2"/>
                  <c:y val="-0.35497588918594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78259360071103E-2"/>
                  <c:y val="-0.1723330280287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782608695652174E-2"/>
                  <c:y val="-8.253968253968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+mn-lt"/>
                    <a:cs typeface="Courier New" panose="02070309020205020404" pitchFamily="49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Plan1!$A$22:$A$25</c:f>
              <c:strCache>
                <c:ptCount val="4"/>
                <c:pt idx="0">
                  <c:v>EXERCÍCIO 2012</c:v>
                </c:pt>
                <c:pt idx="1">
                  <c:v>EXERCÍCIO 2013</c:v>
                </c:pt>
                <c:pt idx="2">
                  <c:v>EXERCÍCIO 2014</c:v>
                </c:pt>
                <c:pt idx="3">
                  <c:v>EXERCÍCIO 2015</c:v>
                </c:pt>
              </c:strCache>
            </c:strRef>
          </c:cat>
          <c:val>
            <c:numRef>
              <c:f>Plan1!$B$22:$B$25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240185392"/>
        <c:axId val="240187072"/>
        <c:axId val="0"/>
      </c:bar3DChart>
      <c:catAx>
        <c:axId val="24018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40187072"/>
        <c:crosses val="autoZero"/>
        <c:auto val="1"/>
        <c:lblAlgn val="ctr"/>
        <c:lblOffset val="100"/>
        <c:noMultiLvlLbl val="0"/>
      </c:catAx>
      <c:valAx>
        <c:axId val="240187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40185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Lbls>
            <c:dLbl>
              <c:idx val="0"/>
              <c:layout>
                <c:manualLayout>
                  <c:x val="2.2298126295145951E-2"/>
                  <c:y val="-0.4646732867160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82608695652174E-2"/>
                  <c:y val="-6.666666666666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07032068900557E-2"/>
                  <c:y val="-0.26735296409851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82608695652174E-2"/>
                  <c:y val="-6.666666666666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+mn-lt"/>
                    <a:cs typeface="Courier New" panose="02070309020205020404" pitchFamily="49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Plan1!$A$29:$A$32</c:f>
              <c:strCache>
                <c:ptCount val="4"/>
                <c:pt idx="0">
                  <c:v>EXERCÍCIO 2012</c:v>
                </c:pt>
                <c:pt idx="1">
                  <c:v>EXERCÍCIO 2013</c:v>
                </c:pt>
                <c:pt idx="2">
                  <c:v>EXERCÍCIO 2014</c:v>
                </c:pt>
                <c:pt idx="3">
                  <c:v>EXERCÍCIO 2015</c:v>
                </c:pt>
              </c:strCache>
            </c:strRef>
          </c:cat>
          <c:val>
            <c:numRef>
              <c:f>Plan1!$B$29:$B$32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82324736"/>
        <c:axId val="282325296"/>
        <c:axId val="0"/>
      </c:bar3DChart>
      <c:catAx>
        <c:axId val="28232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82325296"/>
        <c:crosses val="autoZero"/>
        <c:auto val="1"/>
        <c:lblAlgn val="ctr"/>
        <c:lblOffset val="100"/>
        <c:noMultiLvlLbl val="0"/>
      </c:catAx>
      <c:valAx>
        <c:axId val="282325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82324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Lbls>
            <c:dLbl>
              <c:idx val="0"/>
              <c:layout>
                <c:manualLayout>
                  <c:x val="3.1608965756974194E-2"/>
                  <c:y val="-0.1319486140422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011737440228042E-2"/>
                  <c:y val="-0.48432524836453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52308583873425E-2"/>
                  <c:y val="-0.36393605087573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180644794366815E-2"/>
                  <c:y val="-0.1319486140422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+mn-lt"/>
                    <a:cs typeface="Courier New" panose="02070309020205020404" pitchFamily="49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Plan1!$A$36:$A$39</c:f>
              <c:strCache>
                <c:ptCount val="4"/>
                <c:pt idx="0">
                  <c:v>EXERCÍCIO 2012</c:v>
                </c:pt>
                <c:pt idx="1">
                  <c:v>EXERCÍCIO 2013</c:v>
                </c:pt>
                <c:pt idx="2">
                  <c:v>EXERCÍCIO 2014</c:v>
                </c:pt>
                <c:pt idx="3">
                  <c:v>EXERCÍCIO 2015</c:v>
                </c:pt>
              </c:strCache>
            </c:strRef>
          </c:cat>
          <c:val>
            <c:numRef>
              <c:f>Plan1!$B$36:$B$39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82327536"/>
        <c:axId val="282328096"/>
        <c:axId val="0"/>
      </c:bar3DChart>
      <c:catAx>
        <c:axId val="28232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82328096"/>
        <c:crosses val="autoZero"/>
        <c:auto val="1"/>
        <c:lblAlgn val="ctr"/>
        <c:lblOffset val="100"/>
        <c:noMultiLvlLbl val="0"/>
      </c:catAx>
      <c:valAx>
        <c:axId val="282328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8232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Plan2!$B$16:$B$19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3917171596318358E-3"/>
                  <c:y val="3.41003528456070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958585798159179E-3"/>
                  <c:y val="4.40012348816649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defRPr>
                    </a:pPr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  <a:p>
                    <a:pPr>
                      <a:defRPr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defRPr>
                    </a:pPr>
                    <a:r>
                      <a:rPr lang="en-US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2012</a:t>
                    </a:r>
                    <a:endParaRPr lang="en-US" dirty="0"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4818751490979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917171596318358E-3"/>
                  <c:y val="4.22444130180227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Plan2!$C$16:$C$19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invertIfNegative val="0"/>
          <c:dLbls>
            <c:delete val="1"/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Plan2!$E$16:$E$19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9769192509008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16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958585798159179E-3"/>
                  <c:y val="3.729397199999376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6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0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3.729397199999376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7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Plan2!$F$16:$F$19</c:f>
              <c:numCache>
                <c:formatCode>General</c:formatCode>
                <c:ptCount val="4"/>
                <c:pt idx="0">
                  <c:v>16</c:v>
                </c:pt>
                <c:pt idx="1">
                  <c:v>6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</c:ser>
        <c:ser>
          <c:idx val="4"/>
          <c:order val="4"/>
          <c:invertIfNegative val="0"/>
          <c:dLbls>
            <c:delete val="1"/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Plan2!$H$16:$H$19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3.3917171596318358E-3"/>
                  <c:y val="4.22444130180227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14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4.22444130180227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2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723968704331997E-3"/>
                  <c:y val="3.9769192509008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4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570399084786374E-3"/>
                  <c:y val="3.657537845536885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5</a:t>
                    </a:r>
                  </a:p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2014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Plan2!$I$16:$I$19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6"/>
          <c:order val="6"/>
          <c:invertIfNegative val="0"/>
          <c:dLbls>
            <c:delete val="1"/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Plan2!$K$16:$K$19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40012348816649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  <a:p>
                    <a:r>
                      <a:rPr lang="en-US" dirty="0"/>
                      <a:t>2015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270725250078958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0</a:t>
                    </a:r>
                  </a:p>
                  <a:p>
                    <a:r>
                      <a:rPr lang="en-US" dirty="0"/>
                      <a:t>2015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0</a:t>
                    </a:r>
                  </a:p>
                  <a:p>
                    <a:r>
                      <a:rPr lang="en-US" dirty="0"/>
                      <a:t>2015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296261676414227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</a:t>
                    </a:r>
                  </a:p>
                  <a:p>
                    <a:r>
                      <a:rPr lang="en-US" dirty="0"/>
                      <a:t>2015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Plan2!$A$16:$A$19</c:f>
              <c:strCache>
                <c:ptCount val="4"/>
                <c:pt idx="0">
                  <c:v>Averiguação Preliminar</c:v>
                </c:pt>
                <c:pt idx="1">
                  <c:v>Sindicância Administrativa Investigativa</c:v>
                </c:pt>
                <c:pt idx="2">
                  <c:v>Processo Administrativo Disciplinar</c:v>
                </c:pt>
                <c:pt idx="3">
                  <c:v>Termo de Ajustamento de Conduta</c:v>
                </c:pt>
              </c:strCache>
            </c:strRef>
          </c:cat>
          <c:val>
            <c:numRef>
              <c:f>Plan2!$L$16:$L$19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81139632"/>
        <c:axId val="281139072"/>
      </c:barChart>
      <c:valAx>
        <c:axId val="281139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1139632"/>
        <c:crosses val="autoZero"/>
        <c:crossBetween val="between"/>
      </c:valAx>
      <c:catAx>
        <c:axId val="28113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+mn-lt"/>
                <a:cs typeface="Courier New" panose="02070309020205020404" pitchFamily="49" charset="0"/>
              </a:defRPr>
            </a:pPr>
            <a:endParaRPr lang="pt-BR"/>
          </a:p>
        </c:txPr>
        <c:crossAx val="281139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CCF98-5E81-4443-8C9F-632C8D841152}" type="doc">
      <dgm:prSet loTypeId="urn:microsoft.com/office/officeart/2005/8/layout/orgChart1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7345431-E0BC-4AD6-91C8-D4273D905C4A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300" dirty="0" smtClean="0"/>
            <a:t>Gabinete da Corregedoria</a:t>
          </a:r>
          <a:endParaRPr lang="pt-BR" sz="1300" dirty="0"/>
        </a:p>
      </dgm:t>
    </dgm:pt>
    <dgm:pt modelId="{86B7D209-2D43-4F13-9BF6-AFE6150366F8}" type="par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C14C7767-7035-4C9A-A72A-9370733F189C}" type="sib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D3422F4C-7D19-45A0-A36A-F452EE0C928B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300" dirty="0"/>
            <a:t>Chefia de Gabinete</a:t>
          </a:r>
        </a:p>
      </dgm:t>
    </dgm:pt>
    <dgm:pt modelId="{C8E33721-B856-4DE6-8145-661B22E7CD58}" type="par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9469608F-4C92-4752-8D62-1800B931574D}" type="sib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2FAC6F99-9D16-4EE2-8F8E-15FA46A83E4F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300" dirty="0"/>
            <a:t>Secretaria de Apoio</a:t>
          </a:r>
        </a:p>
      </dgm:t>
    </dgm:pt>
    <dgm:pt modelId="{A0691E43-EDC7-4840-AC9D-A2C48BF60300}" type="parTrans" cxnId="{B907D4DE-FE9B-423E-8197-9E8F029AF5D8}">
      <dgm:prSet/>
      <dgm:spPr/>
      <dgm:t>
        <a:bodyPr/>
        <a:lstStyle/>
        <a:p>
          <a:pPr algn="ctr"/>
          <a:endParaRPr lang="pt-BR"/>
        </a:p>
      </dgm:t>
    </dgm:pt>
    <dgm:pt modelId="{17AA9C73-5C12-47B0-AA73-31A739F4F0BF}" type="sibTrans" cxnId="{B907D4DE-FE9B-423E-8197-9E8F029AF5D8}">
      <dgm:prSet/>
      <dgm:spPr/>
      <dgm:t>
        <a:bodyPr/>
        <a:lstStyle/>
        <a:p>
          <a:pPr algn="ctr"/>
          <a:endParaRPr lang="pt-BR"/>
        </a:p>
      </dgm:t>
    </dgm:pt>
    <dgm:pt modelId="{2E385C28-9AFE-46AE-8738-7339E6872252}">
      <dgm:prSet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300" dirty="0"/>
            <a:t>Assessoria</a:t>
          </a:r>
        </a:p>
      </dgm:t>
    </dgm:pt>
    <dgm:pt modelId="{1598EA0B-BD53-43C6-9393-8D9674DCF0EC}" type="parTrans" cxnId="{A17E703B-286D-46C6-9B97-7171503D6E0A}">
      <dgm:prSet/>
      <dgm:spPr/>
      <dgm:t>
        <a:bodyPr/>
        <a:lstStyle/>
        <a:p>
          <a:pPr algn="ctr"/>
          <a:endParaRPr lang="pt-BR"/>
        </a:p>
      </dgm:t>
    </dgm:pt>
    <dgm:pt modelId="{8F1D547E-84E1-46A5-A422-30A165E05AF1}" type="sibTrans" cxnId="{A17E703B-286D-46C6-9B97-7171503D6E0A}">
      <dgm:prSet/>
      <dgm:spPr/>
      <dgm:t>
        <a:bodyPr/>
        <a:lstStyle/>
        <a:p>
          <a:pPr algn="ctr"/>
          <a:endParaRPr lang="pt-BR"/>
        </a:p>
      </dgm:t>
    </dgm:pt>
    <dgm:pt modelId="{27E2469E-287E-425B-A9B4-900298671FAA}" type="pres">
      <dgm:prSet presAssocID="{C99CCF98-5E81-4443-8C9F-632C8D841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3AE8933-15CE-4D77-87B0-489C4EDB6380}" type="pres">
      <dgm:prSet presAssocID="{E7345431-E0BC-4AD6-91C8-D4273D905C4A}" presName="hierRoot1" presStyleCnt="0">
        <dgm:presLayoutVars>
          <dgm:hierBranch val="init"/>
        </dgm:presLayoutVars>
      </dgm:prSet>
      <dgm:spPr/>
    </dgm:pt>
    <dgm:pt modelId="{0A263F13-84FF-410C-83AA-465F72A96288}" type="pres">
      <dgm:prSet presAssocID="{E7345431-E0BC-4AD6-91C8-D4273D905C4A}" presName="rootComposite1" presStyleCnt="0"/>
      <dgm:spPr/>
    </dgm:pt>
    <dgm:pt modelId="{D4D90FC9-DF01-4B41-ABB8-CA289791969B}" type="pres">
      <dgm:prSet presAssocID="{E7345431-E0BC-4AD6-91C8-D4273D905C4A}" presName="rootText1" presStyleLbl="node0" presStyleIdx="0" presStyleCnt="1" custScaleX="118137" custLinFactY="-54197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961C5D-3A3F-489E-A073-DDD00E91C4EA}" type="pres">
      <dgm:prSet presAssocID="{E7345431-E0BC-4AD6-91C8-D4273D905C4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EF40702-DA19-41F9-9EB3-E09299EE8C79}" type="pres">
      <dgm:prSet presAssocID="{E7345431-E0BC-4AD6-91C8-D4273D905C4A}" presName="hierChild2" presStyleCnt="0"/>
      <dgm:spPr/>
    </dgm:pt>
    <dgm:pt modelId="{A6272BB4-0057-42C4-B7E5-14844CEDFC94}" type="pres">
      <dgm:prSet presAssocID="{C8E33721-B856-4DE6-8145-661B22E7CD58}" presName="Name37" presStyleLbl="parChTrans1D2" presStyleIdx="0" presStyleCnt="3"/>
      <dgm:spPr/>
      <dgm:t>
        <a:bodyPr/>
        <a:lstStyle/>
        <a:p>
          <a:endParaRPr lang="pt-BR"/>
        </a:p>
      </dgm:t>
    </dgm:pt>
    <dgm:pt modelId="{D308D3F0-312A-4DE5-8269-B19C59BE0C9B}" type="pres">
      <dgm:prSet presAssocID="{D3422F4C-7D19-45A0-A36A-F452EE0C928B}" presName="hierRoot2" presStyleCnt="0">
        <dgm:presLayoutVars>
          <dgm:hierBranch val="init"/>
        </dgm:presLayoutVars>
      </dgm:prSet>
      <dgm:spPr/>
    </dgm:pt>
    <dgm:pt modelId="{F2556265-C8FA-4060-A70F-2E7C424DEFA4}" type="pres">
      <dgm:prSet presAssocID="{D3422F4C-7D19-45A0-A36A-F452EE0C928B}" presName="rootComposite" presStyleCnt="0"/>
      <dgm:spPr/>
    </dgm:pt>
    <dgm:pt modelId="{32BE0732-A08B-4536-A54C-9A861A3D0520}" type="pres">
      <dgm:prSet presAssocID="{D3422F4C-7D19-45A0-A36A-F452EE0C92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6E998C-C795-4C01-B239-00CDEA175777}" type="pres">
      <dgm:prSet presAssocID="{D3422F4C-7D19-45A0-A36A-F452EE0C928B}" presName="rootConnector" presStyleLbl="node2" presStyleIdx="0" presStyleCnt="3"/>
      <dgm:spPr/>
      <dgm:t>
        <a:bodyPr/>
        <a:lstStyle/>
        <a:p>
          <a:endParaRPr lang="pt-BR"/>
        </a:p>
      </dgm:t>
    </dgm:pt>
    <dgm:pt modelId="{FA145CC8-0630-4FC5-AC67-54027399BDC7}" type="pres">
      <dgm:prSet presAssocID="{D3422F4C-7D19-45A0-A36A-F452EE0C928B}" presName="hierChild4" presStyleCnt="0"/>
      <dgm:spPr/>
    </dgm:pt>
    <dgm:pt modelId="{B73FDEE6-94A7-486D-9BE2-0AB064B75E14}" type="pres">
      <dgm:prSet presAssocID="{D3422F4C-7D19-45A0-A36A-F452EE0C928B}" presName="hierChild5" presStyleCnt="0"/>
      <dgm:spPr/>
    </dgm:pt>
    <dgm:pt modelId="{6F8B8601-98F6-4A55-9BD2-22E770F0075D}" type="pres">
      <dgm:prSet presAssocID="{A0691E43-EDC7-4840-AC9D-A2C48BF60300}" presName="Name37" presStyleLbl="parChTrans1D2" presStyleIdx="1" presStyleCnt="3"/>
      <dgm:spPr/>
      <dgm:t>
        <a:bodyPr/>
        <a:lstStyle/>
        <a:p>
          <a:endParaRPr lang="pt-BR"/>
        </a:p>
      </dgm:t>
    </dgm:pt>
    <dgm:pt modelId="{89B60581-B29F-4E8E-9982-DA38F9B56BC3}" type="pres">
      <dgm:prSet presAssocID="{2FAC6F99-9D16-4EE2-8F8E-15FA46A83E4F}" presName="hierRoot2" presStyleCnt="0">
        <dgm:presLayoutVars>
          <dgm:hierBranch val="init"/>
        </dgm:presLayoutVars>
      </dgm:prSet>
      <dgm:spPr/>
    </dgm:pt>
    <dgm:pt modelId="{2BD96944-F9B3-4BF4-B199-AEACE020651F}" type="pres">
      <dgm:prSet presAssocID="{2FAC6F99-9D16-4EE2-8F8E-15FA46A83E4F}" presName="rootComposite" presStyleCnt="0"/>
      <dgm:spPr/>
    </dgm:pt>
    <dgm:pt modelId="{FDB46F7F-8DA7-49F3-AA60-6CB473D6FCB8}" type="pres">
      <dgm:prSet presAssocID="{2FAC6F99-9D16-4EE2-8F8E-15FA46A83E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E8594C-FD70-4A99-8751-E077B5A114A9}" type="pres">
      <dgm:prSet presAssocID="{2FAC6F99-9D16-4EE2-8F8E-15FA46A83E4F}" presName="rootConnector" presStyleLbl="node2" presStyleIdx="1" presStyleCnt="3"/>
      <dgm:spPr/>
      <dgm:t>
        <a:bodyPr/>
        <a:lstStyle/>
        <a:p>
          <a:endParaRPr lang="pt-BR"/>
        </a:p>
      </dgm:t>
    </dgm:pt>
    <dgm:pt modelId="{23DFC951-B2E3-48A1-9E52-D57B1B32DEDE}" type="pres">
      <dgm:prSet presAssocID="{2FAC6F99-9D16-4EE2-8F8E-15FA46A83E4F}" presName="hierChild4" presStyleCnt="0"/>
      <dgm:spPr/>
    </dgm:pt>
    <dgm:pt modelId="{7DA2B27C-C9F9-460D-A378-279A9F231BDA}" type="pres">
      <dgm:prSet presAssocID="{2FAC6F99-9D16-4EE2-8F8E-15FA46A83E4F}" presName="hierChild5" presStyleCnt="0"/>
      <dgm:spPr/>
    </dgm:pt>
    <dgm:pt modelId="{58CB71BD-BD27-4B16-95CD-D80A1DF8DE5A}" type="pres">
      <dgm:prSet presAssocID="{1598EA0B-BD53-43C6-9393-8D9674DCF0EC}" presName="Name37" presStyleLbl="parChTrans1D2" presStyleIdx="2" presStyleCnt="3"/>
      <dgm:spPr/>
      <dgm:t>
        <a:bodyPr/>
        <a:lstStyle/>
        <a:p>
          <a:endParaRPr lang="pt-BR"/>
        </a:p>
      </dgm:t>
    </dgm:pt>
    <dgm:pt modelId="{0081AC22-5E8F-4F4D-B52C-C74A69C0B12F}" type="pres">
      <dgm:prSet presAssocID="{2E385C28-9AFE-46AE-8738-7339E6872252}" presName="hierRoot2" presStyleCnt="0">
        <dgm:presLayoutVars>
          <dgm:hierBranch val="init"/>
        </dgm:presLayoutVars>
      </dgm:prSet>
      <dgm:spPr/>
    </dgm:pt>
    <dgm:pt modelId="{A97CD904-1866-4997-B1CB-FF39A6F44DC3}" type="pres">
      <dgm:prSet presAssocID="{2E385C28-9AFE-46AE-8738-7339E6872252}" presName="rootComposite" presStyleCnt="0"/>
      <dgm:spPr/>
    </dgm:pt>
    <dgm:pt modelId="{882E65F3-67F5-4573-A966-94BE5072EA62}" type="pres">
      <dgm:prSet presAssocID="{2E385C28-9AFE-46AE-8738-7339E68722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8B9C48-450B-4DD5-8156-B80ED9BD3C55}" type="pres">
      <dgm:prSet presAssocID="{2E385C28-9AFE-46AE-8738-7339E6872252}" presName="rootConnector" presStyleLbl="node2" presStyleIdx="2" presStyleCnt="3"/>
      <dgm:spPr/>
      <dgm:t>
        <a:bodyPr/>
        <a:lstStyle/>
        <a:p>
          <a:endParaRPr lang="pt-BR"/>
        </a:p>
      </dgm:t>
    </dgm:pt>
    <dgm:pt modelId="{EEAC81A5-0F81-4F05-B8F1-EEB1CB76207E}" type="pres">
      <dgm:prSet presAssocID="{2E385C28-9AFE-46AE-8738-7339E6872252}" presName="hierChild4" presStyleCnt="0"/>
      <dgm:spPr/>
    </dgm:pt>
    <dgm:pt modelId="{91739007-5C56-4BB0-9748-764258349CF7}" type="pres">
      <dgm:prSet presAssocID="{2E385C28-9AFE-46AE-8738-7339E6872252}" presName="hierChild5" presStyleCnt="0"/>
      <dgm:spPr/>
    </dgm:pt>
    <dgm:pt modelId="{6CB3B59A-0FB5-4815-99C3-F8CDD004D857}" type="pres">
      <dgm:prSet presAssocID="{E7345431-E0BC-4AD6-91C8-D4273D905C4A}" presName="hierChild3" presStyleCnt="0"/>
      <dgm:spPr/>
    </dgm:pt>
  </dgm:ptLst>
  <dgm:cxnLst>
    <dgm:cxn modelId="{B79450DA-6507-4E46-AED8-97917FA3E98C}" type="presOf" srcId="{2E385C28-9AFE-46AE-8738-7339E6872252}" destId="{882E65F3-67F5-4573-A966-94BE5072EA62}" srcOrd="0" destOrd="0" presId="urn:microsoft.com/office/officeart/2005/8/layout/orgChart1"/>
    <dgm:cxn modelId="{5730BBF0-0637-44FD-8B71-319C8AB114EB}" type="presOf" srcId="{2FAC6F99-9D16-4EE2-8F8E-15FA46A83E4F}" destId="{E2E8594C-FD70-4A99-8751-E077B5A114A9}" srcOrd="1" destOrd="0" presId="urn:microsoft.com/office/officeart/2005/8/layout/orgChart1"/>
    <dgm:cxn modelId="{0D7F8FC0-0461-47B3-AEDF-C685BB820C92}" type="presOf" srcId="{2E385C28-9AFE-46AE-8738-7339E6872252}" destId="{1F8B9C48-450B-4DD5-8156-B80ED9BD3C55}" srcOrd="1" destOrd="0" presId="urn:microsoft.com/office/officeart/2005/8/layout/orgChart1"/>
    <dgm:cxn modelId="{77ADF4F4-986E-4AE5-8B7A-CABBA41B632E}" srcId="{C99CCF98-5E81-4443-8C9F-632C8D841152}" destId="{E7345431-E0BC-4AD6-91C8-D4273D905C4A}" srcOrd="0" destOrd="0" parTransId="{86B7D209-2D43-4F13-9BF6-AFE6150366F8}" sibTransId="{C14C7767-7035-4C9A-A72A-9370733F189C}"/>
    <dgm:cxn modelId="{6958C072-BF47-4A71-8EDB-AF26F1F73EA7}" type="presOf" srcId="{1598EA0B-BD53-43C6-9393-8D9674DCF0EC}" destId="{58CB71BD-BD27-4B16-95CD-D80A1DF8DE5A}" srcOrd="0" destOrd="0" presId="urn:microsoft.com/office/officeart/2005/8/layout/orgChart1"/>
    <dgm:cxn modelId="{E6212AD9-85E9-4F4D-9B68-FD8E28D21A02}" type="presOf" srcId="{C99CCF98-5E81-4443-8C9F-632C8D841152}" destId="{27E2469E-287E-425B-A9B4-900298671FAA}" srcOrd="0" destOrd="0" presId="urn:microsoft.com/office/officeart/2005/8/layout/orgChart1"/>
    <dgm:cxn modelId="{774E30EE-6FE1-4DF0-B03C-ED9A75113787}" type="presOf" srcId="{D3422F4C-7D19-45A0-A36A-F452EE0C928B}" destId="{32BE0732-A08B-4536-A54C-9A861A3D0520}" srcOrd="0" destOrd="0" presId="urn:microsoft.com/office/officeart/2005/8/layout/orgChart1"/>
    <dgm:cxn modelId="{83704CFE-03BD-40CA-95CD-8A4A60DA7302}" type="presOf" srcId="{D3422F4C-7D19-45A0-A36A-F452EE0C928B}" destId="{936E998C-C795-4C01-B239-00CDEA175777}" srcOrd="1" destOrd="0" presId="urn:microsoft.com/office/officeart/2005/8/layout/orgChart1"/>
    <dgm:cxn modelId="{3D5E0894-93C5-42BC-8078-6D84BD2624D8}" type="presOf" srcId="{E7345431-E0BC-4AD6-91C8-D4273D905C4A}" destId="{D4D90FC9-DF01-4B41-ABB8-CA289791969B}" srcOrd="0" destOrd="0" presId="urn:microsoft.com/office/officeart/2005/8/layout/orgChart1"/>
    <dgm:cxn modelId="{B907D4DE-FE9B-423E-8197-9E8F029AF5D8}" srcId="{E7345431-E0BC-4AD6-91C8-D4273D905C4A}" destId="{2FAC6F99-9D16-4EE2-8F8E-15FA46A83E4F}" srcOrd="1" destOrd="0" parTransId="{A0691E43-EDC7-4840-AC9D-A2C48BF60300}" sibTransId="{17AA9C73-5C12-47B0-AA73-31A739F4F0BF}"/>
    <dgm:cxn modelId="{5F8F6FB4-8A06-435E-BEF2-3A5BA3A305B1}" type="presOf" srcId="{A0691E43-EDC7-4840-AC9D-A2C48BF60300}" destId="{6F8B8601-98F6-4A55-9BD2-22E770F0075D}" srcOrd="0" destOrd="0" presId="urn:microsoft.com/office/officeart/2005/8/layout/orgChart1"/>
    <dgm:cxn modelId="{84998664-CCB8-46D0-BEB1-62FDA6EAB172}" type="presOf" srcId="{C8E33721-B856-4DE6-8145-661B22E7CD58}" destId="{A6272BB4-0057-42C4-B7E5-14844CEDFC94}" srcOrd="0" destOrd="0" presId="urn:microsoft.com/office/officeart/2005/8/layout/orgChart1"/>
    <dgm:cxn modelId="{1EBBB593-E435-4ADC-B155-16F370E8F065}" type="presOf" srcId="{E7345431-E0BC-4AD6-91C8-D4273D905C4A}" destId="{39961C5D-3A3F-489E-A073-DDD00E91C4EA}" srcOrd="1" destOrd="0" presId="urn:microsoft.com/office/officeart/2005/8/layout/orgChart1"/>
    <dgm:cxn modelId="{99256110-06F0-497E-BE34-5AAEA29164D9}" type="presOf" srcId="{2FAC6F99-9D16-4EE2-8F8E-15FA46A83E4F}" destId="{FDB46F7F-8DA7-49F3-AA60-6CB473D6FCB8}" srcOrd="0" destOrd="0" presId="urn:microsoft.com/office/officeart/2005/8/layout/orgChart1"/>
    <dgm:cxn modelId="{A17E703B-286D-46C6-9B97-7171503D6E0A}" srcId="{E7345431-E0BC-4AD6-91C8-D4273D905C4A}" destId="{2E385C28-9AFE-46AE-8738-7339E6872252}" srcOrd="2" destOrd="0" parTransId="{1598EA0B-BD53-43C6-9393-8D9674DCF0EC}" sibTransId="{8F1D547E-84E1-46A5-A422-30A165E05AF1}"/>
    <dgm:cxn modelId="{557A8E2D-5121-4396-8585-8915A1586A13}" srcId="{E7345431-E0BC-4AD6-91C8-D4273D905C4A}" destId="{D3422F4C-7D19-45A0-A36A-F452EE0C928B}" srcOrd="0" destOrd="0" parTransId="{C8E33721-B856-4DE6-8145-661B22E7CD58}" sibTransId="{9469608F-4C92-4752-8D62-1800B931574D}"/>
    <dgm:cxn modelId="{50E99E65-BF3A-4604-94F2-92361F2BA37E}" type="presParOf" srcId="{27E2469E-287E-425B-A9B4-900298671FAA}" destId="{A3AE8933-15CE-4D77-87B0-489C4EDB6380}" srcOrd="0" destOrd="0" presId="urn:microsoft.com/office/officeart/2005/8/layout/orgChart1"/>
    <dgm:cxn modelId="{D46A927E-2A84-4DAB-9A81-36E6778D3C2A}" type="presParOf" srcId="{A3AE8933-15CE-4D77-87B0-489C4EDB6380}" destId="{0A263F13-84FF-410C-83AA-465F72A96288}" srcOrd="0" destOrd="0" presId="urn:microsoft.com/office/officeart/2005/8/layout/orgChart1"/>
    <dgm:cxn modelId="{4AE1CA81-B3C2-440E-8033-D485CE46FFF3}" type="presParOf" srcId="{0A263F13-84FF-410C-83AA-465F72A96288}" destId="{D4D90FC9-DF01-4B41-ABB8-CA289791969B}" srcOrd="0" destOrd="0" presId="urn:microsoft.com/office/officeart/2005/8/layout/orgChart1"/>
    <dgm:cxn modelId="{CFF02445-20AE-428C-8C58-61778E3FE6D2}" type="presParOf" srcId="{0A263F13-84FF-410C-83AA-465F72A96288}" destId="{39961C5D-3A3F-489E-A073-DDD00E91C4EA}" srcOrd="1" destOrd="0" presId="urn:microsoft.com/office/officeart/2005/8/layout/orgChart1"/>
    <dgm:cxn modelId="{688DAA32-5D73-4417-9107-42498800B0B4}" type="presParOf" srcId="{A3AE8933-15CE-4D77-87B0-489C4EDB6380}" destId="{CEF40702-DA19-41F9-9EB3-E09299EE8C79}" srcOrd="1" destOrd="0" presId="urn:microsoft.com/office/officeart/2005/8/layout/orgChart1"/>
    <dgm:cxn modelId="{9BD1FFDE-86BB-4246-B894-93CE7BCF8563}" type="presParOf" srcId="{CEF40702-DA19-41F9-9EB3-E09299EE8C79}" destId="{A6272BB4-0057-42C4-B7E5-14844CEDFC94}" srcOrd="0" destOrd="0" presId="urn:microsoft.com/office/officeart/2005/8/layout/orgChart1"/>
    <dgm:cxn modelId="{C2D7A807-28CA-460D-95FC-D4AD56F459FB}" type="presParOf" srcId="{CEF40702-DA19-41F9-9EB3-E09299EE8C79}" destId="{D308D3F0-312A-4DE5-8269-B19C59BE0C9B}" srcOrd="1" destOrd="0" presId="urn:microsoft.com/office/officeart/2005/8/layout/orgChart1"/>
    <dgm:cxn modelId="{C2F98330-A458-4C90-A777-73A42BBCE030}" type="presParOf" srcId="{D308D3F0-312A-4DE5-8269-B19C59BE0C9B}" destId="{F2556265-C8FA-4060-A70F-2E7C424DEFA4}" srcOrd="0" destOrd="0" presId="urn:microsoft.com/office/officeart/2005/8/layout/orgChart1"/>
    <dgm:cxn modelId="{81532E12-E269-4637-B97F-4A8BAC6FD5ED}" type="presParOf" srcId="{F2556265-C8FA-4060-A70F-2E7C424DEFA4}" destId="{32BE0732-A08B-4536-A54C-9A861A3D0520}" srcOrd="0" destOrd="0" presId="urn:microsoft.com/office/officeart/2005/8/layout/orgChart1"/>
    <dgm:cxn modelId="{9CD6C0BC-B682-4FAF-9F7E-004BF7297635}" type="presParOf" srcId="{F2556265-C8FA-4060-A70F-2E7C424DEFA4}" destId="{936E998C-C795-4C01-B239-00CDEA175777}" srcOrd="1" destOrd="0" presId="urn:microsoft.com/office/officeart/2005/8/layout/orgChart1"/>
    <dgm:cxn modelId="{E8C94365-C45A-4131-B6A2-B1DBA84FFAFC}" type="presParOf" srcId="{D308D3F0-312A-4DE5-8269-B19C59BE0C9B}" destId="{FA145CC8-0630-4FC5-AC67-54027399BDC7}" srcOrd="1" destOrd="0" presId="urn:microsoft.com/office/officeart/2005/8/layout/orgChart1"/>
    <dgm:cxn modelId="{D97A43B7-CEAE-4D68-8F60-1D9ED5CF8681}" type="presParOf" srcId="{D308D3F0-312A-4DE5-8269-B19C59BE0C9B}" destId="{B73FDEE6-94A7-486D-9BE2-0AB064B75E14}" srcOrd="2" destOrd="0" presId="urn:microsoft.com/office/officeart/2005/8/layout/orgChart1"/>
    <dgm:cxn modelId="{1B3E0D89-691F-4093-9C8F-3678D699F0E8}" type="presParOf" srcId="{CEF40702-DA19-41F9-9EB3-E09299EE8C79}" destId="{6F8B8601-98F6-4A55-9BD2-22E770F0075D}" srcOrd="2" destOrd="0" presId="urn:microsoft.com/office/officeart/2005/8/layout/orgChart1"/>
    <dgm:cxn modelId="{601E1933-555E-47D9-9C17-D569838A0C3A}" type="presParOf" srcId="{CEF40702-DA19-41F9-9EB3-E09299EE8C79}" destId="{89B60581-B29F-4E8E-9982-DA38F9B56BC3}" srcOrd="3" destOrd="0" presId="urn:microsoft.com/office/officeart/2005/8/layout/orgChart1"/>
    <dgm:cxn modelId="{116E87B5-F7F0-43C9-9094-5440BE083D78}" type="presParOf" srcId="{89B60581-B29F-4E8E-9982-DA38F9B56BC3}" destId="{2BD96944-F9B3-4BF4-B199-AEACE020651F}" srcOrd="0" destOrd="0" presId="urn:microsoft.com/office/officeart/2005/8/layout/orgChart1"/>
    <dgm:cxn modelId="{EE067868-C271-4542-ABB1-6530776A9884}" type="presParOf" srcId="{2BD96944-F9B3-4BF4-B199-AEACE020651F}" destId="{FDB46F7F-8DA7-49F3-AA60-6CB473D6FCB8}" srcOrd="0" destOrd="0" presId="urn:microsoft.com/office/officeart/2005/8/layout/orgChart1"/>
    <dgm:cxn modelId="{08CE1368-E8E9-46B9-8BE2-70B37B5584CC}" type="presParOf" srcId="{2BD96944-F9B3-4BF4-B199-AEACE020651F}" destId="{E2E8594C-FD70-4A99-8751-E077B5A114A9}" srcOrd="1" destOrd="0" presId="urn:microsoft.com/office/officeart/2005/8/layout/orgChart1"/>
    <dgm:cxn modelId="{08656C2F-A2E0-469B-A050-02F0398B9889}" type="presParOf" srcId="{89B60581-B29F-4E8E-9982-DA38F9B56BC3}" destId="{23DFC951-B2E3-48A1-9E52-D57B1B32DEDE}" srcOrd="1" destOrd="0" presId="urn:microsoft.com/office/officeart/2005/8/layout/orgChart1"/>
    <dgm:cxn modelId="{8E65E46E-A1CD-4EBF-A1ED-2BD6D9D4D192}" type="presParOf" srcId="{89B60581-B29F-4E8E-9982-DA38F9B56BC3}" destId="{7DA2B27C-C9F9-460D-A378-279A9F231BDA}" srcOrd="2" destOrd="0" presId="urn:microsoft.com/office/officeart/2005/8/layout/orgChart1"/>
    <dgm:cxn modelId="{34262DA1-7516-4E33-A064-149002E76D93}" type="presParOf" srcId="{CEF40702-DA19-41F9-9EB3-E09299EE8C79}" destId="{58CB71BD-BD27-4B16-95CD-D80A1DF8DE5A}" srcOrd="4" destOrd="0" presId="urn:microsoft.com/office/officeart/2005/8/layout/orgChart1"/>
    <dgm:cxn modelId="{81C3227C-0344-4266-8B4E-2B31A820E01A}" type="presParOf" srcId="{CEF40702-DA19-41F9-9EB3-E09299EE8C79}" destId="{0081AC22-5E8F-4F4D-B52C-C74A69C0B12F}" srcOrd="5" destOrd="0" presId="urn:microsoft.com/office/officeart/2005/8/layout/orgChart1"/>
    <dgm:cxn modelId="{3D5D52E4-C756-498B-99D9-6869E8FA0213}" type="presParOf" srcId="{0081AC22-5E8F-4F4D-B52C-C74A69C0B12F}" destId="{A97CD904-1866-4997-B1CB-FF39A6F44DC3}" srcOrd="0" destOrd="0" presId="urn:microsoft.com/office/officeart/2005/8/layout/orgChart1"/>
    <dgm:cxn modelId="{8187B994-69D2-4EAE-8DF3-DC90BA468EB7}" type="presParOf" srcId="{A97CD904-1866-4997-B1CB-FF39A6F44DC3}" destId="{882E65F3-67F5-4573-A966-94BE5072EA62}" srcOrd="0" destOrd="0" presId="urn:microsoft.com/office/officeart/2005/8/layout/orgChart1"/>
    <dgm:cxn modelId="{AB037096-F60B-4A91-B905-E569FF41B074}" type="presParOf" srcId="{A97CD904-1866-4997-B1CB-FF39A6F44DC3}" destId="{1F8B9C48-450B-4DD5-8156-B80ED9BD3C55}" srcOrd="1" destOrd="0" presId="urn:microsoft.com/office/officeart/2005/8/layout/orgChart1"/>
    <dgm:cxn modelId="{200396CD-1285-4301-821F-50E306208DE2}" type="presParOf" srcId="{0081AC22-5E8F-4F4D-B52C-C74A69C0B12F}" destId="{EEAC81A5-0F81-4F05-B8F1-EEB1CB76207E}" srcOrd="1" destOrd="0" presId="urn:microsoft.com/office/officeart/2005/8/layout/orgChart1"/>
    <dgm:cxn modelId="{D29B3090-66EA-449A-B7E0-825110924A2A}" type="presParOf" srcId="{0081AC22-5E8F-4F4D-B52C-C74A69C0B12F}" destId="{91739007-5C56-4BB0-9748-764258349CF7}" srcOrd="2" destOrd="0" presId="urn:microsoft.com/office/officeart/2005/8/layout/orgChart1"/>
    <dgm:cxn modelId="{E34B54BB-E5C3-49FB-BABD-6E3382615305}" type="presParOf" srcId="{A3AE8933-15CE-4D77-87B0-489C4EDB6380}" destId="{6CB3B59A-0FB5-4815-99C3-F8CDD004D8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9CCF98-5E81-4443-8C9F-632C8D841152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7345431-E0BC-4AD6-91C8-D4273D905C4A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Averiguação Preliminar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7D209-2D43-4F13-9BF6-AFE6150366F8}" type="par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C14C7767-7035-4C9A-A72A-9370733F189C}" type="sib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D3422F4C-7D19-45A0-A36A-F452EE0C928B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Decisão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33721-B856-4DE6-8145-661B22E7CD58}" type="par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9469608F-4C92-4752-8D62-1800B931574D}" type="sib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D5B04B36-1CBD-40FA-84D0-4D79B061DBCC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Sindicância Administrativa Investigativa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B3511-5069-4CF3-836D-EC89653CD41F}" type="parTrans" cxnId="{D5D5287C-D035-4D33-AC30-D0699D80A3C8}">
      <dgm:prSet/>
      <dgm:spPr/>
      <dgm:t>
        <a:bodyPr/>
        <a:lstStyle/>
        <a:p>
          <a:endParaRPr lang="pt-BR"/>
        </a:p>
      </dgm:t>
    </dgm:pt>
    <dgm:pt modelId="{07EDA90E-AD35-460E-86BC-19A2BE1F3146}" type="sibTrans" cxnId="{D5D5287C-D035-4D33-AC30-D0699D80A3C8}">
      <dgm:prSet/>
      <dgm:spPr/>
      <dgm:t>
        <a:bodyPr/>
        <a:lstStyle/>
        <a:p>
          <a:endParaRPr lang="pt-BR"/>
        </a:p>
      </dgm:t>
    </dgm:pt>
    <dgm:pt modelId="{4610E226-DAA5-46E1-AC45-9157ACE609C8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Ajustamento de Conduta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2B3D7-717E-4F40-8075-57FE5DE30443}" type="sibTrans" cxnId="{D0FEFC92-3452-4618-AB6C-36855A3FE1CE}">
      <dgm:prSet/>
      <dgm:spPr/>
      <dgm:t>
        <a:bodyPr/>
        <a:lstStyle/>
        <a:p>
          <a:endParaRPr lang="pt-BR"/>
        </a:p>
      </dgm:t>
    </dgm:pt>
    <dgm:pt modelId="{D434E853-5284-478B-B7AF-5C59AC495A72}" type="parTrans" cxnId="{D0FEFC92-3452-4618-AB6C-36855A3FE1CE}">
      <dgm:prSet/>
      <dgm:spPr/>
      <dgm:t>
        <a:bodyPr/>
        <a:lstStyle/>
        <a:p>
          <a:endParaRPr lang="pt-BR"/>
        </a:p>
      </dgm:t>
    </dgm:pt>
    <dgm:pt modelId="{DE32BF18-4938-45FA-B9CE-36E1EEF4CF95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Administrativo Disciplinar</a:t>
          </a:r>
          <a:endParaRPr lang="pt-BR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4339AC-AC40-43C9-B89E-B0C52F3471C1}" type="parTrans" cxnId="{8CCA5D3C-6D7D-4681-BBF6-32CDAFA8A410}">
      <dgm:prSet/>
      <dgm:spPr/>
      <dgm:t>
        <a:bodyPr/>
        <a:lstStyle/>
        <a:p>
          <a:endParaRPr lang="pt-BR"/>
        </a:p>
      </dgm:t>
    </dgm:pt>
    <dgm:pt modelId="{0529F25D-AC2F-44CB-8ABF-D2B9C4A2A1E5}" type="sibTrans" cxnId="{8CCA5D3C-6D7D-4681-BBF6-32CDAFA8A410}">
      <dgm:prSet/>
      <dgm:spPr/>
      <dgm:t>
        <a:bodyPr/>
        <a:lstStyle/>
        <a:p>
          <a:endParaRPr lang="pt-BR"/>
        </a:p>
      </dgm:t>
    </dgm:pt>
    <dgm:pt modelId="{0D7BDC55-548A-43D4-A60F-234FB956CD0B}" type="pres">
      <dgm:prSet presAssocID="{C99CCF98-5E81-4443-8C9F-632C8D841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086F5F-6D3D-4DDC-B374-8BAFD976DC0B}" type="pres">
      <dgm:prSet presAssocID="{E7345431-E0BC-4AD6-91C8-D4273D905C4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1C17FB4-1B8A-46F0-9385-E096F9BF0124}" type="pres">
      <dgm:prSet presAssocID="{E7345431-E0BC-4AD6-91C8-D4273D905C4A}" presName="rootComposite1" presStyleCnt="0"/>
      <dgm:spPr/>
      <dgm:t>
        <a:bodyPr/>
        <a:lstStyle/>
        <a:p>
          <a:endParaRPr lang="pt-BR"/>
        </a:p>
      </dgm:t>
    </dgm:pt>
    <dgm:pt modelId="{D60A977F-1A62-4726-BDE6-C9927FAFFD68}" type="pres">
      <dgm:prSet presAssocID="{E7345431-E0BC-4AD6-91C8-D4273D905C4A}" presName="rootText1" presStyleLbl="node0" presStyleIdx="0" presStyleCnt="1" custScaleY="168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9585D0-66FA-4A4D-A08E-F56143D38A66}" type="pres">
      <dgm:prSet presAssocID="{E7345431-E0BC-4AD6-91C8-D4273D905C4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E709C61-7924-4EE8-84F6-2FB5882F9CC3}" type="pres">
      <dgm:prSet presAssocID="{E7345431-E0BC-4AD6-91C8-D4273D905C4A}" presName="hierChild2" presStyleCnt="0"/>
      <dgm:spPr/>
      <dgm:t>
        <a:bodyPr/>
        <a:lstStyle/>
        <a:p>
          <a:endParaRPr lang="pt-BR"/>
        </a:p>
      </dgm:t>
    </dgm:pt>
    <dgm:pt modelId="{2221C321-FC1D-4493-945F-D172095BF660}" type="pres">
      <dgm:prSet presAssocID="{C8E33721-B856-4DE6-8145-661B22E7CD58}" presName="Name64" presStyleLbl="parChTrans1D2" presStyleIdx="0" presStyleCnt="4"/>
      <dgm:spPr/>
      <dgm:t>
        <a:bodyPr/>
        <a:lstStyle/>
        <a:p>
          <a:endParaRPr lang="pt-BR"/>
        </a:p>
      </dgm:t>
    </dgm:pt>
    <dgm:pt modelId="{65DD7EB6-B5B7-4D5C-81E7-1E244CF3D2C2}" type="pres">
      <dgm:prSet presAssocID="{D3422F4C-7D19-45A0-A36A-F452EE0C928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DDEFE2F-119E-4C3D-9FDA-ED6AB568A626}" type="pres">
      <dgm:prSet presAssocID="{D3422F4C-7D19-45A0-A36A-F452EE0C928B}" presName="rootComposite" presStyleCnt="0"/>
      <dgm:spPr/>
      <dgm:t>
        <a:bodyPr/>
        <a:lstStyle/>
        <a:p>
          <a:endParaRPr lang="pt-BR"/>
        </a:p>
      </dgm:t>
    </dgm:pt>
    <dgm:pt modelId="{147D7582-8CDD-472A-B7CF-E08A0D0CDF86}" type="pres">
      <dgm:prSet presAssocID="{D3422F4C-7D19-45A0-A36A-F452EE0C928B}" presName="rootText" presStyleLbl="node2" presStyleIdx="0" presStyleCnt="4" custScaleX="152072" custScaleY="997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D1CD4B-39D1-455B-AC6C-6EF4D0BC3F30}" type="pres">
      <dgm:prSet presAssocID="{D3422F4C-7D19-45A0-A36A-F452EE0C928B}" presName="rootConnector" presStyleLbl="node2" presStyleIdx="0" presStyleCnt="4"/>
      <dgm:spPr/>
      <dgm:t>
        <a:bodyPr/>
        <a:lstStyle/>
        <a:p>
          <a:endParaRPr lang="pt-BR"/>
        </a:p>
      </dgm:t>
    </dgm:pt>
    <dgm:pt modelId="{B3AF975A-18BD-4801-A521-31E7F8AA1F0D}" type="pres">
      <dgm:prSet presAssocID="{D3422F4C-7D19-45A0-A36A-F452EE0C928B}" presName="hierChild4" presStyleCnt="0"/>
      <dgm:spPr/>
      <dgm:t>
        <a:bodyPr/>
        <a:lstStyle/>
        <a:p>
          <a:endParaRPr lang="pt-BR"/>
        </a:p>
      </dgm:t>
    </dgm:pt>
    <dgm:pt modelId="{B382A23D-9EAA-44A2-A527-DB0B38B66BD3}" type="pres">
      <dgm:prSet presAssocID="{D3422F4C-7D19-45A0-A36A-F452EE0C928B}" presName="hierChild5" presStyleCnt="0"/>
      <dgm:spPr/>
      <dgm:t>
        <a:bodyPr/>
        <a:lstStyle/>
        <a:p>
          <a:endParaRPr lang="pt-BR"/>
        </a:p>
      </dgm:t>
    </dgm:pt>
    <dgm:pt modelId="{38A92AE4-A267-4784-AB8C-9E4921263D12}" type="pres">
      <dgm:prSet presAssocID="{D434E853-5284-478B-B7AF-5C59AC495A72}" presName="Name64" presStyleLbl="parChTrans1D2" presStyleIdx="1" presStyleCnt="4"/>
      <dgm:spPr/>
      <dgm:t>
        <a:bodyPr/>
        <a:lstStyle/>
        <a:p>
          <a:endParaRPr lang="pt-BR"/>
        </a:p>
      </dgm:t>
    </dgm:pt>
    <dgm:pt modelId="{2EA95884-F1E0-4EFD-9CEE-ADC8256B6412}" type="pres">
      <dgm:prSet presAssocID="{4610E226-DAA5-46E1-AC45-9157ACE609C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C25C220-094E-4668-92F6-EE7BF114277A}" type="pres">
      <dgm:prSet presAssocID="{4610E226-DAA5-46E1-AC45-9157ACE609C8}" presName="rootComposite" presStyleCnt="0"/>
      <dgm:spPr/>
      <dgm:t>
        <a:bodyPr/>
        <a:lstStyle/>
        <a:p>
          <a:endParaRPr lang="pt-BR"/>
        </a:p>
      </dgm:t>
    </dgm:pt>
    <dgm:pt modelId="{8FB8B6A7-D024-48C4-9085-F2D7257A90AD}" type="pres">
      <dgm:prSet presAssocID="{4610E226-DAA5-46E1-AC45-9157ACE609C8}" presName="rootText" presStyleLbl="node2" presStyleIdx="1" presStyleCnt="4" custScaleX="153661" custScaleY="1119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3BA27A-6B9C-4686-9CFD-70C228C97FDF}" type="pres">
      <dgm:prSet presAssocID="{4610E226-DAA5-46E1-AC45-9157ACE609C8}" presName="rootConnector" presStyleLbl="node2" presStyleIdx="1" presStyleCnt="4"/>
      <dgm:spPr/>
      <dgm:t>
        <a:bodyPr/>
        <a:lstStyle/>
        <a:p>
          <a:endParaRPr lang="pt-BR"/>
        </a:p>
      </dgm:t>
    </dgm:pt>
    <dgm:pt modelId="{FEDF3290-DE31-4540-A093-1AF6E289330D}" type="pres">
      <dgm:prSet presAssocID="{4610E226-DAA5-46E1-AC45-9157ACE609C8}" presName="hierChild4" presStyleCnt="0"/>
      <dgm:spPr/>
      <dgm:t>
        <a:bodyPr/>
        <a:lstStyle/>
        <a:p>
          <a:endParaRPr lang="pt-BR"/>
        </a:p>
      </dgm:t>
    </dgm:pt>
    <dgm:pt modelId="{A17F7A3C-D797-47C4-90F0-9D377CFEF2EF}" type="pres">
      <dgm:prSet presAssocID="{4610E226-DAA5-46E1-AC45-9157ACE609C8}" presName="hierChild5" presStyleCnt="0"/>
      <dgm:spPr/>
      <dgm:t>
        <a:bodyPr/>
        <a:lstStyle/>
        <a:p>
          <a:endParaRPr lang="pt-BR"/>
        </a:p>
      </dgm:t>
    </dgm:pt>
    <dgm:pt modelId="{F9DF46A8-EF7C-4E87-9C6A-DC1E070B0158}" type="pres">
      <dgm:prSet presAssocID="{4C8B3511-5069-4CF3-836D-EC89653CD41F}" presName="Name64" presStyleLbl="parChTrans1D2" presStyleIdx="2" presStyleCnt="4"/>
      <dgm:spPr/>
      <dgm:t>
        <a:bodyPr/>
        <a:lstStyle/>
        <a:p>
          <a:endParaRPr lang="pt-BR"/>
        </a:p>
      </dgm:t>
    </dgm:pt>
    <dgm:pt modelId="{17B56962-A8EA-45A2-A39B-6DF572368EBF}" type="pres">
      <dgm:prSet presAssocID="{D5B04B36-1CBD-40FA-84D0-4D79B061DBC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7C80B6-A0AC-4894-9516-5CAEB4BA583B}" type="pres">
      <dgm:prSet presAssocID="{D5B04B36-1CBD-40FA-84D0-4D79B061DBCC}" presName="rootComposite" presStyleCnt="0"/>
      <dgm:spPr/>
      <dgm:t>
        <a:bodyPr/>
        <a:lstStyle/>
        <a:p>
          <a:endParaRPr lang="pt-BR"/>
        </a:p>
      </dgm:t>
    </dgm:pt>
    <dgm:pt modelId="{0A32BF61-A46B-481E-9CFC-9565A4D1F761}" type="pres">
      <dgm:prSet presAssocID="{D5B04B36-1CBD-40FA-84D0-4D79B061DBCC}" presName="rootText" presStyleLbl="node2" presStyleIdx="2" presStyleCnt="4" custScaleX="1521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076D1-7C0A-4216-807F-E4FC71D3498D}" type="pres">
      <dgm:prSet presAssocID="{D5B04B36-1CBD-40FA-84D0-4D79B061DBCC}" presName="rootConnector" presStyleLbl="node2" presStyleIdx="2" presStyleCnt="4"/>
      <dgm:spPr/>
      <dgm:t>
        <a:bodyPr/>
        <a:lstStyle/>
        <a:p>
          <a:endParaRPr lang="pt-BR"/>
        </a:p>
      </dgm:t>
    </dgm:pt>
    <dgm:pt modelId="{E1D11ECC-E53F-414E-AA72-EB9BC82EDAC2}" type="pres">
      <dgm:prSet presAssocID="{D5B04B36-1CBD-40FA-84D0-4D79B061DBCC}" presName="hierChild4" presStyleCnt="0"/>
      <dgm:spPr/>
      <dgm:t>
        <a:bodyPr/>
        <a:lstStyle/>
        <a:p>
          <a:endParaRPr lang="pt-BR"/>
        </a:p>
      </dgm:t>
    </dgm:pt>
    <dgm:pt modelId="{12751BB6-6184-4C02-882F-96F37231BE50}" type="pres">
      <dgm:prSet presAssocID="{D5B04B36-1CBD-40FA-84D0-4D79B061DBCC}" presName="hierChild5" presStyleCnt="0"/>
      <dgm:spPr/>
      <dgm:t>
        <a:bodyPr/>
        <a:lstStyle/>
        <a:p>
          <a:endParaRPr lang="pt-BR"/>
        </a:p>
      </dgm:t>
    </dgm:pt>
    <dgm:pt modelId="{95CDB04E-412E-4F7B-918F-303E7651E2F8}" type="pres">
      <dgm:prSet presAssocID="{724339AC-AC40-43C9-B89E-B0C52F3471C1}" presName="Name64" presStyleLbl="parChTrans1D2" presStyleIdx="3" presStyleCnt="4"/>
      <dgm:spPr/>
      <dgm:t>
        <a:bodyPr/>
        <a:lstStyle/>
        <a:p>
          <a:endParaRPr lang="pt-BR"/>
        </a:p>
      </dgm:t>
    </dgm:pt>
    <dgm:pt modelId="{A2BFB2DF-4733-44F1-B85B-8DF50080C67C}" type="pres">
      <dgm:prSet presAssocID="{DE32BF18-4938-45FA-B9CE-36E1EEF4CF95}" presName="hierRoot2" presStyleCnt="0">
        <dgm:presLayoutVars>
          <dgm:hierBranch val="init"/>
        </dgm:presLayoutVars>
      </dgm:prSet>
      <dgm:spPr/>
    </dgm:pt>
    <dgm:pt modelId="{A8223CEE-D21F-40CE-86DF-EC9038B119D9}" type="pres">
      <dgm:prSet presAssocID="{DE32BF18-4938-45FA-B9CE-36E1EEF4CF95}" presName="rootComposite" presStyleCnt="0"/>
      <dgm:spPr/>
    </dgm:pt>
    <dgm:pt modelId="{45DC75D3-D4F8-485F-9A50-6A24B642F0C7}" type="pres">
      <dgm:prSet presAssocID="{DE32BF18-4938-45FA-B9CE-36E1EEF4CF95}" presName="rootText" presStyleLbl="node2" presStyleIdx="3" presStyleCnt="4" custScaleX="152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FCB55A-8FA2-42B9-8F6B-A526E94C723F}" type="pres">
      <dgm:prSet presAssocID="{DE32BF18-4938-45FA-B9CE-36E1EEF4CF95}" presName="rootConnector" presStyleLbl="node2" presStyleIdx="3" presStyleCnt="4"/>
      <dgm:spPr/>
      <dgm:t>
        <a:bodyPr/>
        <a:lstStyle/>
        <a:p>
          <a:endParaRPr lang="pt-BR"/>
        </a:p>
      </dgm:t>
    </dgm:pt>
    <dgm:pt modelId="{06DEE19A-028A-468E-89FF-B44DC2D949E9}" type="pres">
      <dgm:prSet presAssocID="{DE32BF18-4938-45FA-B9CE-36E1EEF4CF95}" presName="hierChild4" presStyleCnt="0"/>
      <dgm:spPr/>
    </dgm:pt>
    <dgm:pt modelId="{0A48FD03-E6D1-4255-9DC1-4B7FF7889D33}" type="pres">
      <dgm:prSet presAssocID="{DE32BF18-4938-45FA-B9CE-36E1EEF4CF95}" presName="hierChild5" presStyleCnt="0"/>
      <dgm:spPr/>
    </dgm:pt>
    <dgm:pt modelId="{5E2E3984-32FD-407A-A6B3-187195501095}" type="pres">
      <dgm:prSet presAssocID="{E7345431-E0BC-4AD6-91C8-D4273D905C4A}" presName="hierChild3" presStyleCnt="0"/>
      <dgm:spPr/>
      <dgm:t>
        <a:bodyPr/>
        <a:lstStyle/>
        <a:p>
          <a:endParaRPr lang="pt-BR"/>
        </a:p>
      </dgm:t>
    </dgm:pt>
  </dgm:ptLst>
  <dgm:cxnLst>
    <dgm:cxn modelId="{F2325C17-7A17-456F-BE13-96BB14EE1741}" type="presOf" srcId="{E7345431-E0BC-4AD6-91C8-D4273D905C4A}" destId="{D60A977F-1A62-4726-BDE6-C9927FAFFD68}" srcOrd="0" destOrd="0" presId="urn:microsoft.com/office/officeart/2009/3/layout/HorizontalOrganizationChart"/>
    <dgm:cxn modelId="{73F99315-676D-4712-B194-208D09693617}" type="presOf" srcId="{724339AC-AC40-43C9-B89E-B0C52F3471C1}" destId="{95CDB04E-412E-4F7B-918F-303E7651E2F8}" srcOrd="0" destOrd="0" presId="urn:microsoft.com/office/officeart/2009/3/layout/HorizontalOrganizationChart"/>
    <dgm:cxn modelId="{557A8E2D-5121-4396-8585-8915A1586A13}" srcId="{E7345431-E0BC-4AD6-91C8-D4273D905C4A}" destId="{D3422F4C-7D19-45A0-A36A-F452EE0C928B}" srcOrd="0" destOrd="0" parTransId="{C8E33721-B856-4DE6-8145-661B22E7CD58}" sibTransId="{9469608F-4C92-4752-8D62-1800B931574D}"/>
    <dgm:cxn modelId="{22F8771B-21B3-40FD-B6AE-C9D8D5B07F09}" type="presOf" srcId="{4610E226-DAA5-46E1-AC45-9157ACE609C8}" destId="{A83BA27A-6B9C-4686-9CFD-70C228C97FDF}" srcOrd="1" destOrd="0" presId="urn:microsoft.com/office/officeart/2009/3/layout/HorizontalOrganizationChart"/>
    <dgm:cxn modelId="{E1FBEA43-00B1-4869-9895-EE7BB193C1B7}" type="presOf" srcId="{4610E226-DAA5-46E1-AC45-9157ACE609C8}" destId="{8FB8B6A7-D024-48C4-9085-F2D7257A90AD}" srcOrd="0" destOrd="0" presId="urn:microsoft.com/office/officeart/2009/3/layout/HorizontalOrganizationChart"/>
    <dgm:cxn modelId="{77ADF4F4-986E-4AE5-8B7A-CABBA41B632E}" srcId="{C99CCF98-5E81-4443-8C9F-632C8D841152}" destId="{E7345431-E0BC-4AD6-91C8-D4273D905C4A}" srcOrd="0" destOrd="0" parTransId="{86B7D209-2D43-4F13-9BF6-AFE6150366F8}" sibTransId="{C14C7767-7035-4C9A-A72A-9370733F189C}"/>
    <dgm:cxn modelId="{BAAA6959-A756-4230-95F6-B60494BD1D8B}" type="presOf" srcId="{D434E853-5284-478B-B7AF-5C59AC495A72}" destId="{38A92AE4-A267-4784-AB8C-9E4921263D12}" srcOrd="0" destOrd="0" presId="urn:microsoft.com/office/officeart/2009/3/layout/HorizontalOrganizationChart"/>
    <dgm:cxn modelId="{D0FEFC92-3452-4618-AB6C-36855A3FE1CE}" srcId="{E7345431-E0BC-4AD6-91C8-D4273D905C4A}" destId="{4610E226-DAA5-46E1-AC45-9157ACE609C8}" srcOrd="1" destOrd="0" parTransId="{D434E853-5284-478B-B7AF-5C59AC495A72}" sibTransId="{B162B3D7-717E-4F40-8075-57FE5DE30443}"/>
    <dgm:cxn modelId="{8CCA5D3C-6D7D-4681-BBF6-32CDAFA8A410}" srcId="{E7345431-E0BC-4AD6-91C8-D4273D905C4A}" destId="{DE32BF18-4938-45FA-B9CE-36E1EEF4CF95}" srcOrd="3" destOrd="0" parTransId="{724339AC-AC40-43C9-B89E-B0C52F3471C1}" sibTransId="{0529F25D-AC2F-44CB-8ABF-D2B9C4A2A1E5}"/>
    <dgm:cxn modelId="{0A83BEE6-5FDD-4009-8F2B-04A0EB45FE90}" type="presOf" srcId="{E7345431-E0BC-4AD6-91C8-D4273D905C4A}" destId="{819585D0-66FA-4A4D-A08E-F56143D38A66}" srcOrd="1" destOrd="0" presId="urn:microsoft.com/office/officeart/2009/3/layout/HorizontalOrganizationChart"/>
    <dgm:cxn modelId="{DB83788F-F881-41FF-8C4D-FB0B881D8397}" type="presOf" srcId="{C99CCF98-5E81-4443-8C9F-632C8D841152}" destId="{0D7BDC55-548A-43D4-A60F-234FB956CD0B}" srcOrd="0" destOrd="0" presId="urn:microsoft.com/office/officeart/2009/3/layout/HorizontalOrganizationChart"/>
    <dgm:cxn modelId="{E88A027C-AAA1-4041-B6A1-9D16F7F22DC6}" type="presOf" srcId="{4C8B3511-5069-4CF3-836D-EC89653CD41F}" destId="{F9DF46A8-EF7C-4E87-9C6A-DC1E070B0158}" srcOrd="0" destOrd="0" presId="urn:microsoft.com/office/officeart/2009/3/layout/HorizontalOrganizationChart"/>
    <dgm:cxn modelId="{32CC82EB-8548-4856-A857-32E75C8B240E}" type="presOf" srcId="{D3422F4C-7D19-45A0-A36A-F452EE0C928B}" destId="{D5D1CD4B-39D1-455B-AC6C-6EF4D0BC3F30}" srcOrd="1" destOrd="0" presId="urn:microsoft.com/office/officeart/2009/3/layout/HorizontalOrganizationChart"/>
    <dgm:cxn modelId="{A872ACF4-DDA1-4173-B94C-497E348D491D}" type="presOf" srcId="{DE32BF18-4938-45FA-B9CE-36E1EEF4CF95}" destId="{45DC75D3-D4F8-485F-9A50-6A24B642F0C7}" srcOrd="0" destOrd="0" presId="urn:microsoft.com/office/officeart/2009/3/layout/HorizontalOrganizationChart"/>
    <dgm:cxn modelId="{24C96CCC-468E-4616-BAFD-B310EB61E0FC}" type="presOf" srcId="{DE32BF18-4938-45FA-B9CE-36E1EEF4CF95}" destId="{CDFCB55A-8FA2-42B9-8F6B-A526E94C723F}" srcOrd="1" destOrd="0" presId="urn:microsoft.com/office/officeart/2009/3/layout/HorizontalOrganizationChart"/>
    <dgm:cxn modelId="{64D4CE57-C839-4766-ADDB-CEEAA625420E}" type="presOf" srcId="{C8E33721-B856-4DE6-8145-661B22E7CD58}" destId="{2221C321-FC1D-4493-945F-D172095BF660}" srcOrd="0" destOrd="0" presId="urn:microsoft.com/office/officeart/2009/3/layout/HorizontalOrganizationChart"/>
    <dgm:cxn modelId="{D5D5287C-D035-4D33-AC30-D0699D80A3C8}" srcId="{E7345431-E0BC-4AD6-91C8-D4273D905C4A}" destId="{D5B04B36-1CBD-40FA-84D0-4D79B061DBCC}" srcOrd="2" destOrd="0" parTransId="{4C8B3511-5069-4CF3-836D-EC89653CD41F}" sibTransId="{07EDA90E-AD35-460E-86BC-19A2BE1F3146}"/>
    <dgm:cxn modelId="{78C6DBD0-BF61-49DF-9C50-DB07F84E31CD}" type="presOf" srcId="{D5B04B36-1CBD-40FA-84D0-4D79B061DBCC}" destId="{0A32BF61-A46B-481E-9CFC-9565A4D1F761}" srcOrd="0" destOrd="0" presId="urn:microsoft.com/office/officeart/2009/3/layout/HorizontalOrganizationChart"/>
    <dgm:cxn modelId="{B9E9AE06-46C8-4C14-BA8B-C4E5B7412D76}" type="presOf" srcId="{D3422F4C-7D19-45A0-A36A-F452EE0C928B}" destId="{147D7582-8CDD-472A-B7CF-E08A0D0CDF86}" srcOrd="0" destOrd="0" presId="urn:microsoft.com/office/officeart/2009/3/layout/HorizontalOrganizationChart"/>
    <dgm:cxn modelId="{02B77A86-9F9D-461D-A694-DD969A3B3CEC}" type="presOf" srcId="{D5B04B36-1CBD-40FA-84D0-4D79B061DBCC}" destId="{2D4076D1-7C0A-4216-807F-E4FC71D3498D}" srcOrd="1" destOrd="0" presId="urn:microsoft.com/office/officeart/2009/3/layout/HorizontalOrganizationChart"/>
    <dgm:cxn modelId="{93ABAF5D-F064-451D-A81C-D557BD25D0E4}" type="presParOf" srcId="{0D7BDC55-548A-43D4-A60F-234FB956CD0B}" destId="{94086F5F-6D3D-4DDC-B374-8BAFD976DC0B}" srcOrd="0" destOrd="0" presId="urn:microsoft.com/office/officeart/2009/3/layout/HorizontalOrganizationChart"/>
    <dgm:cxn modelId="{D90E6C3A-35DB-4A74-BBC6-9036086A3BB1}" type="presParOf" srcId="{94086F5F-6D3D-4DDC-B374-8BAFD976DC0B}" destId="{71C17FB4-1B8A-46F0-9385-E096F9BF0124}" srcOrd="0" destOrd="0" presId="urn:microsoft.com/office/officeart/2009/3/layout/HorizontalOrganizationChart"/>
    <dgm:cxn modelId="{C6CE0A85-A897-4348-A3A3-EDF7C8AC4830}" type="presParOf" srcId="{71C17FB4-1B8A-46F0-9385-E096F9BF0124}" destId="{D60A977F-1A62-4726-BDE6-C9927FAFFD68}" srcOrd="0" destOrd="0" presId="urn:microsoft.com/office/officeart/2009/3/layout/HorizontalOrganizationChart"/>
    <dgm:cxn modelId="{335359AD-9A27-4054-9F2A-9E27C1C8AF47}" type="presParOf" srcId="{71C17FB4-1B8A-46F0-9385-E096F9BF0124}" destId="{819585D0-66FA-4A4D-A08E-F56143D38A66}" srcOrd="1" destOrd="0" presId="urn:microsoft.com/office/officeart/2009/3/layout/HorizontalOrganizationChart"/>
    <dgm:cxn modelId="{9CF84757-5943-4649-A832-6401D0D34A74}" type="presParOf" srcId="{94086F5F-6D3D-4DDC-B374-8BAFD976DC0B}" destId="{FE709C61-7924-4EE8-84F6-2FB5882F9CC3}" srcOrd="1" destOrd="0" presId="urn:microsoft.com/office/officeart/2009/3/layout/HorizontalOrganizationChart"/>
    <dgm:cxn modelId="{B9707096-3C17-42BE-96BD-8EE3D7994348}" type="presParOf" srcId="{FE709C61-7924-4EE8-84F6-2FB5882F9CC3}" destId="{2221C321-FC1D-4493-945F-D172095BF660}" srcOrd="0" destOrd="0" presId="urn:microsoft.com/office/officeart/2009/3/layout/HorizontalOrganizationChart"/>
    <dgm:cxn modelId="{994C2DA6-922A-4467-9511-252DC6338C05}" type="presParOf" srcId="{FE709C61-7924-4EE8-84F6-2FB5882F9CC3}" destId="{65DD7EB6-B5B7-4D5C-81E7-1E244CF3D2C2}" srcOrd="1" destOrd="0" presId="urn:microsoft.com/office/officeart/2009/3/layout/HorizontalOrganizationChart"/>
    <dgm:cxn modelId="{983F40FE-9884-4966-9B39-52982D765DD0}" type="presParOf" srcId="{65DD7EB6-B5B7-4D5C-81E7-1E244CF3D2C2}" destId="{FDDEFE2F-119E-4C3D-9FDA-ED6AB568A626}" srcOrd="0" destOrd="0" presId="urn:microsoft.com/office/officeart/2009/3/layout/HorizontalOrganizationChart"/>
    <dgm:cxn modelId="{FA197299-03B2-4346-A070-9BDDA2FEB9A6}" type="presParOf" srcId="{FDDEFE2F-119E-4C3D-9FDA-ED6AB568A626}" destId="{147D7582-8CDD-472A-B7CF-E08A0D0CDF86}" srcOrd="0" destOrd="0" presId="urn:microsoft.com/office/officeart/2009/3/layout/HorizontalOrganizationChart"/>
    <dgm:cxn modelId="{266A34A3-D356-42BD-95D9-82B541D975D0}" type="presParOf" srcId="{FDDEFE2F-119E-4C3D-9FDA-ED6AB568A626}" destId="{D5D1CD4B-39D1-455B-AC6C-6EF4D0BC3F30}" srcOrd="1" destOrd="0" presId="urn:microsoft.com/office/officeart/2009/3/layout/HorizontalOrganizationChart"/>
    <dgm:cxn modelId="{F9159EEC-66D2-4439-8868-0D2C2735A0C8}" type="presParOf" srcId="{65DD7EB6-B5B7-4D5C-81E7-1E244CF3D2C2}" destId="{B3AF975A-18BD-4801-A521-31E7F8AA1F0D}" srcOrd="1" destOrd="0" presId="urn:microsoft.com/office/officeart/2009/3/layout/HorizontalOrganizationChart"/>
    <dgm:cxn modelId="{567A26EC-2052-4835-876B-582FE4D5ABB4}" type="presParOf" srcId="{65DD7EB6-B5B7-4D5C-81E7-1E244CF3D2C2}" destId="{B382A23D-9EAA-44A2-A527-DB0B38B66BD3}" srcOrd="2" destOrd="0" presId="urn:microsoft.com/office/officeart/2009/3/layout/HorizontalOrganizationChart"/>
    <dgm:cxn modelId="{264F636F-0471-4A84-A571-F30721D71009}" type="presParOf" srcId="{FE709C61-7924-4EE8-84F6-2FB5882F9CC3}" destId="{38A92AE4-A267-4784-AB8C-9E4921263D12}" srcOrd="2" destOrd="0" presId="urn:microsoft.com/office/officeart/2009/3/layout/HorizontalOrganizationChart"/>
    <dgm:cxn modelId="{1CD84CF6-0FC8-4430-9B8F-601FEE3334B8}" type="presParOf" srcId="{FE709C61-7924-4EE8-84F6-2FB5882F9CC3}" destId="{2EA95884-F1E0-4EFD-9CEE-ADC8256B6412}" srcOrd="3" destOrd="0" presId="urn:microsoft.com/office/officeart/2009/3/layout/HorizontalOrganizationChart"/>
    <dgm:cxn modelId="{679986D0-84B2-4AC7-B0DA-3C55FF22ADF8}" type="presParOf" srcId="{2EA95884-F1E0-4EFD-9CEE-ADC8256B6412}" destId="{2C25C220-094E-4668-92F6-EE7BF114277A}" srcOrd="0" destOrd="0" presId="urn:microsoft.com/office/officeart/2009/3/layout/HorizontalOrganizationChart"/>
    <dgm:cxn modelId="{1F950AAA-0975-4EDC-BAD4-F2350F4C0324}" type="presParOf" srcId="{2C25C220-094E-4668-92F6-EE7BF114277A}" destId="{8FB8B6A7-D024-48C4-9085-F2D7257A90AD}" srcOrd="0" destOrd="0" presId="urn:microsoft.com/office/officeart/2009/3/layout/HorizontalOrganizationChart"/>
    <dgm:cxn modelId="{04B72E96-5A1F-46D1-ABE2-6B62CB4EF919}" type="presParOf" srcId="{2C25C220-094E-4668-92F6-EE7BF114277A}" destId="{A83BA27A-6B9C-4686-9CFD-70C228C97FDF}" srcOrd="1" destOrd="0" presId="urn:microsoft.com/office/officeart/2009/3/layout/HorizontalOrganizationChart"/>
    <dgm:cxn modelId="{BBD59182-1804-43E8-9618-B0165FCC4AD8}" type="presParOf" srcId="{2EA95884-F1E0-4EFD-9CEE-ADC8256B6412}" destId="{FEDF3290-DE31-4540-A093-1AF6E289330D}" srcOrd="1" destOrd="0" presId="urn:microsoft.com/office/officeart/2009/3/layout/HorizontalOrganizationChart"/>
    <dgm:cxn modelId="{8883200F-D0C4-4BF9-82DF-57A2EEC39CDD}" type="presParOf" srcId="{2EA95884-F1E0-4EFD-9CEE-ADC8256B6412}" destId="{A17F7A3C-D797-47C4-90F0-9D377CFEF2EF}" srcOrd="2" destOrd="0" presId="urn:microsoft.com/office/officeart/2009/3/layout/HorizontalOrganizationChart"/>
    <dgm:cxn modelId="{2B8AC5AD-799A-4DB5-B285-34193E7FC8DB}" type="presParOf" srcId="{FE709C61-7924-4EE8-84F6-2FB5882F9CC3}" destId="{F9DF46A8-EF7C-4E87-9C6A-DC1E070B0158}" srcOrd="4" destOrd="0" presId="urn:microsoft.com/office/officeart/2009/3/layout/HorizontalOrganizationChart"/>
    <dgm:cxn modelId="{7BAE6BC8-7409-4CE7-870A-BE88E6322811}" type="presParOf" srcId="{FE709C61-7924-4EE8-84F6-2FB5882F9CC3}" destId="{17B56962-A8EA-45A2-A39B-6DF572368EBF}" srcOrd="5" destOrd="0" presId="urn:microsoft.com/office/officeart/2009/3/layout/HorizontalOrganizationChart"/>
    <dgm:cxn modelId="{440F0765-F1BF-4B4F-876B-5F710C38B21C}" type="presParOf" srcId="{17B56962-A8EA-45A2-A39B-6DF572368EBF}" destId="{DE7C80B6-A0AC-4894-9516-5CAEB4BA583B}" srcOrd="0" destOrd="0" presId="urn:microsoft.com/office/officeart/2009/3/layout/HorizontalOrganizationChart"/>
    <dgm:cxn modelId="{9DC869C5-CCC7-463F-83DC-5A3397E2B362}" type="presParOf" srcId="{DE7C80B6-A0AC-4894-9516-5CAEB4BA583B}" destId="{0A32BF61-A46B-481E-9CFC-9565A4D1F761}" srcOrd="0" destOrd="0" presId="urn:microsoft.com/office/officeart/2009/3/layout/HorizontalOrganizationChart"/>
    <dgm:cxn modelId="{187C1893-AE40-454B-A9CC-327B309F51D0}" type="presParOf" srcId="{DE7C80B6-A0AC-4894-9516-5CAEB4BA583B}" destId="{2D4076D1-7C0A-4216-807F-E4FC71D3498D}" srcOrd="1" destOrd="0" presId="urn:microsoft.com/office/officeart/2009/3/layout/HorizontalOrganizationChart"/>
    <dgm:cxn modelId="{6DEDC3B4-197C-4F87-8A9C-EFF2B0F3240D}" type="presParOf" srcId="{17B56962-A8EA-45A2-A39B-6DF572368EBF}" destId="{E1D11ECC-E53F-414E-AA72-EB9BC82EDAC2}" srcOrd="1" destOrd="0" presId="urn:microsoft.com/office/officeart/2009/3/layout/HorizontalOrganizationChart"/>
    <dgm:cxn modelId="{CC5B6EF0-B3FD-4B94-B112-A5F87EAA055F}" type="presParOf" srcId="{17B56962-A8EA-45A2-A39B-6DF572368EBF}" destId="{12751BB6-6184-4C02-882F-96F37231BE50}" srcOrd="2" destOrd="0" presId="urn:microsoft.com/office/officeart/2009/3/layout/HorizontalOrganizationChart"/>
    <dgm:cxn modelId="{9C45849F-2838-402C-AAC4-38E2499F70D0}" type="presParOf" srcId="{FE709C61-7924-4EE8-84F6-2FB5882F9CC3}" destId="{95CDB04E-412E-4F7B-918F-303E7651E2F8}" srcOrd="6" destOrd="0" presId="urn:microsoft.com/office/officeart/2009/3/layout/HorizontalOrganizationChart"/>
    <dgm:cxn modelId="{F08120CB-F685-4A54-8280-0CE8E86719F5}" type="presParOf" srcId="{FE709C61-7924-4EE8-84F6-2FB5882F9CC3}" destId="{A2BFB2DF-4733-44F1-B85B-8DF50080C67C}" srcOrd="7" destOrd="0" presId="urn:microsoft.com/office/officeart/2009/3/layout/HorizontalOrganizationChart"/>
    <dgm:cxn modelId="{67E605A3-3CDD-469A-956E-0D827367F0EB}" type="presParOf" srcId="{A2BFB2DF-4733-44F1-B85B-8DF50080C67C}" destId="{A8223CEE-D21F-40CE-86DF-EC9038B119D9}" srcOrd="0" destOrd="0" presId="urn:microsoft.com/office/officeart/2009/3/layout/HorizontalOrganizationChart"/>
    <dgm:cxn modelId="{04D4BF95-6208-4283-8B8F-7D7E08528C07}" type="presParOf" srcId="{A8223CEE-D21F-40CE-86DF-EC9038B119D9}" destId="{45DC75D3-D4F8-485F-9A50-6A24B642F0C7}" srcOrd="0" destOrd="0" presId="urn:microsoft.com/office/officeart/2009/3/layout/HorizontalOrganizationChart"/>
    <dgm:cxn modelId="{B0FA6F58-2378-4CAE-A479-7D3EFC0EC4F4}" type="presParOf" srcId="{A8223CEE-D21F-40CE-86DF-EC9038B119D9}" destId="{CDFCB55A-8FA2-42B9-8F6B-A526E94C723F}" srcOrd="1" destOrd="0" presId="urn:microsoft.com/office/officeart/2009/3/layout/HorizontalOrganizationChart"/>
    <dgm:cxn modelId="{8F935C0A-3B7D-4694-9081-CDB42EBE420F}" type="presParOf" srcId="{A2BFB2DF-4733-44F1-B85B-8DF50080C67C}" destId="{06DEE19A-028A-468E-89FF-B44DC2D949E9}" srcOrd="1" destOrd="0" presId="urn:microsoft.com/office/officeart/2009/3/layout/HorizontalOrganizationChart"/>
    <dgm:cxn modelId="{3F993F89-9EC4-48AC-986E-C19F37898357}" type="presParOf" srcId="{A2BFB2DF-4733-44F1-B85B-8DF50080C67C}" destId="{0A48FD03-E6D1-4255-9DC1-4B7FF7889D33}" srcOrd="2" destOrd="0" presId="urn:microsoft.com/office/officeart/2009/3/layout/HorizontalOrganizationChart"/>
    <dgm:cxn modelId="{33FC4050-7A2A-4E3D-80A0-E3A1C8D605FD}" type="presParOf" srcId="{94086F5F-6D3D-4DDC-B374-8BAFD976DC0B}" destId="{5E2E3984-32FD-407A-A6B3-18719550109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9CCF98-5E81-4443-8C9F-632C8D841152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7345431-E0BC-4AD6-91C8-D4273D905C4A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Sindicância Administrativa Investigativa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7D209-2D43-4F13-9BF6-AFE6150366F8}" type="par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C14C7767-7035-4C9A-A72A-9370733F189C}" type="sib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D3422F4C-7D19-45A0-A36A-F452EE0C928B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Ajustamento de Conduta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33721-B856-4DE6-8145-661B22E7CD58}" type="par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9469608F-4C92-4752-8D62-1800B931574D}" type="sib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D5B04B36-1CBD-40FA-84D0-4D79B061DBCC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Administrativo Disciplinar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B3511-5069-4CF3-836D-EC89653CD41F}" type="parTrans" cxnId="{D5D5287C-D035-4D33-AC30-D0699D80A3C8}">
      <dgm:prSet/>
      <dgm:spPr/>
      <dgm:t>
        <a:bodyPr/>
        <a:lstStyle/>
        <a:p>
          <a:endParaRPr lang="pt-BR"/>
        </a:p>
      </dgm:t>
    </dgm:pt>
    <dgm:pt modelId="{07EDA90E-AD35-460E-86BC-19A2BE1F3146}" type="sibTrans" cxnId="{D5D5287C-D035-4D33-AC30-D0699D80A3C8}">
      <dgm:prSet/>
      <dgm:spPr/>
      <dgm:t>
        <a:bodyPr/>
        <a:lstStyle/>
        <a:p>
          <a:endParaRPr lang="pt-BR"/>
        </a:p>
      </dgm:t>
    </dgm:pt>
    <dgm:pt modelId="{DE32BF18-4938-45FA-B9CE-36E1EEF4CF95}">
      <dgm:prSet custT="1"/>
      <dgm:spPr>
        <a:solidFill>
          <a:srgbClr val="66CCFF"/>
        </a:solidFill>
      </dgm:spPr>
      <dgm:t>
        <a:bodyPr/>
        <a:lstStyle/>
        <a:p>
          <a:r>
            <a:rPr lang="pt-BR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Arquivamento</a:t>
          </a:r>
          <a:endParaRPr lang="pt-BR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4339AC-AC40-43C9-B89E-B0C52F3471C1}" type="parTrans" cxnId="{8CCA5D3C-6D7D-4681-BBF6-32CDAFA8A410}">
      <dgm:prSet/>
      <dgm:spPr/>
      <dgm:t>
        <a:bodyPr/>
        <a:lstStyle/>
        <a:p>
          <a:endParaRPr lang="pt-BR"/>
        </a:p>
      </dgm:t>
    </dgm:pt>
    <dgm:pt modelId="{0529F25D-AC2F-44CB-8ABF-D2B9C4A2A1E5}" type="sibTrans" cxnId="{8CCA5D3C-6D7D-4681-BBF6-32CDAFA8A410}">
      <dgm:prSet/>
      <dgm:spPr/>
      <dgm:t>
        <a:bodyPr/>
        <a:lstStyle/>
        <a:p>
          <a:endParaRPr lang="pt-BR"/>
        </a:p>
      </dgm:t>
    </dgm:pt>
    <dgm:pt modelId="{0D7BDC55-548A-43D4-A60F-234FB956CD0B}" type="pres">
      <dgm:prSet presAssocID="{C99CCF98-5E81-4443-8C9F-632C8D841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086F5F-6D3D-4DDC-B374-8BAFD976DC0B}" type="pres">
      <dgm:prSet presAssocID="{E7345431-E0BC-4AD6-91C8-D4273D905C4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1C17FB4-1B8A-46F0-9385-E096F9BF0124}" type="pres">
      <dgm:prSet presAssocID="{E7345431-E0BC-4AD6-91C8-D4273D905C4A}" presName="rootComposite1" presStyleCnt="0"/>
      <dgm:spPr/>
      <dgm:t>
        <a:bodyPr/>
        <a:lstStyle/>
        <a:p>
          <a:endParaRPr lang="pt-BR"/>
        </a:p>
      </dgm:t>
    </dgm:pt>
    <dgm:pt modelId="{D60A977F-1A62-4726-BDE6-C9927FAFFD68}" type="pres">
      <dgm:prSet presAssocID="{E7345431-E0BC-4AD6-91C8-D4273D905C4A}" presName="rootText1" presStyleLbl="node0" presStyleIdx="0" presStyleCnt="1" custScaleY="168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9585D0-66FA-4A4D-A08E-F56143D38A66}" type="pres">
      <dgm:prSet presAssocID="{E7345431-E0BC-4AD6-91C8-D4273D905C4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E709C61-7924-4EE8-84F6-2FB5882F9CC3}" type="pres">
      <dgm:prSet presAssocID="{E7345431-E0BC-4AD6-91C8-D4273D905C4A}" presName="hierChild2" presStyleCnt="0"/>
      <dgm:spPr/>
      <dgm:t>
        <a:bodyPr/>
        <a:lstStyle/>
        <a:p>
          <a:endParaRPr lang="pt-BR"/>
        </a:p>
      </dgm:t>
    </dgm:pt>
    <dgm:pt modelId="{2221C321-FC1D-4493-945F-D172095BF660}" type="pres">
      <dgm:prSet presAssocID="{C8E33721-B856-4DE6-8145-661B22E7CD58}" presName="Name64" presStyleLbl="parChTrans1D2" presStyleIdx="0" presStyleCnt="3"/>
      <dgm:spPr/>
      <dgm:t>
        <a:bodyPr/>
        <a:lstStyle/>
        <a:p>
          <a:endParaRPr lang="pt-BR"/>
        </a:p>
      </dgm:t>
    </dgm:pt>
    <dgm:pt modelId="{65DD7EB6-B5B7-4D5C-81E7-1E244CF3D2C2}" type="pres">
      <dgm:prSet presAssocID="{D3422F4C-7D19-45A0-A36A-F452EE0C928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DDEFE2F-119E-4C3D-9FDA-ED6AB568A626}" type="pres">
      <dgm:prSet presAssocID="{D3422F4C-7D19-45A0-A36A-F452EE0C928B}" presName="rootComposite" presStyleCnt="0"/>
      <dgm:spPr/>
      <dgm:t>
        <a:bodyPr/>
        <a:lstStyle/>
        <a:p>
          <a:endParaRPr lang="pt-BR"/>
        </a:p>
      </dgm:t>
    </dgm:pt>
    <dgm:pt modelId="{147D7582-8CDD-472A-B7CF-E08A0D0CDF86}" type="pres">
      <dgm:prSet presAssocID="{D3422F4C-7D19-45A0-A36A-F452EE0C928B}" presName="rootText" presStyleLbl="node2" presStyleIdx="0" presStyleCnt="3" custScaleX="152072" custScaleY="997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D1CD4B-39D1-455B-AC6C-6EF4D0BC3F30}" type="pres">
      <dgm:prSet presAssocID="{D3422F4C-7D19-45A0-A36A-F452EE0C928B}" presName="rootConnector" presStyleLbl="node2" presStyleIdx="0" presStyleCnt="3"/>
      <dgm:spPr/>
      <dgm:t>
        <a:bodyPr/>
        <a:lstStyle/>
        <a:p>
          <a:endParaRPr lang="pt-BR"/>
        </a:p>
      </dgm:t>
    </dgm:pt>
    <dgm:pt modelId="{B3AF975A-18BD-4801-A521-31E7F8AA1F0D}" type="pres">
      <dgm:prSet presAssocID="{D3422F4C-7D19-45A0-A36A-F452EE0C928B}" presName="hierChild4" presStyleCnt="0"/>
      <dgm:spPr/>
      <dgm:t>
        <a:bodyPr/>
        <a:lstStyle/>
        <a:p>
          <a:endParaRPr lang="pt-BR"/>
        </a:p>
      </dgm:t>
    </dgm:pt>
    <dgm:pt modelId="{B382A23D-9EAA-44A2-A527-DB0B38B66BD3}" type="pres">
      <dgm:prSet presAssocID="{D3422F4C-7D19-45A0-A36A-F452EE0C928B}" presName="hierChild5" presStyleCnt="0"/>
      <dgm:spPr/>
      <dgm:t>
        <a:bodyPr/>
        <a:lstStyle/>
        <a:p>
          <a:endParaRPr lang="pt-BR"/>
        </a:p>
      </dgm:t>
    </dgm:pt>
    <dgm:pt modelId="{F9DF46A8-EF7C-4E87-9C6A-DC1E070B0158}" type="pres">
      <dgm:prSet presAssocID="{4C8B3511-5069-4CF3-836D-EC89653CD41F}" presName="Name64" presStyleLbl="parChTrans1D2" presStyleIdx="1" presStyleCnt="3"/>
      <dgm:spPr/>
      <dgm:t>
        <a:bodyPr/>
        <a:lstStyle/>
        <a:p>
          <a:endParaRPr lang="pt-BR"/>
        </a:p>
      </dgm:t>
    </dgm:pt>
    <dgm:pt modelId="{17B56962-A8EA-45A2-A39B-6DF572368EBF}" type="pres">
      <dgm:prSet presAssocID="{D5B04B36-1CBD-40FA-84D0-4D79B061DBC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7C80B6-A0AC-4894-9516-5CAEB4BA583B}" type="pres">
      <dgm:prSet presAssocID="{D5B04B36-1CBD-40FA-84D0-4D79B061DBCC}" presName="rootComposite" presStyleCnt="0"/>
      <dgm:spPr/>
      <dgm:t>
        <a:bodyPr/>
        <a:lstStyle/>
        <a:p>
          <a:endParaRPr lang="pt-BR"/>
        </a:p>
      </dgm:t>
    </dgm:pt>
    <dgm:pt modelId="{0A32BF61-A46B-481E-9CFC-9565A4D1F761}" type="pres">
      <dgm:prSet presAssocID="{D5B04B36-1CBD-40FA-84D0-4D79B061DBCC}" presName="rootText" presStyleLbl="node2" presStyleIdx="1" presStyleCnt="3" custScaleX="1521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076D1-7C0A-4216-807F-E4FC71D3498D}" type="pres">
      <dgm:prSet presAssocID="{D5B04B36-1CBD-40FA-84D0-4D79B061DBCC}" presName="rootConnector" presStyleLbl="node2" presStyleIdx="1" presStyleCnt="3"/>
      <dgm:spPr/>
      <dgm:t>
        <a:bodyPr/>
        <a:lstStyle/>
        <a:p>
          <a:endParaRPr lang="pt-BR"/>
        </a:p>
      </dgm:t>
    </dgm:pt>
    <dgm:pt modelId="{E1D11ECC-E53F-414E-AA72-EB9BC82EDAC2}" type="pres">
      <dgm:prSet presAssocID="{D5B04B36-1CBD-40FA-84D0-4D79B061DBCC}" presName="hierChild4" presStyleCnt="0"/>
      <dgm:spPr/>
      <dgm:t>
        <a:bodyPr/>
        <a:lstStyle/>
        <a:p>
          <a:endParaRPr lang="pt-BR"/>
        </a:p>
      </dgm:t>
    </dgm:pt>
    <dgm:pt modelId="{12751BB6-6184-4C02-882F-96F37231BE50}" type="pres">
      <dgm:prSet presAssocID="{D5B04B36-1CBD-40FA-84D0-4D79B061DBCC}" presName="hierChild5" presStyleCnt="0"/>
      <dgm:spPr/>
      <dgm:t>
        <a:bodyPr/>
        <a:lstStyle/>
        <a:p>
          <a:endParaRPr lang="pt-BR"/>
        </a:p>
      </dgm:t>
    </dgm:pt>
    <dgm:pt modelId="{95CDB04E-412E-4F7B-918F-303E7651E2F8}" type="pres">
      <dgm:prSet presAssocID="{724339AC-AC40-43C9-B89E-B0C52F3471C1}" presName="Name64" presStyleLbl="parChTrans1D2" presStyleIdx="2" presStyleCnt="3"/>
      <dgm:spPr/>
      <dgm:t>
        <a:bodyPr/>
        <a:lstStyle/>
        <a:p>
          <a:endParaRPr lang="pt-BR"/>
        </a:p>
      </dgm:t>
    </dgm:pt>
    <dgm:pt modelId="{A2BFB2DF-4733-44F1-B85B-8DF50080C67C}" type="pres">
      <dgm:prSet presAssocID="{DE32BF18-4938-45FA-B9CE-36E1EEF4CF95}" presName="hierRoot2" presStyleCnt="0">
        <dgm:presLayoutVars>
          <dgm:hierBranch val="init"/>
        </dgm:presLayoutVars>
      </dgm:prSet>
      <dgm:spPr/>
    </dgm:pt>
    <dgm:pt modelId="{A8223CEE-D21F-40CE-86DF-EC9038B119D9}" type="pres">
      <dgm:prSet presAssocID="{DE32BF18-4938-45FA-B9CE-36E1EEF4CF95}" presName="rootComposite" presStyleCnt="0"/>
      <dgm:spPr/>
    </dgm:pt>
    <dgm:pt modelId="{45DC75D3-D4F8-485F-9A50-6A24B642F0C7}" type="pres">
      <dgm:prSet presAssocID="{DE32BF18-4938-45FA-B9CE-36E1EEF4CF95}" presName="rootText" presStyleLbl="node2" presStyleIdx="2" presStyleCnt="3" custScaleX="152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FCB55A-8FA2-42B9-8F6B-A526E94C723F}" type="pres">
      <dgm:prSet presAssocID="{DE32BF18-4938-45FA-B9CE-36E1EEF4CF95}" presName="rootConnector" presStyleLbl="node2" presStyleIdx="2" presStyleCnt="3"/>
      <dgm:spPr/>
      <dgm:t>
        <a:bodyPr/>
        <a:lstStyle/>
        <a:p>
          <a:endParaRPr lang="pt-BR"/>
        </a:p>
      </dgm:t>
    </dgm:pt>
    <dgm:pt modelId="{06DEE19A-028A-468E-89FF-B44DC2D949E9}" type="pres">
      <dgm:prSet presAssocID="{DE32BF18-4938-45FA-B9CE-36E1EEF4CF95}" presName="hierChild4" presStyleCnt="0"/>
      <dgm:spPr/>
    </dgm:pt>
    <dgm:pt modelId="{0A48FD03-E6D1-4255-9DC1-4B7FF7889D33}" type="pres">
      <dgm:prSet presAssocID="{DE32BF18-4938-45FA-B9CE-36E1EEF4CF95}" presName="hierChild5" presStyleCnt="0"/>
      <dgm:spPr/>
    </dgm:pt>
    <dgm:pt modelId="{5E2E3984-32FD-407A-A6B3-187195501095}" type="pres">
      <dgm:prSet presAssocID="{E7345431-E0BC-4AD6-91C8-D4273D905C4A}" presName="hierChild3" presStyleCnt="0"/>
      <dgm:spPr/>
      <dgm:t>
        <a:bodyPr/>
        <a:lstStyle/>
        <a:p>
          <a:endParaRPr lang="pt-BR"/>
        </a:p>
      </dgm:t>
    </dgm:pt>
  </dgm:ptLst>
  <dgm:cxnLst>
    <dgm:cxn modelId="{562BDD63-8E12-404F-8DBD-5DCEC3466A70}" type="presOf" srcId="{DE32BF18-4938-45FA-B9CE-36E1EEF4CF95}" destId="{CDFCB55A-8FA2-42B9-8F6B-A526E94C723F}" srcOrd="1" destOrd="0" presId="urn:microsoft.com/office/officeart/2009/3/layout/HorizontalOrganizationChart"/>
    <dgm:cxn modelId="{DA15E6E9-1627-4A61-BAB3-042A2410BA15}" type="presOf" srcId="{D3422F4C-7D19-45A0-A36A-F452EE0C928B}" destId="{147D7582-8CDD-472A-B7CF-E08A0D0CDF86}" srcOrd="0" destOrd="0" presId="urn:microsoft.com/office/officeart/2009/3/layout/HorizontalOrganizationChart"/>
    <dgm:cxn modelId="{D5D5287C-D035-4D33-AC30-D0699D80A3C8}" srcId="{E7345431-E0BC-4AD6-91C8-D4273D905C4A}" destId="{D5B04B36-1CBD-40FA-84D0-4D79B061DBCC}" srcOrd="1" destOrd="0" parTransId="{4C8B3511-5069-4CF3-836D-EC89653CD41F}" sibTransId="{07EDA90E-AD35-460E-86BC-19A2BE1F3146}"/>
    <dgm:cxn modelId="{546FDA73-26AF-4259-9219-3F886E55EABB}" type="presOf" srcId="{D5B04B36-1CBD-40FA-84D0-4D79B061DBCC}" destId="{2D4076D1-7C0A-4216-807F-E4FC71D3498D}" srcOrd="1" destOrd="0" presId="urn:microsoft.com/office/officeart/2009/3/layout/HorizontalOrganizationChart"/>
    <dgm:cxn modelId="{77ADF4F4-986E-4AE5-8B7A-CABBA41B632E}" srcId="{C99CCF98-5E81-4443-8C9F-632C8D841152}" destId="{E7345431-E0BC-4AD6-91C8-D4273D905C4A}" srcOrd="0" destOrd="0" parTransId="{86B7D209-2D43-4F13-9BF6-AFE6150366F8}" sibTransId="{C14C7767-7035-4C9A-A72A-9370733F189C}"/>
    <dgm:cxn modelId="{560698A5-7017-45B8-8C94-05FD14733F94}" type="presOf" srcId="{C8E33721-B856-4DE6-8145-661B22E7CD58}" destId="{2221C321-FC1D-4493-945F-D172095BF660}" srcOrd="0" destOrd="0" presId="urn:microsoft.com/office/officeart/2009/3/layout/HorizontalOrganizationChart"/>
    <dgm:cxn modelId="{E317FB87-79D7-479A-A328-8E341D243EB6}" type="presOf" srcId="{DE32BF18-4938-45FA-B9CE-36E1EEF4CF95}" destId="{45DC75D3-D4F8-485F-9A50-6A24B642F0C7}" srcOrd="0" destOrd="0" presId="urn:microsoft.com/office/officeart/2009/3/layout/HorizontalOrganizationChart"/>
    <dgm:cxn modelId="{6911C3C1-8801-4335-A188-E959E25E1A48}" type="presOf" srcId="{E7345431-E0BC-4AD6-91C8-D4273D905C4A}" destId="{819585D0-66FA-4A4D-A08E-F56143D38A66}" srcOrd="1" destOrd="0" presId="urn:microsoft.com/office/officeart/2009/3/layout/HorizontalOrganizationChart"/>
    <dgm:cxn modelId="{AD9D4083-C427-4C58-ACF0-F04CE7A1143B}" type="presOf" srcId="{724339AC-AC40-43C9-B89E-B0C52F3471C1}" destId="{95CDB04E-412E-4F7B-918F-303E7651E2F8}" srcOrd="0" destOrd="0" presId="urn:microsoft.com/office/officeart/2009/3/layout/HorizontalOrganizationChart"/>
    <dgm:cxn modelId="{0CE1DDDE-0FE0-47CD-857F-53295D01D8F2}" type="presOf" srcId="{C99CCF98-5E81-4443-8C9F-632C8D841152}" destId="{0D7BDC55-548A-43D4-A60F-234FB956CD0B}" srcOrd="0" destOrd="0" presId="urn:microsoft.com/office/officeart/2009/3/layout/HorizontalOrganizationChart"/>
    <dgm:cxn modelId="{3A6204EF-D916-4EE2-B9B0-D17A98B19484}" type="presOf" srcId="{4C8B3511-5069-4CF3-836D-EC89653CD41F}" destId="{F9DF46A8-EF7C-4E87-9C6A-DC1E070B0158}" srcOrd="0" destOrd="0" presId="urn:microsoft.com/office/officeart/2009/3/layout/HorizontalOrganizationChart"/>
    <dgm:cxn modelId="{8B03A7AF-E190-4C0C-A0EC-08BE5F50B276}" type="presOf" srcId="{D5B04B36-1CBD-40FA-84D0-4D79B061DBCC}" destId="{0A32BF61-A46B-481E-9CFC-9565A4D1F761}" srcOrd="0" destOrd="0" presId="urn:microsoft.com/office/officeart/2009/3/layout/HorizontalOrganizationChart"/>
    <dgm:cxn modelId="{8CCA5D3C-6D7D-4681-BBF6-32CDAFA8A410}" srcId="{E7345431-E0BC-4AD6-91C8-D4273D905C4A}" destId="{DE32BF18-4938-45FA-B9CE-36E1EEF4CF95}" srcOrd="2" destOrd="0" parTransId="{724339AC-AC40-43C9-B89E-B0C52F3471C1}" sibTransId="{0529F25D-AC2F-44CB-8ABF-D2B9C4A2A1E5}"/>
    <dgm:cxn modelId="{B51E7532-26C9-4754-9845-AF4CEB1DB041}" type="presOf" srcId="{E7345431-E0BC-4AD6-91C8-D4273D905C4A}" destId="{D60A977F-1A62-4726-BDE6-C9927FAFFD68}" srcOrd="0" destOrd="0" presId="urn:microsoft.com/office/officeart/2009/3/layout/HorizontalOrganizationChart"/>
    <dgm:cxn modelId="{85A804DF-3F24-4691-B7FF-2B60211F2970}" type="presOf" srcId="{D3422F4C-7D19-45A0-A36A-F452EE0C928B}" destId="{D5D1CD4B-39D1-455B-AC6C-6EF4D0BC3F30}" srcOrd="1" destOrd="0" presId="urn:microsoft.com/office/officeart/2009/3/layout/HorizontalOrganizationChart"/>
    <dgm:cxn modelId="{557A8E2D-5121-4396-8585-8915A1586A13}" srcId="{E7345431-E0BC-4AD6-91C8-D4273D905C4A}" destId="{D3422F4C-7D19-45A0-A36A-F452EE0C928B}" srcOrd="0" destOrd="0" parTransId="{C8E33721-B856-4DE6-8145-661B22E7CD58}" sibTransId="{9469608F-4C92-4752-8D62-1800B931574D}"/>
    <dgm:cxn modelId="{8AB2B4CE-51E0-43A1-B4DD-A07D8344B5B1}" type="presParOf" srcId="{0D7BDC55-548A-43D4-A60F-234FB956CD0B}" destId="{94086F5F-6D3D-4DDC-B374-8BAFD976DC0B}" srcOrd="0" destOrd="0" presId="urn:microsoft.com/office/officeart/2009/3/layout/HorizontalOrganizationChart"/>
    <dgm:cxn modelId="{B6346E8A-E8E7-49F2-B6FC-414513BE86C6}" type="presParOf" srcId="{94086F5F-6D3D-4DDC-B374-8BAFD976DC0B}" destId="{71C17FB4-1B8A-46F0-9385-E096F9BF0124}" srcOrd="0" destOrd="0" presId="urn:microsoft.com/office/officeart/2009/3/layout/HorizontalOrganizationChart"/>
    <dgm:cxn modelId="{519B8D47-0967-4082-9F3B-7002D8D4AC6B}" type="presParOf" srcId="{71C17FB4-1B8A-46F0-9385-E096F9BF0124}" destId="{D60A977F-1A62-4726-BDE6-C9927FAFFD68}" srcOrd="0" destOrd="0" presId="urn:microsoft.com/office/officeart/2009/3/layout/HorizontalOrganizationChart"/>
    <dgm:cxn modelId="{DC02992F-8AAB-460B-BCC7-365B298E2FD6}" type="presParOf" srcId="{71C17FB4-1B8A-46F0-9385-E096F9BF0124}" destId="{819585D0-66FA-4A4D-A08E-F56143D38A66}" srcOrd="1" destOrd="0" presId="urn:microsoft.com/office/officeart/2009/3/layout/HorizontalOrganizationChart"/>
    <dgm:cxn modelId="{B402C56B-F85C-4218-8A48-30BB22DAB27B}" type="presParOf" srcId="{94086F5F-6D3D-4DDC-B374-8BAFD976DC0B}" destId="{FE709C61-7924-4EE8-84F6-2FB5882F9CC3}" srcOrd="1" destOrd="0" presId="urn:microsoft.com/office/officeart/2009/3/layout/HorizontalOrganizationChart"/>
    <dgm:cxn modelId="{6D14AA02-1E38-418A-9429-339B6ED9B5C3}" type="presParOf" srcId="{FE709C61-7924-4EE8-84F6-2FB5882F9CC3}" destId="{2221C321-FC1D-4493-945F-D172095BF660}" srcOrd="0" destOrd="0" presId="urn:microsoft.com/office/officeart/2009/3/layout/HorizontalOrganizationChart"/>
    <dgm:cxn modelId="{CF9783FA-026D-4D76-8BCA-0F0031B8AD94}" type="presParOf" srcId="{FE709C61-7924-4EE8-84F6-2FB5882F9CC3}" destId="{65DD7EB6-B5B7-4D5C-81E7-1E244CF3D2C2}" srcOrd="1" destOrd="0" presId="urn:microsoft.com/office/officeart/2009/3/layout/HorizontalOrganizationChart"/>
    <dgm:cxn modelId="{00654751-DBCE-4BBC-8315-FB2DDC051417}" type="presParOf" srcId="{65DD7EB6-B5B7-4D5C-81E7-1E244CF3D2C2}" destId="{FDDEFE2F-119E-4C3D-9FDA-ED6AB568A626}" srcOrd="0" destOrd="0" presId="urn:microsoft.com/office/officeart/2009/3/layout/HorizontalOrganizationChart"/>
    <dgm:cxn modelId="{5D5D5946-B876-47CF-A81A-16C9C42BB5C2}" type="presParOf" srcId="{FDDEFE2F-119E-4C3D-9FDA-ED6AB568A626}" destId="{147D7582-8CDD-472A-B7CF-E08A0D0CDF86}" srcOrd="0" destOrd="0" presId="urn:microsoft.com/office/officeart/2009/3/layout/HorizontalOrganizationChart"/>
    <dgm:cxn modelId="{F79BC778-631C-471A-BBBE-A7C76EA451FA}" type="presParOf" srcId="{FDDEFE2F-119E-4C3D-9FDA-ED6AB568A626}" destId="{D5D1CD4B-39D1-455B-AC6C-6EF4D0BC3F30}" srcOrd="1" destOrd="0" presId="urn:microsoft.com/office/officeart/2009/3/layout/HorizontalOrganizationChart"/>
    <dgm:cxn modelId="{AC5E5040-12A8-4ED4-83BC-6F647F74F3C5}" type="presParOf" srcId="{65DD7EB6-B5B7-4D5C-81E7-1E244CF3D2C2}" destId="{B3AF975A-18BD-4801-A521-31E7F8AA1F0D}" srcOrd="1" destOrd="0" presId="urn:microsoft.com/office/officeart/2009/3/layout/HorizontalOrganizationChart"/>
    <dgm:cxn modelId="{CEB43034-C55E-4146-9C60-1A926A66501B}" type="presParOf" srcId="{65DD7EB6-B5B7-4D5C-81E7-1E244CF3D2C2}" destId="{B382A23D-9EAA-44A2-A527-DB0B38B66BD3}" srcOrd="2" destOrd="0" presId="urn:microsoft.com/office/officeart/2009/3/layout/HorizontalOrganizationChart"/>
    <dgm:cxn modelId="{98FE9C71-4D6C-44CF-800E-70638F7AE58E}" type="presParOf" srcId="{FE709C61-7924-4EE8-84F6-2FB5882F9CC3}" destId="{F9DF46A8-EF7C-4E87-9C6A-DC1E070B0158}" srcOrd="2" destOrd="0" presId="urn:microsoft.com/office/officeart/2009/3/layout/HorizontalOrganizationChart"/>
    <dgm:cxn modelId="{ED4FD3CB-FDC6-4DD9-AE4F-EB9FF834D3CC}" type="presParOf" srcId="{FE709C61-7924-4EE8-84F6-2FB5882F9CC3}" destId="{17B56962-A8EA-45A2-A39B-6DF572368EBF}" srcOrd="3" destOrd="0" presId="urn:microsoft.com/office/officeart/2009/3/layout/HorizontalOrganizationChart"/>
    <dgm:cxn modelId="{39C00253-60A6-4ECA-8C45-0982811F0828}" type="presParOf" srcId="{17B56962-A8EA-45A2-A39B-6DF572368EBF}" destId="{DE7C80B6-A0AC-4894-9516-5CAEB4BA583B}" srcOrd="0" destOrd="0" presId="urn:microsoft.com/office/officeart/2009/3/layout/HorizontalOrganizationChart"/>
    <dgm:cxn modelId="{161F0571-32E0-457F-98AD-93B3FA0F4C00}" type="presParOf" srcId="{DE7C80B6-A0AC-4894-9516-5CAEB4BA583B}" destId="{0A32BF61-A46B-481E-9CFC-9565A4D1F761}" srcOrd="0" destOrd="0" presId="urn:microsoft.com/office/officeart/2009/3/layout/HorizontalOrganizationChart"/>
    <dgm:cxn modelId="{733C3B81-846A-48FF-9D59-8A9A5F140E71}" type="presParOf" srcId="{DE7C80B6-A0AC-4894-9516-5CAEB4BA583B}" destId="{2D4076D1-7C0A-4216-807F-E4FC71D3498D}" srcOrd="1" destOrd="0" presId="urn:microsoft.com/office/officeart/2009/3/layout/HorizontalOrganizationChart"/>
    <dgm:cxn modelId="{260EB786-F312-4611-A9B9-48831E814E6D}" type="presParOf" srcId="{17B56962-A8EA-45A2-A39B-6DF572368EBF}" destId="{E1D11ECC-E53F-414E-AA72-EB9BC82EDAC2}" srcOrd="1" destOrd="0" presId="urn:microsoft.com/office/officeart/2009/3/layout/HorizontalOrganizationChart"/>
    <dgm:cxn modelId="{907AFBC9-989D-448C-BAEA-75D355E5C8D5}" type="presParOf" srcId="{17B56962-A8EA-45A2-A39B-6DF572368EBF}" destId="{12751BB6-6184-4C02-882F-96F37231BE50}" srcOrd="2" destOrd="0" presId="urn:microsoft.com/office/officeart/2009/3/layout/HorizontalOrganizationChart"/>
    <dgm:cxn modelId="{12C05EFD-3F96-45C3-AAB4-93951220B54D}" type="presParOf" srcId="{FE709C61-7924-4EE8-84F6-2FB5882F9CC3}" destId="{95CDB04E-412E-4F7B-918F-303E7651E2F8}" srcOrd="4" destOrd="0" presId="urn:microsoft.com/office/officeart/2009/3/layout/HorizontalOrganizationChart"/>
    <dgm:cxn modelId="{BCB7DC04-BC5A-45E5-B5FB-DC19CCB30EDF}" type="presParOf" srcId="{FE709C61-7924-4EE8-84F6-2FB5882F9CC3}" destId="{A2BFB2DF-4733-44F1-B85B-8DF50080C67C}" srcOrd="5" destOrd="0" presId="urn:microsoft.com/office/officeart/2009/3/layout/HorizontalOrganizationChart"/>
    <dgm:cxn modelId="{3D3EF318-0F63-4DAD-B95E-C02AC8B005D1}" type="presParOf" srcId="{A2BFB2DF-4733-44F1-B85B-8DF50080C67C}" destId="{A8223CEE-D21F-40CE-86DF-EC9038B119D9}" srcOrd="0" destOrd="0" presId="urn:microsoft.com/office/officeart/2009/3/layout/HorizontalOrganizationChart"/>
    <dgm:cxn modelId="{46BE2476-3556-4FFF-B353-3E7C3CA47BE7}" type="presParOf" srcId="{A8223CEE-D21F-40CE-86DF-EC9038B119D9}" destId="{45DC75D3-D4F8-485F-9A50-6A24B642F0C7}" srcOrd="0" destOrd="0" presId="urn:microsoft.com/office/officeart/2009/3/layout/HorizontalOrganizationChart"/>
    <dgm:cxn modelId="{68392E02-9E8A-4084-AB42-0E57503301C7}" type="presParOf" srcId="{A8223CEE-D21F-40CE-86DF-EC9038B119D9}" destId="{CDFCB55A-8FA2-42B9-8F6B-A526E94C723F}" srcOrd="1" destOrd="0" presId="urn:microsoft.com/office/officeart/2009/3/layout/HorizontalOrganizationChart"/>
    <dgm:cxn modelId="{24F774E8-5421-47D6-9009-ECBE46D8E394}" type="presParOf" srcId="{A2BFB2DF-4733-44F1-B85B-8DF50080C67C}" destId="{06DEE19A-028A-468E-89FF-B44DC2D949E9}" srcOrd="1" destOrd="0" presId="urn:microsoft.com/office/officeart/2009/3/layout/HorizontalOrganizationChart"/>
    <dgm:cxn modelId="{672144CC-E75A-4DDD-BB19-E3C0EA6D7D23}" type="presParOf" srcId="{A2BFB2DF-4733-44F1-B85B-8DF50080C67C}" destId="{0A48FD03-E6D1-4255-9DC1-4B7FF7889D33}" srcOrd="2" destOrd="0" presId="urn:microsoft.com/office/officeart/2009/3/layout/HorizontalOrganizationChart"/>
    <dgm:cxn modelId="{DE8536F4-9CA9-4AC2-A55F-2B98DDD2FAE5}" type="presParOf" srcId="{94086F5F-6D3D-4DDC-B374-8BAFD976DC0B}" destId="{5E2E3984-32FD-407A-A6B3-18719550109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9CCF98-5E81-4443-8C9F-632C8D841152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7345431-E0BC-4AD6-91C8-D4273D905C4A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Administrativo Disciplinar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7D209-2D43-4F13-9BF6-AFE6150366F8}" type="par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C14C7767-7035-4C9A-A72A-9370733F189C}" type="sib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D3422F4C-7D19-45A0-A36A-F452EE0C928B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Ajustamento de Conduta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33721-B856-4DE6-8145-661B22E7CD58}" type="par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9469608F-4C92-4752-8D62-1800B931574D}" type="sib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D5B04B36-1CBD-40FA-84D0-4D79B061DBCC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Penalidade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B3511-5069-4CF3-836D-EC89653CD41F}" type="parTrans" cxnId="{D5D5287C-D035-4D33-AC30-D0699D80A3C8}">
      <dgm:prSet/>
      <dgm:spPr/>
      <dgm:t>
        <a:bodyPr/>
        <a:lstStyle/>
        <a:p>
          <a:endParaRPr lang="pt-BR"/>
        </a:p>
      </dgm:t>
    </dgm:pt>
    <dgm:pt modelId="{07EDA90E-AD35-460E-86BC-19A2BE1F3146}" type="sibTrans" cxnId="{D5D5287C-D035-4D33-AC30-D0699D80A3C8}">
      <dgm:prSet/>
      <dgm:spPr/>
      <dgm:t>
        <a:bodyPr/>
        <a:lstStyle/>
        <a:p>
          <a:endParaRPr lang="pt-BR"/>
        </a:p>
      </dgm:t>
    </dgm:pt>
    <dgm:pt modelId="{DE32BF18-4938-45FA-B9CE-36E1EEF4CF95}">
      <dgm:prSet custT="1"/>
      <dgm:spPr>
        <a:solidFill>
          <a:srgbClr val="66CCFF"/>
        </a:solidFill>
      </dgm:spPr>
      <dgm:t>
        <a:bodyPr/>
        <a:lstStyle/>
        <a:p>
          <a:r>
            <a:rPr lang="pt-BR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Arquivamento</a:t>
          </a:r>
          <a:endParaRPr lang="pt-BR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4339AC-AC40-43C9-B89E-B0C52F3471C1}" type="parTrans" cxnId="{8CCA5D3C-6D7D-4681-BBF6-32CDAFA8A410}">
      <dgm:prSet/>
      <dgm:spPr/>
      <dgm:t>
        <a:bodyPr/>
        <a:lstStyle/>
        <a:p>
          <a:endParaRPr lang="pt-BR"/>
        </a:p>
      </dgm:t>
    </dgm:pt>
    <dgm:pt modelId="{0529F25D-AC2F-44CB-8ABF-D2B9C4A2A1E5}" type="sibTrans" cxnId="{8CCA5D3C-6D7D-4681-BBF6-32CDAFA8A410}">
      <dgm:prSet/>
      <dgm:spPr/>
      <dgm:t>
        <a:bodyPr/>
        <a:lstStyle/>
        <a:p>
          <a:endParaRPr lang="pt-BR"/>
        </a:p>
      </dgm:t>
    </dgm:pt>
    <dgm:pt modelId="{0D7BDC55-548A-43D4-A60F-234FB956CD0B}" type="pres">
      <dgm:prSet presAssocID="{C99CCF98-5E81-4443-8C9F-632C8D841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086F5F-6D3D-4DDC-B374-8BAFD976DC0B}" type="pres">
      <dgm:prSet presAssocID="{E7345431-E0BC-4AD6-91C8-D4273D905C4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1C17FB4-1B8A-46F0-9385-E096F9BF0124}" type="pres">
      <dgm:prSet presAssocID="{E7345431-E0BC-4AD6-91C8-D4273D905C4A}" presName="rootComposite1" presStyleCnt="0"/>
      <dgm:spPr/>
      <dgm:t>
        <a:bodyPr/>
        <a:lstStyle/>
        <a:p>
          <a:endParaRPr lang="pt-BR"/>
        </a:p>
      </dgm:t>
    </dgm:pt>
    <dgm:pt modelId="{D60A977F-1A62-4726-BDE6-C9927FAFFD68}" type="pres">
      <dgm:prSet presAssocID="{E7345431-E0BC-4AD6-91C8-D4273D905C4A}" presName="rootText1" presStyleLbl="node0" presStyleIdx="0" presStyleCnt="1" custScaleY="168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9585D0-66FA-4A4D-A08E-F56143D38A66}" type="pres">
      <dgm:prSet presAssocID="{E7345431-E0BC-4AD6-91C8-D4273D905C4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E709C61-7924-4EE8-84F6-2FB5882F9CC3}" type="pres">
      <dgm:prSet presAssocID="{E7345431-E0BC-4AD6-91C8-D4273D905C4A}" presName="hierChild2" presStyleCnt="0"/>
      <dgm:spPr/>
      <dgm:t>
        <a:bodyPr/>
        <a:lstStyle/>
        <a:p>
          <a:endParaRPr lang="pt-BR"/>
        </a:p>
      </dgm:t>
    </dgm:pt>
    <dgm:pt modelId="{2221C321-FC1D-4493-945F-D172095BF660}" type="pres">
      <dgm:prSet presAssocID="{C8E33721-B856-4DE6-8145-661B22E7CD58}" presName="Name64" presStyleLbl="parChTrans1D2" presStyleIdx="0" presStyleCnt="3"/>
      <dgm:spPr/>
      <dgm:t>
        <a:bodyPr/>
        <a:lstStyle/>
        <a:p>
          <a:endParaRPr lang="pt-BR"/>
        </a:p>
      </dgm:t>
    </dgm:pt>
    <dgm:pt modelId="{65DD7EB6-B5B7-4D5C-81E7-1E244CF3D2C2}" type="pres">
      <dgm:prSet presAssocID="{D3422F4C-7D19-45A0-A36A-F452EE0C928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DDEFE2F-119E-4C3D-9FDA-ED6AB568A626}" type="pres">
      <dgm:prSet presAssocID="{D3422F4C-7D19-45A0-A36A-F452EE0C928B}" presName="rootComposite" presStyleCnt="0"/>
      <dgm:spPr/>
      <dgm:t>
        <a:bodyPr/>
        <a:lstStyle/>
        <a:p>
          <a:endParaRPr lang="pt-BR"/>
        </a:p>
      </dgm:t>
    </dgm:pt>
    <dgm:pt modelId="{147D7582-8CDD-472A-B7CF-E08A0D0CDF86}" type="pres">
      <dgm:prSet presAssocID="{D3422F4C-7D19-45A0-A36A-F452EE0C928B}" presName="rootText" presStyleLbl="node2" presStyleIdx="0" presStyleCnt="3" custScaleX="152072" custScaleY="997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D1CD4B-39D1-455B-AC6C-6EF4D0BC3F30}" type="pres">
      <dgm:prSet presAssocID="{D3422F4C-7D19-45A0-A36A-F452EE0C928B}" presName="rootConnector" presStyleLbl="node2" presStyleIdx="0" presStyleCnt="3"/>
      <dgm:spPr/>
      <dgm:t>
        <a:bodyPr/>
        <a:lstStyle/>
        <a:p>
          <a:endParaRPr lang="pt-BR"/>
        </a:p>
      </dgm:t>
    </dgm:pt>
    <dgm:pt modelId="{B3AF975A-18BD-4801-A521-31E7F8AA1F0D}" type="pres">
      <dgm:prSet presAssocID="{D3422F4C-7D19-45A0-A36A-F452EE0C928B}" presName="hierChild4" presStyleCnt="0"/>
      <dgm:spPr/>
      <dgm:t>
        <a:bodyPr/>
        <a:lstStyle/>
        <a:p>
          <a:endParaRPr lang="pt-BR"/>
        </a:p>
      </dgm:t>
    </dgm:pt>
    <dgm:pt modelId="{B382A23D-9EAA-44A2-A527-DB0B38B66BD3}" type="pres">
      <dgm:prSet presAssocID="{D3422F4C-7D19-45A0-A36A-F452EE0C928B}" presName="hierChild5" presStyleCnt="0"/>
      <dgm:spPr/>
      <dgm:t>
        <a:bodyPr/>
        <a:lstStyle/>
        <a:p>
          <a:endParaRPr lang="pt-BR"/>
        </a:p>
      </dgm:t>
    </dgm:pt>
    <dgm:pt modelId="{F9DF46A8-EF7C-4E87-9C6A-DC1E070B0158}" type="pres">
      <dgm:prSet presAssocID="{4C8B3511-5069-4CF3-836D-EC89653CD41F}" presName="Name64" presStyleLbl="parChTrans1D2" presStyleIdx="1" presStyleCnt="3"/>
      <dgm:spPr/>
      <dgm:t>
        <a:bodyPr/>
        <a:lstStyle/>
        <a:p>
          <a:endParaRPr lang="pt-BR"/>
        </a:p>
      </dgm:t>
    </dgm:pt>
    <dgm:pt modelId="{17B56962-A8EA-45A2-A39B-6DF572368EBF}" type="pres">
      <dgm:prSet presAssocID="{D5B04B36-1CBD-40FA-84D0-4D79B061DBC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7C80B6-A0AC-4894-9516-5CAEB4BA583B}" type="pres">
      <dgm:prSet presAssocID="{D5B04B36-1CBD-40FA-84D0-4D79B061DBCC}" presName="rootComposite" presStyleCnt="0"/>
      <dgm:spPr/>
      <dgm:t>
        <a:bodyPr/>
        <a:lstStyle/>
        <a:p>
          <a:endParaRPr lang="pt-BR"/>
        </a:p>
      </dgm:t>
    </dgm:pt>
    <dgm:pt modelId="{0A32BF61-A46B-481E-9CFC-9565A4D1F761}" type="pres">
      <dgm:prSet presAssocID="{D5B04B36-1CBD-40FA-84D0-4D79B061DBCC}" presName="rootText" presStyleLbl="node2" presStyleIdx="1" presStyleCnt="3" custScaleX="1521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076D1-7C0A-4216-807F-E4FC71D3498D}" type="pres">
      <dgm:prSet presAssocID="{D5B04B36-1CBD-40FA-84D0-4D79B061DBCC}" presName="rootConnector" presStyleLbl="node2" presStyleIdx="1" presStyleCnt="3"/>
      <dgm:spPr/>
      <dgm:t>
        <a:bodyPr/>
        <a:lstStyle/>
        <a:p>
          <a:endParaRPr lang="pt-BR"/>
        </a:p>
      </dgm:t>
    </dgm:pt>
    <dgm:pt modelId="{E1D11ECC-E53F-414E-AA72-EB9BC82EDAC2}" type="pres">
      <dgm:prSet presAssocID="{D5B04B36-1CBD-40FA-84D0-4D79B061DBCC}" presName="hierChild4" presStyleCnt="0"/>
      <dgm:spPr/>
      <dgm:t>
        <a:bodyPr/>
        <a:lstStyle/>
        <a:p>
          <a:endParaRPr lang="pt-BR"/>
        </a:p>
      </dgm:t>
    </dgm:pt>
    <dgm:pt modelId="{12751BB6-6184-4C02-882F-96F37231BE50}" type="pres">
      <dgm:prSet presAssocID="{D5B04B36-1CBD-40FA-84D0-4D79B061DBCC}" presName="hierChild5" presStyleCnt="0"/>
      <dgm:spPr/>
      <dgm:t>
        <a:bodyPr/>
        <a:lstStyle/>
        <a:p>
          <a:endParaRPr lang="pt-BR"/>
        </a:p>
      </dgm:t>
    </dgm:pt>
    <dgm:pt modelId="{95CDB04E-412E-4F7B-918F-303E7651E2F8}" type="pres">
      <dgm:prSet presAssocID="{724339AC-AC40-43C9-B89E-B0C52F3471C1}" presName="Name64" presStyleLbl="parChTrans1D2" presStyleIdx="2" presStyleCnt="3"/>
      <dgm:spPr/>
      <dgm:t>
        <a:bodyPr/>
        <a:lstStyle/>
        <a:p>
          <a:endParaRPr lang="pt-BR"/>
        </a:p>
      </dgm:t>
    </dgm:pt>
    <dgm:pt modelId="{A2BFB2DF-4733-44F1-B85B-8DF50080C67C}" type="pres">
      <dgm:prSet presAssocID="{DE32BF18-4938-45FA-B9CE-36E1EEF4CF95}" presName="hierRoot2" presStyleCnt="0">
        <dgm:presLayoutVars>
          <dgm:hierBranch val="init"/>
        </dgm:presLayoutVars>
      </dgm:prSet>
      <dgm:spPr/>
    </dgm:pt>
    <dgm:pt modelId="{A8223CEE-D21F-40CE-86DF-EC9038B119D9}" type="pres">
      <dgm:prSet presAssocID="{DE32BF18-4938-45FA-B9CE-36E1EEF4CF95}" presName="rootComposite" presStyleCnt="0"/>
      <dgm:spPr/>
    </dgm:pt>
    <dgm:pt modelId="{45DC75D3-D4F8-485F-9A50-6A24B642F0C7}" type="pres">
      <dgm:prSet presAssocID="{DE32BF18-4938-45FA-B9CE-36E1EEF4CF95}" presName="rootText" presStyleLbl="node2" presStyleIdx="2" presStyleCnt="3" custScaleX="152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FCB55A-8FA2-42B9-8F6B-A526E94C723F}" type="pres">
      <dgm:prSet presAssocID="{DE32BF18-4938-45FA-B9CE-36E1EEF4CF95}" presName="rootConnector" presStyleLbl="node2" presStyleIdx="2" presStyleCnt="3"/>
      <dgm:spPr/>
      <dgm:t>
        <a:bodyPr/>
        <a:lstStyle/>
        <a:p>
          <a:endParaRPr lang="pt-BR"/>
        </a:p>
      </dgm:t>
    </dgm:pt>
    <dgm:pt modelId="{06DEE19A-028A-468E-89FF-B44DC2D949E9}" type="pres">
      <dgm:prSet presAssocID="{DE32BF18-4938-45FA-B9CE-36E1EEF4CF95}" presName="hierChild4" presStyleCnt="0"/>
      <dgm:spPr/>
    </dgm:pt>
    <dgm:pt modelId="{0A48FD03-E6D1-4255-9DC1-4B7FF7889D33}" type="pres">
      <dgm:prSet presAssocID="{DE32BF18-4938-45FA-B9CE-36E1EEF4CF95}" presName="hierChild5" presStyleCnt="0"/>
      <dgm:spPr/>
    </dgm:pt>
    <dgm:pt modelId="{5E2E3984-32FD-407A-A6B3-187195501095}" type="pres">
      <dgm:prSet presAssocID="{E7345431-E0BC-4AD6-91C8-D4273D905C4A}" presName="hierChild3" presStyleCnt="0"/>
      <dgm:spPr/>
      <dgm:t>
        <a:bodyPr/>
        <a:lstStyle/>
        <a:p>
          <a:endParaRPr lang="pt-BR"/>
        </a:p>
      </dgm:t>
    </dgm:pt>
  </dgm:ptLst>
  <dgm:cxnLst>
    <dgm:cxn modelId="{91481209-CD58-451C-B73E-C08B03E05279}" type="presOf" srcId="{DE32BF18-4938-45FA-B9CE-36E1EEF4CF95}" destId="{CDFCB55A-8FA2-42B9-8F6B-A526E94C723F}" srcOrd="1" destOrd="0" presId="urn:microsoft.com/office/officeart/2009/3/layout/HorizontalOrganizationChart"/>
    <dgm:cxn modelId="{A822B115-821E-4AEA-BD6F-DDD23998BC17}" type="presOf" srcId="{D5B04B36-1CBD-40FA-84D0-4D79B061DBCC}" destId="{0A32BF61-A46B-481E-9CFC-9565A4D1F761}" srcOrd="0" destOrd="0" presId="urn:microsoft.com/office/officeart/2009/3/layout/HorizontalOrganizationChart"/>
    <dgm:cxn modelId="{2C66D750-9FB5-4B75-8C7F-6869BD806549}" type="presOf" srcId="{C99CCF98-5E81-4443-8C9F-632C8D841152}" destId="{0D7BDC55-548A-43D4-A60F-234FB956CD0B}" srcOrd="0" destOrd="0" presId="urn:microsoft.com/office/officeart/2009/3/layout/HorizontalOrganizationChart"/>
    <dgm:cxn modelId="{A0B97C6D-D404-49B0-A79E-2FBDC17CD63C}" type="presOf" srcId="{C8E33721-B856-4DE6-8145-661B22E7CD58}" destId="{2221C321-FC1D-4493-945F-D172095BF660}" srcOrd="0" destOrd="0" presId="urn:microsoft.com/office/officeart/2009/3/layout/HorizontalOrganizationChart"/>
    <dgm:cxn modelId="{D5D5287C-D035-4D33-AC30-D0699D80A3C8}" srcId="{E7345431-E0BC-4AD6-91C8-D4273D905C4A}" destId="{D5B04B36-1CBD-40FA-84D0-4D79B061DBCC}" srcOrd="1" destOrd="0" parTransId="{4C8B3511-5069-4CF3-836D-EC89653CD41F}" sibTransId="{07EDA90E-AD35-460E-86BC-19A2BE1F3146}"/>
    <dgm:cxn modelId="{28AC628A-F853-4548-A97D-0F088C5DEC5D}" type="presOf" srcId="{E7345431-E0BC-4AD6-91C8-D4273D905C4A}" destId="{819585D0-66FA-4A4D-A08E-F56143D38A66}" srcOrd="1" destOrd="0" presId="urn:microsoft.com/office/officeart/2009/3/layout/HorizontalOrganizationChart"/>
    <dgm:cxn modelId="{77ADF4F4-986E-4AE5-8B7A-CABBA41B632E}" srcId="{C99CCF98-5E81-4443-8C9F-632C8D841152}" destId="{E7345431-E0BC-4AD6-91C8-D4273D905C4A}" srcOrd="0" destOrd="0" parTransId="{86B7D209-2D43-4F13-9BF6-AFE6150366F8}" sibTransId="{C14C7767-7035-4C9A-A72A-9370733F189C}"/>
    <dgm:cxn modelId="{9041FB76-5F3B-4876-9583-80C09BD00079}" type="presOf" srcId="{4C8B3511-5069-4CF3-836D-EC89653CD41F}" destId="{F9DF46A8-EF7C-4E87-9C6A-DC1E070B0158}" srcOrd="0" destOrd="0" presId="urn:microsoft.com/office/officeart/2009/3/layout/HorizontalOrganizationChart"/>
    <dgm:cxn modelId="{0D81A0C1-DC58-4331-8026-0FADF8C3BC65}" type="presOf" srcId="{D5B04B36-1CBD-40FA-84D0-4D79B061DBCC}" destId="{2D4076D1-7C0A-4216-807F-E4FC71D3498D}" srcOrd="1" destOrd="0" presId="urn:microsoft.com/office/officeart/2009/3/layout/HorizontalOrganizationChart"/>
    <dgm:cxn modelId="{1E69528D-7EE1-4BD4-875F-DB574EB402D2}" type="presOf" srcId="{DE32BF18-4938-45FA-B9CE-36E1EEF4CF95}" destId="{45DC75D3-D4F8-485F-9A50-6A24B642F0C7}" srcOrd="0" destOrd="0" presId="urn:microsoft.com/office/officeart/2009/3/layout/HorizontalOrganizationChart"/>
    <dgm:cxn modelId="{E6810D32-8CB9-4743-A3DB-38F617D53375}" type="presOf" srcId="{E7345431-E0BC-4AD6-91C8-D4273D905C4A}" destId="{D60A977F-1A62-4726-BDE6-C9927FAFFD68}" srcOrd="0" destOrd="0" presId="urn:microsoft.com/office/officeart/2009/3/layout/HorizontalOrganizationChart"/>
    <dgm:cxn modelId="{8CCA5D3C-6D7D-4681-BBF6-32CDAFA8A410}" srcId="{E7345431-E0BC-4AD6-91C8-D4273D905C4A}" destId="{DE32BF18-4938-45FA-B9CE-36E1EEF4CF95}" srcOrd="2" destOrd="0" parTransId="{724339AC-AC40-43C9-B89E-B0C52F3471C1}" sibTransId="{0529F25D-AC2F-44CB-8ABF-D2B9C4A2A1E5}"/>
    <dgm:cxn modelId="{F60A539A-46B5-4619-B03A-0FDFEAB9AA32}" type="presOf" srcId="{D3422F4C-7D19-45A0-A36A-F452EE0C928B}" destId="{147D7582-8CDD-472A-B7CF-E08A0D0CDF86}" srcOrd="0" destOrd="0" presId="urn:microsoft.com/office/officeart/2009/3/layout/HorizontalOrganizationChart"/>
    <dgm:cxn modelId="{0606372C-AAEB-4FCE-8EF6-E61EFDA0E3FE}" type="presOf" srcId="{724339AC-AC40-43C9-B89E-B0C52F3471C1}" destId="{95CDB04E-412E-4F7B-918F-303E7651E2F8}" srcOrd="0" destOrd="0" presId="urn:microsoft.com/office/officeart/2009/3/layout/HorizontalOrganizationChart"/>
    <dgm:cxn modelId="{9D84D77C-ADAD-48FD-89EF-55CA574B3942}" type="presOf" srcId="{D3422F4C-7D19-45A0-A36A-F452EE0C928B}" destId="{D5D1CD4B-39D1-455B-AC6C-6EF4D0BC3F30}" srcOrd="1" destOrd="0" presId="urn:microsoft.com/office/officeart/2009/3/layout/HorizontalOrganizationChart"/>
    <dgm:cxn modelId="{557A8E2D-5121-4396-8585-8915A1586A13}" srcId="{E7345431-E0BC-4AD6-91C8-D4273D905C4A}" destId="{D3422F4C-7D19-45A0-A36A-F452EE0C928B}" srcOrd="0" destOrd="0" parTransId="{C8E33721-B856-4DE6-8145-661B22E7CD58}" sibTransId="{9469608F-4C92-4752-8D62-1800B931574D}"/>
    <dgm:cxn modelId="{864096D4-13C0-472F-85D5-BA7B5367365D}" type="presParOf" srcId="{0D7BDC55-548A-43D4-A60F-234FB956CD0B}" destId="{94086F5F-6D3D-4DDC-B374-8BAFD976DC0B}" srcOrd="0" destOrd="0" presId="urn:microsoft.com/office/officeart/2009/3/layout/HorizontalOrganizationChart"/>
    <dgm:cxn modelId="{1B3D5552-2C73-4359-9693-56A70B8859C8}" type="presParOf" srcId="{94086F5F-6D3D-4DDC-B374-8BAFD976DC0B}" destId="{71C17FB4-1B8A-46F0-9385-E096F9BF0124}" srcOrd="0" destOrd="0" presId="urn:microsoft.com/office/officeart/2009/3/layout/HorizontalOrganizationChart"/>
    <dgm:cxn modelId="{39304190-9B97-44F7-AA43-BF6B6726F15F}" type="presParOf" srcId="{71C17FB4-1B8A-46F0-9385-E096F9BF0124}" destId="{D60A977F-1A62-4726-BDE6-C9927FAFFD68}" srcOrd="0" destOrd="0" presId="urn:microsoft.com/office/officeart/2009/3/layout/HorizontalOrganizationChart"/>
    <dgm:cxn modelId="{CAB63593-746B-46DD-B275-63CC40DAEFFC}" type="presParOf" srcId="{71C17FB4-1B8A-46F0-9385-E096F9BF0124}" destId="{819585D0-66FA-4A4D-A08E-F56143D38A66}" srcOrd="1" destOrd="0" presId="urn:microsoft.com/office/officeart/2009/3/layout/HorizontalOrganizationChart"/>
    <dgm:cxn modelId="{DDD15BD8-DD89-49D8-BA43-0D71AB994782}" type="presParOf" srcId="{94086F5F-6D3D-4DDC-B374-8BAFD976DC0B}" destId="{FE709C61-7924-4EE8-84F6-2FB5882F9CC3}" srcOrd="1" destOrd="0" presId="urn:microsoft.com/office/officeart/2009/3/layout/HorizontalOrganizationChart"/>
    <dgm:cxn modelId="{CAE770C8-2A75-4538-A822-CCEEEAB049E3}" type="presParOf" srcId="{FE709C61-7924-4EE8-84F6-2FB5882F9CC3}" destId="{2221C321-FC1D-4493-945F-D172095BF660}" srcOrd="0" destOrd="0" presId="urn:microsoft.com/office/officeart/2009/3/layout/HorizontalOrganizationChart"/>
    <dgm:cxn modelId="{DC15BD5C-26AA-42D9-8C1B-0EA31CC611C9}" type="presParOf" srcId="{FE709C61-7924-4EE8-84F6-2FB5882F9CC3}" destId="{65DD7EB6-B5B7-4D5C-81E7-1E244CF3D2C2}" srcOrd="1" destOrd="0" presId="urn:microsoft.com/office/officeart/2009/3/layout/HorizontalOrganizationChart"/>
    <dgm:cxn modelId="{1615BB5A-5DC9-4E2A-81C6-9A81CAD9C236}" type="presParOf" srcId="{65DD7EB6-B5B7-4D5C-81E7-1E244CF3D2C2}" destId="{FDDEFE2F-119E-4C3D-9FDA-ED6AB568A626}" srcOrd="0" destOrd="0" presId="urn:microsoft.com/office/officeart/2009/3/layout/HorizontalOrganizationChart"/>
    <dgm:cxn modelId="{DCA38048-AEF6-44D6-AD17-29C26EDD3704}" type="presParOf" srcId="{FDDEFE2F-119E-4C3D-9FDA-ED6AB568A626}" destId="{147D7582-8CDD-472A-B7CF-E08A0D0CDF86}" srcOrd="0" destOrd="0" presId="urn:microsoft.com/office/officeart/2009/3/layout/HorizontalOrganizationChart"/>
    <dgm:cxn modelId="{C016EE6C-8724-48AA-A947-36628C150E4E}" type="presParOf" srcId="{FDDEFE2F-119E-4C3D-9FDA-ED6AB568A626}" destId="{D5D1CD4B-39D1-455B-AC6C-6EF4D0BC3F30}" srcOrd="1" destOrd="0" presId="urn:microsoft.com/office/officeart/2009/3/layout/HorizontalOrganizationChart"/>
    <dgm:cxn modelId="{99FD536B-75E1-4F08-A99C-DEAA18B8BCED}" type="presParOf" srcId="{65DD7EB6-B5B7-4D5C-81E7-1E244CF3D2C2}" destId="{B3AF975A-18BD-4801-A521-31E7F8AA1F0D}" srcOrd="1" destOrd="0" presId="urn:microsoft.com/office/officeart/2009/3/layout/HorizontalOrganizationChart"/>
    <dgm:cxn modelId="{AE13FE68-1D11-432A-A79C-FADCF394EB3B}" type="presParOf" srcId="{65DD7EB6-B5B7-4D5C-81E7-1E244CF3D2C2}" destId="{B382A23D-9EAA-44A2-A527-DB0B38B66BD3}" srcOrd="2" destOrd="0" presId="urn:microsoft.com/office/officeart/2009/3/layout/HorizontalOrganizationChart"/>
    <dgm:cxn modelId="{B6AD41BF-789A-45C7-B89E-5F73D61F96F9}" type="presParOf" srcId="{FE709C61-7924-4EE8-84F6-2FB5882F9CC3}" destId="{F9DF46A8-EF7C-4E87-9C6A-DC1E070B0158}" srcOrd="2" destOrd="0" presId="urn:microsoft.com/office/officeart/2009/3/layout/HorizontalOrganizationChart"/>
    <dgm:cxn modelId="{A90C14AD-7D26-4B59-99A7-575CE014928C}" type="presParOf" srcId="{FE709C61-7924-4EE8-84F6-2FB5882F9CC3}" destId="{17B56962-A8EA-45A2-A39B-6DF572368EBF}" srcOrd="3" destOrd="0" presId="urn:microsoft.com/office/officeart/2009/3/layout/HorizontalOrganizationChart"/>
    <dgm:cxn modelId="{F8E6277E-7300-4864-A083-D3DAE637E60A}" type="presParOf" srcId="{17B56962-A8EA-45A2-A39B-6DF572368EBF}" destId="{DE7C80B6-A0AC-4894-9516-5CAEB4BA583B}" srcOrd="0" destOrd="0" presId="urn:microsoft.com/office/officeart/2009/3/layout/HorizontalOrganizationChart"/>
    <dgm:cxn modelId="{858300AD-0881-4E31-BC02-2BE309FE16CB}" type="presParOf" srcId="{DE7C80B6-A0AC-4894-9516-5CAEB4BA583B}" destId="{0A32BF61-A46B-481E-9CFC-9565A4D1F761}" srcOrd="0" destOrd="0" presId="urn:microsoft.com/office/officeart/2009/3/layout/HorizontalOrganizationChart"/>
    <dgm:cxn modelId="{94563CF5-30C1-409D-96F3-9A2E08E793FC}" type="presParOf" srcId="{DE7C80B6-A0AC-4894-9516-5CAEB4BA583B}" destId="{2D4076D1-7C0A-4216-807F-E4FC71D3498D}" srcOrd="1" destOrd="0" presId="urn:microsoft.com/office/officeart/2009/3/layout/HorizontalOrganizationChart"/>
    <dgm:cxn modelId="{8710EC45-642A-4574-8812-FC3AB88C32AC}" type="presParOf" srcId="{17B56962-A8EA-45A2-A39B-6DF572368EBF}" destId="{E1D11ECC-E53F-414E-AA72-EB9BC82EDAC2}" srcOrd="1" destOrd="0" presId="urn:microsoft.com/office/officeart/2009/3/layout/HorizontalOrganizationChart"/>
    <dgm:cxn modelId="{73BA4B2F-640B-40BF-9986-8627FABF671C}" type="presParOf" srcId="{17B56962-A8EA-45A2-A39B-6DF572368EBF}" destId="{12751BB6-6184-4C02-882F-96F37231BE50}" srcOrd="2" destOrd="0" presId="urn:microsoft.com/office/officeart/2009/3/layout/HorizontalOrganizationChart"/>
    <dgm:cxn modelId="{E5FABA35-5DA8-45AE-9172-1F3DFB9BBCCB}" type="presParOf" srcId="{FE709C61-7924-4EE8-84F6-2FB5882F9CC3}" destId="{95CDB04E-412E-4F7B-918F-303E7651E2F8}" srcOrd="4" destOrd="0" presId="urn:microsoft.com/office/officeart/2009/3/layout/HorizontalOrganizationChart"/>
    <dgm:cxn modelId="{104B50EE-9EC7-4017-9869-5AC5FBD7C6E4}" type="presParOf" srcId="{FE709C61-7924-4EE8-84F6-2FB5882F9CC3}" destId="{A2BFB2DF-4733-44F1-B85B-8DF50080C67C}" srcOrd="5" destOrd="0" presId="urn:microsoft.com/office/officeart/2009/3/layout/HorizontalOrganizationChart"/>
    <dgm:cxn modelId="{8B8A9263-6D67-418C-AE95-5A03020441A4}" type="presParOf" srcId="{A2BFB2DF-4733-44F1-B85B-8DF50080C67C}" destId="{A8223CEE-D21F-40CE-86DF-EC9038B119D9}" srcOrd="0" destOrd="0" presId="urn:microsoft.com/office/officeart/2009/3/layout/HorizontalOrganizationChart"/>
    <dgm:cxn modelId="{77DF4AF8-FB7E-4DE5-A35E-4DD6B2B0D891}" type="presParOf" srcId="{A8223CEE-D21F-40CE-86DF-EC9038B119D9}" destId="{45DC75D3-D4F8-485F-9A50-6A24B642F0C7}" srcOrd="0" destOrd="0" presId="urn:microsoft.com/office/officeart/2009/3/layout/HorizontalOrganizationChart"/>
    <dgm:cxn modelId="{DD07DE66-9554-4075-9583-8ECF56CD06C8}" type="presParOf" srcId="{A8223CEE-D21F-40CE-86DF-EC9038B119D9}" destId="{CDFCB55A-8FA2-42B9-8F6B-A526E94C723F}" srcOrd="1" destOrd="0" presId="urn:microsoft.com/office/officeart/2009/3/layout/HorizontalOrganizationChart"/>
    <dgm:cxn modelId="{67E82FE6-BBC7-4A77-9879-51046C560708}" type="presParOf" srcId="{A2BFB2DF-4733-44F1-B85B-8DF50080C67C}" destId="{06DEE19A-028A-468E-89FF-B44DC2D949E9}" srcOrd="1" destOrd="0" presId="urn:microsoft.com/office/officeart/2009/3/layout/HorizontalOrganizationChart"/>
    <dgm:cxn modelId="{72619B05-5723-4946-9F56-5685624A5701}" type="presParOf" srcId="{A2BFB2DF-4733-44F1-B85B-8DF50080C67C}" destId="{0A48FD03-E6D1-4255-9DC1-4B7FF7889D33}" srcOrd="2" destOrd="0" presId="urn:microsoft.com/office/officeart/2009/3/layout/HorizontalOrganizationChart"/>
    <dgm:cxn modelId="{5F4EE9C2-4F05-4A0D-93BD-6AB9F7D95F67}" type="presParOf" srcId="{94086F5F-6D3D-4DDC-B374-8BAFD976DC0B}" destId="{5E2E3984-32FD-407A-A6B3-18719550109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655124-48BF-4DBA-9631-2CE35F4CBA4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D16848-D4A5-4350-903F-85C1C1AD4E9C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 smtClean="0"/>
            <a:t>TAC</a:t>
          </a:r>
          <a:endParaRPr lang="pt-BR" dirty="0"/>
        </a:p>
      </dgm:t>
    </dgm:pt>
    <dgm:pt modelId="{5064D29D-ABE8-4C6C-9486-A832E1A7EEE7}" type="parTrans" cxnId="{E06B250D-516F-491D-B14D-77B6303EACD3}">
      <dgm:prSet/>
      <dgm:spPr/>
      <dgm:t>
        <a:bodyPr/>
        <a:lstStyle/>
        <a:p>
          <a:endParaRPr lang="pt-BR"/>
        </a:p>
      </dgm:t>
    </dgm:pt>
    <dgm:pt modelId="{DA817DC5-2AB6-4AE9-BFEC-9EE05A8095BB}" type="sibTrans" cxnId="{E06B250D-516F-491D-B14D-77B6303EACD3}">
      <dgm:prSet/>
      <dgm:spPr/>
      <dgm:t>
        <a:bodyPr/>
        <a:lstStyle/>
        <a:p>
          <a:endParaRPr lang="pt-BR"/>
        </a:p>
      </dgm:t>
    </dgm:pt>
    <dgm:pt modelId="{B74B08FF-B571-4785-B09A-1C8A7281C11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200" dirty="0" smtClean="0"/>
            <a:t>Averiguação Preliminar</a:t>
          </a:r>
          <a:endParaRPr lang="pt-BR" sz="1200" dirty="0"/>
        </a:p>
      </dgm:t>
    </dgm:pt>
    <dgm:pt modelId="{DCEBC75D-7EF0-43D8-8BE5-34CCF669F694}" type="parTrans" cxnId="{8A8FD92A-BB80-444D-8104-8D01636DF05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EF67BEDF-940B-4EFB-B523-F2DBDE3F8FDE}" type="sibTrans" cxnId="{8A8FD92A-BB80-444D-8104-8D01636DF05B}">
      <dgm:prSet/>
      <dgm:spPr/>
      <dgm:t>
        <a:bodyPr/>
        <a:lstStyle/>
        <a:p>
          <a:endParaRPr lang="pt-BR"/>
        </a:p>
      </dgm:t>
    </dgm:pt>
    <dgm:pt modelId="{F81F3F80-0415-46AB-8275-2840396EB6E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dirty="0" smtClean="0"/>
            <a:t>Sindicância</a:t>
          </a:r>
          <a:endParaRPr lang="pt-BR" sz="1200" dirty="0"/>
        </a:p>
      </dgm:t>
    </dgm:pt>
    <dgm:pt modelId="{C5A96D32-9683-4534-BEAC-9DB6C5E6BC3B}" type="parTrans" cxnId="{84D384CF-F50C-46C2-B7D6-08B6B2999439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E21B8B0D-F2E5-4D24-9819-65B5377F0080}" type="sibTrans" cxnId="{84D384CF-F50C-46C2-B7D6-08B6B2999439}">
      <dgm:prSet/>
      <dgm:spPr/>
      <dgm:t>
        <a:bodyPr/>
        <a:lstStyle/>
        <a:p>
          <a:endParaRPr lang="pt-BR"/>
        </a:p>
      </dgm:t>
    </dgm:pt>
    <dgm:pt modelId="{9096330E-4723-43DC-8E76-496C122D2D7E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200" dirty="0" smtClean="0"/>
            <a:t>Processo Administrativo Disciplinar</a:t>
          </a:r>
          <a:endParaRPr lang="pt-BR" sz="1200" dirty="0"/>
        </a:p>
      </dgm:t>
    </dgm:pt>
    <dgm:pt modelId="{917D8D13-CB1F-4D26-B84A-E306273C05B1}" type="parTrans" cxnId="{C6FB5A81-2DC1-4B93-BD68-A7FAEAB7A985}">
      <dgm:prSet/>
      <dgm:spPr>
        <a:solidFill>
          <a:schemeClr val="accent3"/>
        </a:solidFill>
      </dgm:spPr>
      <dgm:t>
        <a:bodyPr/>
        <a:lstStyle/>
        <a:p>
          <a:endParaRPr lang="pt-BR"/>
        </a:p>
      </dgm:t>
    </dgm:pt>
    <dgm:pt modelId="{CF5EB204-A238-4999-BE83-02858A38BA5F}" type="sibTrans" cxnId="{C6FB5A81-2DC1-4B93-BD68-A7FAEAB7A985}">
      <dgm:prSet/>
      <dgm:spPr/>
      <dgm:t>
        <a:bodyPr/>
        <a:lstStyle/>
        <a:p>
          <a:endParaRPr lang="pt-BR"/>
        </a:p>
      </dgm:t>
    </dgm:pt>
    <dgm:pt modelId="{E5231726-3AC4-45E9-B524-AC157C512083}" type="pres">
      <dgm:prSet presAssocID="{77655124-48BF-4DBA-9631-2CE35F4CBA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6C920B-6225-43D4-9F55-F7FBAD150D2C}" type="pres">
      <dgm:prSet presAssocID="{60D16848-D4A5-4350-903F-85C1C1AD4E9C}" presName="centerShape" presStyleLbl="node0" presStyleIdx="0" presStyleCnt="1"/>
      <dgm:spPr/>
      <dgm:t>
        <a:bodyPr/>
        <a:lstStyle/>
        <a:p>
          <a:endParaRPr lang="pt-BR"/>
        </a:p>
      </dgm:t>
    </dgm:pt>
    <dgm:pt modelId="{B20BB453-2EDC-4DDD-871F-664975CBD45C}" type="pres">
      <dgm:prSet presAssocID="{DCEBC75D-7EF0-43D8-8BE5-34CCF669F694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CC315909-5243-4CDA-9BA0-79D3A577D774}" type="pres">
      <dgm:prSet presAssocID="{B74B08FF-B571-4785-B09A-1C8A7281C1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B1B25-9C79-4847-9F35-B0B148B76381}" type="pres">
      <dgm:prSet presAssocID="{C5A96D32-9683-4534-BEAC-9DB6C5E6BC3B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7F9F94AC-325C-451E-965E-88BAB4372656}" type="pres">
      <dgm:prSet presAssocID="{F81F3F80-0415-46AB-8275-2840396EB6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1C1909-BDA0-410B-B410-48A04A5B2612}" type="pres">
      <dgm:prSet presAssocID="{917D8D13-CB1F-4D26-B84A-E306273C05B1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13A7AD40-EF97-4ECE-825F-2B9E4A4C7D61}" type="pres">
      <dgm:prSet presAssocID="{9096330E-4723-43DC-8E76-496C122D2D7E}" presName="node" presStyleLbl="node1" presStyleIdx="2" presStyleCnt="3" custScaleX="1104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568E87-05E3-4AB5-90A4-E1B472DFBDDF}" type="presOf" srcId="{C5A96D32-9683-4534-BEAC-9DB6C5E6BC3B}" destId="{676B1B25-9C79-4847-9F35-B0B148B76381}" srcOrd="0" destOrd="0" presId="urn:microsoft.com/office/officeart/2005/8/layout/radial4"/>
    <dgm:cxn modelId="{FB882C09-B0F8-4190-80AB-CFE91F8E1771}" type="presOf" srcId="{B74B08FF-B571-4785-B09A-1C8A7281C11F}" destId="{CC315909-5243-4CDA-9BA0-79D3A577D774}" srcOrd="0" destOrd="0" presId="urn:microsoft.com/office/officeart/2005/8/layout/radial4"/>
    <dgm:cxn modelId="{CF9637B7-A13E-48DF-89C3-916C7A0A679A}" type="presOf" srcId="{77655124-48BF-4DBA-9631-2CE35F4CBA4B}" destId="{E5231726-3AC4-45E9-B524-AC157C512083}" srcOrd="0" destOrd="0" presId="urn:microsoft.com/office/officeart/2005/8/layout/radial4"/>
    <dgm:cxn modelId="{C6FB5A81-2DC1-4B93-BD68-A7FAEAB7A985}" srcId="{60D16848-D4A5-4350-903F-85C1C1AD4E9C}" destId="{9096330E-4723-43DC-8E76-496C122D2D7E}" srcOrd="2" destOrd="0" parTransId="{917D8D13-CB1F-4D26-B84A-E306273C05B1}" sibTransId="{CF5EB204-A238-4999-BE83-02858A38BA5F}"/>
    <dgm:cxn modelId="{570575EF-F50F-46D7-88DE-EA8157766F77}" type="presOf" srcId="{917D8D13-CB1F-4D26-B84A-E306273C05B1}" destId="{671C1909-BDA0-410B-B410-48A04A5B2612}" srcOrd="0" destOrd="0" presId="urn:microsoft.com/office/officeart/2005/8/layout/radial4"/>
    <dgm:cxn modelId="{106708E0-72A3-424D-B7B0-6EA0B72F013F}" type="presOf" srcId="{9096330E-4723-43DC-8E76-496C122D2D7E}" destId="{13A7AD40-EF97-4ECE-825F-2B9E4A4C7D61}" srcOrd="0" destOrd="0" presId="urn:microsoft.com/office/officeart/2005/8/layout/radial4"/>
    <dgm:cxn modelId="{8A8FD92A-BB80-444D-8104-8D01636DF05B}" srcId="{60D16848-D4A5-4350-903F-85C1C1AD4E9C}" destId="{B74B08FF-B571-4785-B09A-1C8A7281C11F}" srcOrd="0" destOrd="0" parTransId="{DCEBC75D-7EF0-43D8-8BE5-34CCF669F694}" sibTransId="{EF67BEDF-940B-4EFB-B523-F2DBDE3F8FDE}"/>
    <dgm:cxn modelId="{E755E032-B1BA-46A5-B615-6D0D24146448}" type="presOf" srcId="{F81F3F80-0415-46AB-8275-2840396EB6E4}" destId="{7F9F94AC-325C-451E-965E-88BAB4372656}" srcOrd="0" destOrd="0" presId="urn:microsoft.com/office/officeart/2005/8/layout/radial4"/>
    <dgm:cxn modelId="{74DEA309-A921-4739-8570-DBFFF8CFE108}" type="presOf" srcId="{DCEBC75D-7EF0-43D8-8BE5-34CCF669F694}" destId="{B20BB453-2EDC-4DDD-871F-664975CBD45C}" srcOrd="0" destOrd="0" presId="urn:microsoft.com/office/officeart/2005/8/layout/radial4"/>
    <dgm:cxn modelId="{1B3D1252-64D2-4BE6-85A0-97BB7ECB09BE}" type="presOf" srcId="{60D16848-D4A5-4350-903F-85C1C1AD4E9C}" destId="{046C920B-6225-43D4-9F55-F7FBAD150D2C}" srcOrd="0" destOrd="0" presId="urn:microsoft.com/office/officeart/2005/8/layout/radial4"/>
    <dgm:cxn modelId="{84D384CF-F50C-46C2-B7D6-08B6B2999439}" srcId="{60D16848-D4A5-4350-903F-85C1C1AD4E9C}" destId="{F81F3F80-0415-46AB-8275-2840396EB6E4}" srcOrd="1" destOrd="0" parTransId="{C5A96D32-9683-4534-BEAC-9DB6C5E6BC3B}" sibTransId="{E21B8B0D-F2E5-4D24-9819-65B5377F0080}"/>
    <dgm:cxn modelId="{E06B250D-516F-491D-B14D-77B6303EACD3}" srcId="{77655124-48BF-4DBA-9631-2CE35F4CBA4B}" destId="{60D16848-D4A5-4350-903F-85C1C1AD4E9C}" srcOrd="0" destOrd="0" parTransId="{5064D29D-ABE8-4C6C-9486-A832E1A7EEE7}" sibTransId="{DA817DC5-2AB6-4AE9-BFEC-9EE05A8095BB}"/>
    <dgm:cxn modelId="{A57E678A-125E-4B0D-9145-F0EF3AF3A03E}" type="presParOf" srcId="{E5231726-3AC4-45E9-B524-AC157C512083}" destId="{046C920B-6225-43D4-9F55-F7FBAD150D2C}" srcOrd="0" destOrd="0" presId="urn:microsoft.com/office/officeart/2005/8/layout/radial4"/>
    <dgm:cxn modelId="{2E9DA9C7-FCE8-4984-BC89-2464BA40F87A}" type="presParOf" srcId="{E5231726-3AC4-45E9-B524-AC157C512083}" destId="{B20BB453-2EDC-4DDD-871F-664975CBD45C}" srcOrd="1" destOrd="0" presId="urn:microsoft.com/office/officeart/2005/8/layout/radial4"/>
    <dgm:cxn modelId="{D8E05CDC-6C6F-4159-BA50-05BC829DFCE8}" type="presParOf" srcId="{E5231726-3AC4-45E9-B524-AC157C512083}" destId="{CC315909-5243-4CDA-9BA0-79D3A577D774}" srcOrd="2" destOrd="0" presId="urn:microsoft.com/office/officeart/2005/8/layout/radial4"/>
    <dgm:cxn modelId="{287B8EBF-599C-4EB6-804D-C5978577F353}" type="presParOf" srcId="{E5231726-3AC4-45E9-B524-AC157C512083}" destId="{676B1B25-9C79-4847-9F35-B0B148B76381}" srcOrd="3" destOrd="0" presId="urn:microsoft.com/office/officeart/2005/8/layout/radial4"/>
    <dgm:cxn modelId="{2D60ACD7-9A7E-460F-8ED7-3F285E64F164}" type="presParOf" srcId="{E5231726-3AC4-45E9-B524-AC157C512083}" destId="{7F9F94AC-325C-451E-965E-88BAB4372656}" srcOrd="4" destOrd="0" presId="urn:microsoft.com/office/officeart/2005/8/layout/radial4"/>
    <dgm:cxn modelId="{75F87171-B015-422A-8EAA-373D1C32FBD9}" type="presParOf" srcId="{E5231726-3AC4-45E9-B524-AC157C512083}" destId="{671C1909-BDA0-410B-B410-48A04A5B2612}" srcOrd="5" destOrd="0" presId="urn:microsoft.com/office/officeart/2005/8/layout/radial4"/>
    <dgm:cxn modelId="{918F1C28-3429-4831-A910-358454EC54C7}" type="presParOf" srcId="{E5231726-3AC4-45E9-B524-AC157C512083}" destId="{13A7AD40-EF97-4ECE-825F-2B9E4A4C7D6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898FE3-474D-4C77-ADE3-0C73668239EF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134AEB-1CF8-40F5-BD3C-6164955EF538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 smtClean="0"/>
            <a:t>TAC</a:t>
          </a:r>
          <a:endParaRPr lang="pt-BR" dirty="0"/>
        </a:p>
      </dgm:t>
    </dgm:pt>
    <dgm:pt modelId="{E78AA125-D518-4918-B2E8-EA5AD294B3EC}" type="parTrans" cxnId="{166DF8BA-4FCB-42C0-B5EF-6C62977E3893}">
      <dgm:prSet/>
      <dgm:spPr/>
      <dgm:t>
        <a:bodyPr/>
        <a:lstStyle/>
        <a:p>
          <a:endParaRPr lang="pt-BR"/>
        </a:p>
      </dgm:t>
    </dgm:pt>
    <dgm:pt modelId="{92393562-D060-4BEF-8B51-6F048E0F66F2}" type="sibTrans" cxnId="{166DF8BA-4FCB-42C0-B5EF-6C62977E3893}">
      <dgm:prSet/>
      <dgm:spPr/>
      <dgm:t>
        <a:bodyPr/>
        <a:lstStyle/>
        <a:p>
          <a:endParaRPr lang="pt-BR"/>
        </a:p>
      </dgm:t>
    </dgm:pt>
    <dgm:pt modelId="{B576A937-2902-4476-9F99-0654FE621D47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Medida </a:t>
          </a:r>
          <a:r>
            <a:rPr lang="pt-BR" sz="1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Despenalizadora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4112D9-CB05-4E34-8BE3-1FFC37458334}" type="parTrans" cxnId="{35FE4D9B-F83A-4BD7-95D2-31A3F57DE697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3AAE80F8-AA0B-47E2-A089-AD6667164574}" type="sibTrans" cxnId="{35FE4D9B-F83A-4BD7-95D2-31A3F57DE697}">
      <dgm:prSet/>
      <dgm:spPr/>
      <dgm:t>
        <a:bodyPr/>
        <a:lstStyle/>
        <a:p>
          <a:endParaRPr lang="pt-BR"/>
        </a:p>
      </dgm:t>
    </dgm:pt>
    <dgm:pt modelId="{E5C002C1-C9EB-4D79-BC90-DD443468F8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Pode ser proposto a qualquer tempo 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7FF27-58E1-4AA3-894A-33DA194582DD}" type="parTrans" cxnId="{2A2A705E-D3DA-4531-8CA5-C2C3FFD2E525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CD4BA581-8681-49DD-B758-DA55845D40BA}" type="sibTrans" cxnId="{2A2A705E-D3DA-4531-8CA5-C2C3FFD2E525}">
      <dgm:prSet/>
      <dgm:spPr/>
      <dgm:t>
        <a:bodyPr/>
        <a:lstStyle/>
        <a:p>
          <a:endParaRPr lang="pt-BR"/>
        </a:p>
      </dgm:t>
    </dgm:pt>
    <dgm:pt modelId="{02104F07-47C0-47EE-A56A-BAA7C280BD22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Proposto pelo  Corregedor ou Comissões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66BFE9-93BA-4EF4-9170-282632EDEB55}" type="parTrans" cxnId="{52840CA3-3912-40E3-B684-01C90E94A91B}">
      <dgm:prSet/>
      <dgm:spPr>
        <a:solidFill>
          <a:schemeClr val="accent3"/>
        </a:solidFill>
      </dgm:spPr>
      <dgm:t>
        <a:bodyPr/>
        <a:lstStyle/>
        <a:p>
          <a:endParaRPr lang="pt-BR"/>
        </a:p>
      </dgm:t>
    </dgm:pt>
    <dgm:pt modelId="{1B52CEAF-0FD6-4A9F-BBDA-188185FD2EC0}" type="sibTrans" cxnId="{52840CA3-3912-40E3-B684-01C90E94A91B}">
      <dgm:prSet/>
      <dgm:spPr/>
      <dgm:t>
        <a:bodyPr/>
        <a:lstStyle/>
        <a:p>
          <a:endParaRPr lang="pt-BR"/>
        </a:p>
      </dgm:t>
    </dgm:pt>
    <dgm:pt modelId="{D855F3BB-8592-4788-A0BC-A78EDB63BEC2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Aceito mediante assinatura do servidor: 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13439C-E121-480D-B955-8730D450A4AF}" type="parTrans" cxnId="{764C105F-7F1A-4F69-A061-CBFF1E230CD4}">
      <dgm:prSet/>
      <dgm:spPr>
        <a:solidFill>
          <a:schemeClr val="accent4"/>
        </a:solidFill>
      </dgm:spPr>
      <dgm:t>
        <a:bodyPr/>
        <a:lstStyle/>
        <a:p>
          <a:endParaRPr lang="pt-BR"/>
        </a:p>
      </dgm:t>
    </dgm:pt>
    <dgm:pt modelId="{5EDB5B33-A005-4B31-83F3-CE7607A4211F}" type="sibTrans" cxnId="{764C105F-7F1A-4F69-A061-CBFF1E230CD4}">
      <dgm:prSet/>
      <dgm:spPr/>
      <dgm:t>
        <a:bodyPr/>
        <a:lstStyle/>
        <a:p>
          <a:endParaRPr lang="pt-BR"/>
        </a:p>
      </dgm:t>
    </dgm:pt>
    <dgm:pt modelId="{5E63EA55-37FE-435F-8D01-4454ABCB671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Pode durar: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8721B2-97AA-4E10-85CA-6A3AF564E553}" type="parTrans" cxnId="{A14E7F47-7B50-4C1C-9A58-28FDD4D6DFFB}">
      <dgm:prSet/>
      <dgm:spPr>
        <a:solidFill>
          <a:schemeClr val="accent5"/>
        </a:solidFill>
      </dgm:spPr>
      <dgm:t>
        <a:bodyPr/>
        <a:lstStyle/>
        <a:p>
          <a:endParaRPr lang="pt-BR"/>
        </a:p>
      </dgm:t>
    </dgm:pt>
    <dgm:pt modelId="{CFB1C72F-5E8C-46A8-B3FA-0833B3EAFDAA}" type="sibTrans" cxnId="{A14E7F47-7B50-4C1C-9A58-28FDD4D6DFFB}">
      <dgm:prSet/>
      <dgm:spPr/>
      <dgm:t>
        <a:bodyPr/>
        <a:lstStyle/>
        <a:p>
          <a:endParaRPr lang="pt-BR"/>
        </a:p>
      </dgm:t>
    </dgm:pt>
    <dgm:pt modelId="{1C8D7079-3688-4F9A-B0A3-9CE44997178E}">
      <dgm:prSet custT="1"/>
      <dgm:spPr>
        <a:solidFill>
          <a:schemeClr val="accent6"/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Poderá Conter ressarcimento do erário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0ABD3-62C6-414E-8245-E755299EE4A3}" type="parTrans" cxnId="{9FE0F192-3BDE-4412-BAD4-C554DA4280D0}">
      <dgm:prSet/>
      <dgm:spPr>
        <a:solidFill>
          <a:schemeClr val="accent6"/>
        </a:solidFill>
      </dgm:spPr>
      <dgm:t>
        <a:bodyPr/>
        <a:lstStyle/>
        <a:p>
          <a:endParaRPr lang="pt-BR"/>
        </a:p>
      </dgm:t>
    </dgm:pt>
    <dgm:pt modelId="{C83D3978-0AF6-44FB-9502-D4D3E82FC37D}" type="sibTrans" cxnId="{9FE0F192-3BDE-4412-BAD4-C554DA4280D0}">
      <dgm:prSet/>
      <dgm:spPr/>
      <dgm:t>
        <a:bodyPr/>
        <a:lstStyle/>
        <a:p>
          <a:endParaRPr lang="pt-BR"/>
        </a:p>
      </dgm:t>
    </dgm:pt>
    <dgm:pt modelId="{EB6A32FD-6166-433B-AE0C-5469BF7AC2F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O servidor não se beneficiará de outro durante o período de vigência do TAC</a:t>
          </a:r>
          <a:endParaRPr lang="pt-B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395B58-94F8-47EE-9C40-8ED71D8E893E}" type="parTrans" cxnId="{511FD84A-8FF3-4694-82DE-09BA985EF42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9B176AB2-EFB4-4D1D-9DEA-BB232FC43092}" type="sibTrans" cxnId="{511FD84A-8FF3-4694-82DE-09BA985EF421}">
      <dgm:prSet/>
      <dgm:spPr/>
      <dgm:t>
        <a:bodyPr/>
        <a:lstStyle/>
        <a:p>
          <a:endParaRPr lang="pt-BR"/>
        </a:p>
      </dgm:t>
    </dgm:pt>
    <dgm:pt modelId="{5F563F28-D2CE-4A47-99F5-1B0FC525D2FB}" type="pres">
      <dgm:prSet presAssocID="{5F898FE3-474D-4C77-ADE3-0C73668239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935764-E835-41BD-A256-591567A0F2C8}" type="pres">
      <dgm:prSet presAssocID="{2C134AEB-1CF8-40F5-BD3C-6164955EF538}" presName="centerShape" presStyleLbl="node0" presStyleIdx="0" presStyleCnt="1"/>
      <dgm:spPr/>
      <dgm:t>
        <a:bodyPr/>
        <a:lstStyle/>
        <a:p>
          <a:endParaRPr lang="pt-BR"/>
        </a:p>
      </dgm:t>
    </dgm:pt>
    <dgm:pt modelId="{340A6E87-002D-4BEF-9C49-B9E6B9C7F9BC}" type="pres">
      <dgm:prSet presAssocID="{784112D9-CB05-4E34-8BE3-1FFC37458334}" presName="parTrans" presStyleLbl="sibTrans2D1" presStyleIdx="0" presStyleCnt="7"/>
      <dgm:spPr/>
      <dgm:t>
        <a:bodyPr/>
        <a:lstStyle/>
        <a:p>
          <a:endParaRPr lang="pt-BR"/>
        </a:p>
      </dgm:t>
    </dgm:pt>
    <dgm:pt modelId="{170BFCD5-CBF5-4B39-93C7-4A5B38C324C0}" type="pres">
      <dgm:prSet presAssocID="{784112D9-CB05-4E34-8BE3-1FFC37458334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0B547EDE-91CB-48CF-AA13-97FA445B4CAE}" type="pres">
      <dgm:prSet presAssocID="{B576A937-2902-4476-9F99-0654FE621D47}" presName="node" presStyleLbl="node1" presStyleIdx="0" presStyleCnt="7" custScaleX="1059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B3D3FF-2F8A-4460-88EE-B56D67B71D33}" type="pres">
      <dgm:prSet presAssocID="{6E87FF27-58E1-4AA3-894A-33DA194582DD}" presName="parTrans" presStyleLbl="sibTrans2D1" presStyleIdx="1" presStyleCnt="7"/>
      <dgm:spPr/>
      <dgm:t>
        <a:bodyPr/>
        <a:lstStyle/>
        <a:p>
          <a:endParaRPr lang="pt-BR"/>
        </a:p>
      </dgm:t>
    </dgm:pt>
    <dgm:pt modelId="{D8727ECF-428B-43DE-82AC-DE9E3EC3DE4A}" type="pres">
      <dgm:prSet presAssocID="{6E87FF27-58E1-4AA3-894A-33DA194582DD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9280D1B2-E1B1-4F09-B3D3-6F3D14A65816}" type="pres">
      <dgm:prSet presAssocID="{E5C002C1-C9EB-4D79-BC90-DD443468F8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B1D8E4-5906-43C8-9EFD-9508778FE7B5}" type="pres">
      <dgm:prSet presAssocID="{9366BFE9-93BA-4EF4-9170-282632EDEB55}" presName="parTrans" presStyleLbl="sibTrans2D1" presStyleIdx="2" presStyleCnt="7"/>
      <dgm:spPr/>
      <dgm:t>
        <a:bodyPr/>
        <a:lstStyle/>
        <a:p>
          <a:endParaRPr lang="pt-BR"/>
        </a:p>
      </dgm:t>
    </dgm:pt>
    <dgm:pt modelId="{1EEBE846-0C65-448B-AF0F-5C51AD0733DC}" type="pres">
      <dgm:prSet presAssocID="{9366BFE9-93BA-4EF4-9170-282632EDEB55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A86D3D1F-3119-49FF-ACF1-2C65EDF405CA}" type="pres">
      <dgm:prSet presAssocID="{02104F07-47C0-47EE-A56A-BAA7C280BD2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63ED9-028C-4695-8650-D00A5F8C1194}" type="pres">
      <dgm:prSet presAssocID="{8513439C-E121-480D-B955-8730D450A4AF}" presName="parTrans" presStyleLbl="sibTrans2D1" presStyleIdx="3" presStyleCnt="7"/>
      <dgm:spPr/>
      <dgm:t>
        <a:bodyPr/>
        <a:lstStyle/>
        <a:p>
          <a:endParaRPr lang="pt-BR"/>
        </a:p>
      </dgm:t>
    </dgm:pt>
    <dgm:pt modelId="{98CC801B-82CB-46A9-BF49-71B96261F843}" type="pres">
      <dgm:prSet presAssocID="{8513439C-E121-480D-B955-8730D450A4AF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436C959F-7631-4DEA-8BBC-D76C3F3AC74F}" type="pres">
      <dgm:prSet presAssocID="{D855F3BB-8592-4788-A0BC-A78EDB63BEC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036DE-0C8F-40A6-BB9F-C18DF367D6BD}" type="pres">
      <dgm:prSet presAssocID="{2E8721B2-97AA-4E10-85CA-6A3AF564E553}" presName="parTrans" presStyleLbl="sibTrans2D1" presStyleIdx="4" presStyleCnt="7"/>
      <dgm:spPr/>
      <dgm:t>
        <a:bodyPr/>
        <a:lstStyle/>
        <a:p>
          <a:endParaRPr lang="pt-BR"/>
        </a:p>
      </dgm:t>
    </dgm:pt>
    <dgm:pt modelId="{DB56746E-8A34-4A4E-9C56-7B60227C875C}" type="pres">
      <dgm:prSet presAssocID="{2E8721B2-97AA-4E10-85CA-6A3AF564E553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ED843EF5-03F6-43CA-B670-457AC916F63B}" type="pres">
      <dgm:prSet presAssocID="{5E63EA55-37FE-435F-8D01-4454ABCB671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77C319-7223-45B9-AEFA-63DC525348FC}" type="pres">
      <dgm:prSet presAssocID="{CD00ABD3-62C6-414E-8245-E755299EE4A3}" presName="parTrans" presStyleLbl="sibTrans2D1" presStyleIdx="5" presStyleCnt="7"/>
      <dgm:spPr/>
      <dgm:t>
        <a:bodyPr/>
        <a:lstStyle/>
        <a:p>
          <a:endParaRPr lang="pt-BR"/>
        </a:p>
      </dgm:t>
    </dgm:pt>
    <dgm:pt modelId="{45DF6588-B763-4E57-BEE2-3213680B885D}" type="pres">
      <dgm:prSet presAssocID="{CD00ABD3-62C6-414E-8245-E755299EE4A3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8C9B88BC-5298-4A8F-9350-76AB84A2EA2E}" type="pres">
      <dgm:prSet presAssocID="{1C8D7079-3688-4F9A-B0A3-9CE44997178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D262F0-17B0-43F0-BAD2-037CDA9A2521}" type="pres">
      <dgm:prSet presAssocID="{75395B58-94F8-47EE-9C40-8ED71D8E893E}" presName="parTrans" presStyleLbl="sibTrans2D1" presStyleIdx="6" presStyleCnt="7"/>
      <dgm:spPr/>
      <dgm:t>
        <a:bodyPr/>
        <a:lstStyle/>
        <a:p>
          <a:endParaRPr lang="pt-BR"/>
        </a:p>
      </dgm:t>
    </dgm:pt>
    <dgm:pt modelId="{7BFD5E27-60DB-4B98-846C-626E9ED73FA2}" type="pres">
      <dgm:prSet presAssocID="{75395B58-94F8-47EE-9C40-8ED71D8E893E}" presName="connectorText" presStyleLbl="sibTrans2D1" presStyleIdx="6" presStyleCnt="7"/>
      <dgm:spPr/>
      <dgm:t>
        <a:bodyPr/>
        <a:lstStyle/>
        <a:p>
          <a:endParaRPr lang="pt-BR"/>
        </a:p>
      </dgm:t>
    </dgm:pt>
    <dgm:pt modelId="{97FFAEF0-B217-4036-BD27-92100E13DEB3}" type="pres">
      <dgm:prSet presAssocID="{EB6A32FD-6166-433B-AE0C-5469BF7AC2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69863C-6C89-4683-B964-353FB496DFDB}" type="presOf" srcId="{5F898FE3-474D-4C77-ADE3-0C73668239EF}" destId="{5F563F28-D2CE-4A47-99F5-1B0FC525D2FB}" srcOrd="0" destOrd="0" presId="urn:microsoft.com/office/officeart/2005/8/layout/radial5"/>
    <dgm:cxn modelId="{772E0540-9733-4345-AAC3-97A6765DF561}" type="presOf" srcId="{9366BFE9-93BA-4EF4-9170-282632EDEB55}" destId="{F8B1D8E4-5906-43C8-9EFD-9508778FE7B5}" srcOrd="0" destOrd="0" presId="urn:microsoft.com/office/officeart/2005/8/layout/radial5"/>
    <dgm:cxn modelId="{71AE9E36-5C1D-4617-87ED-983D54CE8BAA}" type="presOf" srcId="{6E87FF27-58E1-4AA3-894A-33DA194582DD}" destId="{D8727ECF-428B-43DE-82AC-DE9E3EC3DE4A}" srcOrd="1" destOrd="0" presId="urn:microsoft.com/office/officeart/2005/8/layout/radial5"/>
    <dgm:cxn modelId="{52840CA3-3912-40E3-B684-01C90E94A91B}" srcId="{2C134AEB-1CF8-40F5-BD3C-6164955EF538}" destId="{02104F07-47C0-47EE-A56A-BAA7C280BD22}" srcOrd="2" destOrd="0" parTransId="{9366BFE9-93BA-4EF4-9170-282632EDEB55}" sibTransId="{1B52CEAF-0FD6-4A9F-BBDA-188185FD2EC0}"/>
    <dgm:cxn modelId="{25EC941B-ACBA-4B09-92C7-282E533ED5AE}" type="presOf" srcId="{784112D9-CB05-4E34-8BE3-1FFC37458334}" destId="{340A6E87-002D-4BEF-9C49-B9E6B9C7F9BC}" srcOrd="0" destOrd="0" presId="urn:microsoft.com/office/officeart/2005/8/layout/radial5"/>
    <dgm:cxn modelId="{2A2A705E-D3DA-4531-8CA5-C2C3FFD2E525}" srcId="{2C134AEB-1CF8-40F5-BD3C-6164955EF538}" destId="{E5C002C1-C9EB-4D79-BC90-DD443468F8CB}" srcOrd="1" destOrd="0" parTransId="{6E87FF27-58E1-4AA3-894A-33DA194582DD}" sibTransId="{CD4BA581-8681-49DD-B758-DA55845D40BA}"/>
    <dgm:cxn modelId="{5E8CEFC7-5762-4530-BE27-90C946EE7E99}" type="presOf" srcId="{75395B58-94F8-47EE-9C40-8ED71D8E893E}" destId="{7BFD5E27-60DB-4B98-846C-626E9ED73FA2}" srcOrd="1" destOrd="0" presId="urn:microsoft.com/office/officeart/2005/8/layout/radial5"/>
    <dgm:cxn modelId="{693D5FF1-BEC4-45F5-A234-4350A3F730DC}" type="presOf" srcId="{75395B58-94F8-47EE-9C40-8ED71D8E893E}" destId="{6FD262F0-17B0-43F0-BAD2-037CDA9A2521}" srcOrd="0" destOrd="0" presId="urn:microsoft.com/office/officeart/2005/8/layout/radial5"/>
    <dgm:cxn modelId="{3DF651D5-E5EC-456E-B074-6A34BE4F0EAD}" type="presOf" srcId="{EB6A32FD-6166-433B-AE0C-5469BF7AC2FE}" destId="{97FFAEF0-B217-4036-BD27-92100E13DEB3}" srcOrd="0" destOrd="0" presId="urn:microsoft.com/office/officeart/2005/8/layout/radial5"/>
    <dgm:cxn modelId="{511FD84A-8FF3-4694-82DE-09BA985EF421}" srcId="{2C134AEB-1CF8-40F5-BD3C-6164955EF538}" destId="{EB6A32FD-6166-433B-AE0C-5469BF7AC2FE}" srcOrd="6" destOrd="0" parTransId="{75395B58-94F8-47EE-9C40-8ED71D8E893E}" sibTransId="{9B176AB2-EFB4-4D1D-9DEA-BB232FC43092}"/>
    <dgm:cxn modelId="{9FE0F192-3BDE-4412-BAD4-C554DA4280D0}" srcId="{2C134AEB-1CF8-40F5-BD3C-6164955EF538}" destId="{1C8D7079-3688-4F9A-B0A3-9CE44997178E}" srcOrd="5" destOrd="0" parTransId="{CD00ABD3-62C6-414E-8245-E755299EE4A3}" sibTransId="{C83D3978-0AF6-44FB-9502-D4D3E82FC37D}"/>
    <dgm:cxn modelId="{166DF8BA-4FCB-42C0-B5EF-6C62977E3893}" srcId="{5F898FE3-474D-4C77-ADE3-0C73668239EF}" destId="{2C134AEB-1CF8-40F5-BD3C-6164955EF538}" srcOrd="0" destOrd="0" parTransId="{E78AA125-D518-4918-B2E8-EA5AD294B3EC}" sibTransId="{92393562-D060-4BEF-8B51-6F048E0F66F2}"/>
    <dgm:cxn modelId="{3070905A-B842-494E-A2F8-4F900C427557}" type="presOf" srcId="{2E8721B2-97AA-4E10-85CA-6A3AF564E553}" destId="{0EC036DE-0C8F-40A6-BB9F-C18DF367D6BD}" srcOrd="0" destOrd="0" presId="urn:microsoft.com/office/officeart/2005/8/layout/radial5"/>
    <dgm:cxn modelId="{99F1AE3F-9680-401B-A460-E85C5FF5F0D7}" type="presOf" srcId="{1C8D7079-3688-4F9A-B0A3-9CE44997178E}" destId="{8C9B88BC-5298-4A8F-9350-76AB84A2EA2E}" srcOrd="0" destOrd="0" presId="urn:microsoft.com/office/officeart/2005/8/layout/radial5"/>
    <dgm:cxn modelId="{D189A6AC-408F-4B05-847C-BE1DD53A24BB}" type="presOf" srcId="{784112D9-CB05-4E34-8BE3-1FFC37458334}" destId="{170BFCD5-CBF5-4B39-93C7-4A5B38C324C0}" srcOrd="1" destOrd="0" presId="urn:microsoft.com/office/officeart/2005/8/layout/radial5"/>
    <dgm:cxn modelId="{5C22D1F4-2DC4-43D9-98D2-C4DBE2F414A3}" type="presOf" srcId="{D855F3BB-8592-4788-A0BC-A78EDB63BEC2}" destId="{436C959F-7631-4DEA-8BBC-D76C3F3AC74F}" srcOrd="0" destOrd="0" presId="urn:microsoft.com/office/officeart/2005/8/layout/radial5"/>
    <dgm:cxn modelId="{9FFE8ED4-71BC-4F7E-862B-7AAEBC391682}" type="presOf" srcId="{8513439C-E121-480D-B955-8730D450A4AF}" destId="{5D063ED9-028C-4695-8650-D00A5F8C1194}" srcOrd="0" destOrd="0" presId="urn:microsoft.com/office/officeart/2005/8/layout/radial5"/>
    <dgm:cxn modelId="{53A1E6C0-7BD9-4910-BE23-F9DAE8A8D36E}" type="presOf" srcId="{2E8721B2-97AA-4E10-85CA-6A3AF564E553}" destId="{DB56746E-8A34-4A4E-9C56-7B60227C875C}" srcOrd="1" destOrd="0" presId="urn:microsoft.com/office/officeart/2005/8/layout/radial5"/>
    <dgm:cxn modelId="{72DAE5B8-BDEC-4232-A938-CFF26EAD9A60}" type="presOf" srcId="{E5C002C1-C9EB-4D79-BC90-DD443468F8CB}" destId="{9280D1B2-E1B1-4F09-B3D3-6F3D14A65816}" srcOrd="0" destOrd="0" presId="urn:microsoft.com/office/officeart/2005/8/layout/radial5"/>
    <dgm:cxn modelId="{764C105F-7F1A-4F69-A061-CBFF1E230CD4}" srcId="{2C134AEB-1CF8-40F5-BD3C-6164955EF538}" destId="{D855F3BB-8592-4788-A0BC-A78EDB63BEC2}" srcOrd="3" destOrd="0" parTransId="{8513439C-E121-480D-B955-8730D450A4AF}" sibTransId="{5EDB5B33-A005-4B31-83F3-CE7607A4211F}"/>
    <dgm:cxn modelId="{31652354-7D08-4A9B-BC71-C2C6E2260975}" type="presOf" srcId="{6E87FF27-58E1-4AA3-894A-33DA194582DD}" destId="{41B3D3FF-2F8A-4460-88EE-B56D67B71D33}" srcOrd="0" destOrd="0" presId="urn:microsoft.com/office/officeart/2005/8/layout/radial5"/>
    <dgm:cxn modelId="{DB282885-7F89-4179-9D23-B65C42045D26}" type="presOf" srcId="{9366BFE9-93BA-4EF4-9170-282632EDEB55}" destId="{1EEBE846-0C65-448B-AF0F-5C51AD0733DC}" srcOrd="1" destOrd="0" presId="urn:microsoft.com/office/officeart/2005/8/layout/radial5"/>
    <dgm:cxn modelId="{A14E7F47-7B50-4C1C-9A58-28FDD4D6DFFB}" srcId="{2C134AEB-1CF8-40F5-BD3C-6164955EF538}" destId="{5E63EA55-37FE-435F-8D01-4454ABCB671E}" srcOrd="4" destOrd="0" parTransId="{2E8721B2-97AA-4E10-85CA-6A3AF564E553}" sibTransId="{CFB1C72F-5E8C-46A8-B3FA-0833B3EAFDAA}"/>
    <dgm:cxn modelId="{061D165C-74F4-43A5-BEAE-A1787F1AEE84}" type="presOf" srcId="{5E63EA55-37FE-435F-8D01-4454ABCB671E}" destId="{ED843EF5-03F6-43CA-B670-457AC916F63B}" srcOrd="0" destOrd="0" presId="urn:microsoft.com/office/officeart/2005/8/layout/radial5"/>
    <dgm:cxn modelId="{A462A389-32FE-48DE-B1E5-759540204766}" type="presOf" srcId="{8513439C-E121-480D-B955-8730D450A4AF}" destId="{98CC801B-82CB-46A9-BF49-71B96261F843}" srcOrd="1" destOrd="0" presId="urn:microsoft.com/office/officeart/2005/8/layout/radial5"/>
    <dgm:cxn modelId="{2F20D80F-76AE-427E-8746-CC877497965B}" type="presOf" srcId="{02104F07-47C0-47EE-A56A-BAA7C280BD22}" destId="{A86D3D1F-3119-49FF-ACF1-2C65EDF405CA}" srcOrd="0" destOrd="0" presId="urn:microsoft.com/office/officeart/2005/8/layout/radial5"/>
    <dgm:cxn modelId="{35FE4D9B-F83A-4BD7-95D2-31A3F57DE697}" srcId="{2C134AEB-1CF8-40F5-BD3C-6164955EF538}" destId="{B576A937-2902-4476-9F99-0654FE621D47}" srcOrd="0" destOrd="0" parTransId="{784112D9-CB05-4E34-8BE3-1FFC37458334}" sibTransId="{3AAE80F8-AA0B-47E2-A089-AD6667164574}"/>
    <dgm:cxn modelId="{0CDF5436-9DE3-4163-89A7-D4382459FD34}" type="presOf" srcId="{B576A937-2902-4476-9F99-0654FE621D47}" destId="{0B547EDE-91CB-48CF-AA13-97FA445B4CAE}" srcOrd="0" destOrd="0" presId="urn:microsoft.com/office/officeart/2005/8/layout/radial5"/>
    <dgm:cxn modelId="{09F1D560-85CA-4840-9B0E-F8496CF4418F}" type="presOf" srcId="{CD00ABD3-62C6-414E-8245-E755299EE4A3}" destId="{45DF6588-B763-4E57-BEE2-3213680B885D}" srcOrd="1" destOrd="0" presId="urn:microsoft.com/office/officeart/2005/8/layout/radial5"/>
    <dgm:cxn modelId="{3793AA39-E01E-4B97-98A1-256BF0BD6822}" type="presOf" srcId="{CD00ABD3-62C6-414E-8245-E755299EE4A3}" destId="{FC77C319-7223-45B9-AEFA-63DC525348FC}" srcOrd="0" destOrd="0" presId="urn:microsoft.com/office/officeart/2005/8/layout/radial5"/>
    <dgm:cxn modelId="{FEB5BC8D-AF02-4AB7-8094-6B73C42E356C}" type="presOf" srcId="{2C134AEB-1CF8-40F5-BD3C-6164955EF538}" destId="{91935764-E835-41BD-A256-591567A0F2C8}" srcOrd="0" destOrd="0" presId="urn:microsoft.com/office/officeart/2005/8/layout/radial5"/>
    <dgm:cxn modelId="{496E6712-B873-4151-BE0D-1F2C354EB78F}" type="presParOf" srcId="{5F563F28-D2CE-4A47-99F5-1B0FC525D2FB}" destId="{91935764-E835-41BD-A256-591567A0F2C8}" srcOrd="0" destOrd="0" presId="urn:microsoft.com/office/officeart/2005/8/layout/radial5"/>
    <dgm:cxn modelId="{204E313A-FEAF-45FB-9A64-258D47BF8A15}" type="presParOf" srcId="{5F563F28-D2CE-4A47-99F5-1B0FC525D2FB}" destId="{340A6E87-002D-4BEF-9C49-B9E6B9C7F9BC}" srcOrd="1" destOrd="0" presId="urn:microsoft.com/office/officeart/2005/8/layout/radial5"/>
    <dgm:cxn modelId="{2DE0837D-D801-4881-AEFF-2BAC198ACFFC}" type="presParOf" srcId="{340A6E87-002D-4BEF-9C49-B9E6B9C7F9BC}" destId="{170BFCD5-CBF5-4B39-93C7-4A5B38C324C0}" srcOrd="0" destOrd="0" presId="urn:microsoft.com/office/officeart/2005/8/layout/radial5"/>
    <dgm:cxn modelId="{968CDCA5-B6ED-4479-8DEE-027DCC68CEB4}" type="presParOf" srcId="{5F563F28-D2CE-4A47-99F5-1B0FC525D2FB}" destId="{0B547EDE-91CB-48CF-AA13-97FA445B4CAE}" srcOrd="2" destOrd="0" presId="urn:microsoft.com/office/officeart/2005/8/layout/radial5"/>
    <dgm:cxn modelId="{7287AEE2-74E4-4576-A1BF-3A687DB36240}" type="presParOf" srcId="{5F563F28-D2CE-4A47-99F5-1B0FC525D2FB}" destId="{41B3D3FF-2F8A-4460-88EE-B56D67B71D33}" srcOrd="3" destOrd="0" presId="urn:microsoft.com/office/officeart/2005/8/layout/radial5"/>
    <dgm:cxn modelId="{D16E6422-5665-4A0A-B549-E9E9096107C8}" type="presParOf" srcId="{41B3D3FF-2F8A-4460-88EE-B56D67B71D33}" destId="{D8727ECF-428B-43DE-82AC-DE9E3EC3DE4A}" srcOrd="0" destOrd="0" presId="urn:microsoft.com/office/officeart/2005/8/layout/radial5"/>
    <dgm:cxn modelId="{A664254D-6491-4DBD-8B20-DC381ED0672B}" type="presParOf" srcId="{5F563F28-D2CE-4A47-99F5-1B0FC525D2FB}" destId="{9280D1B2-E1B1-4F09-B3D3-6F3D14A65816}" srcOrd="4" destOrd="0" presId="urn:microsoft.com/office/officeart/2005/8/layout/radial5"/>
    <dgm:cxn modelId="{6CBCC5C9-ABB6-4B5F-9CE6-F9248E22001B}" type="presParOf" srcId="{5F563F28-D2CE-4A47-99F5-1B0FC525D2FB}" destId="{F8B1D8E4-5906-43C8-9EFD-9508778FE7B5}" srcOrd="5" destOrd="0" presId="urn:microsoft.com/office/officeart/2005/8/layout/radial5"/>
    <dgm:cxn modelId="{1CAE1871-999D-4476-94D6-CE20E8465670}" type="presParOf" srcId="{F8B1D8E4-5906-43C8-9EFD-9508778FE7B5}" destId="{1EEBE846-0C65-448B-AF0F-5C51AD0733DC}" srcOrd="0" destOrd="0" presId="urn:microsoft.com/office/officeart/2005/8/layout/radial5"/>
    <dgm:cxn modelId="{F27A7613-44F5-4D73-B034-7CFFE0A035CD}" type="presParOf" srcId="{5F563F28-D2CE-4A47-99F5-1B0FC525D2FB}" destId="{A86D3D1F-3119-49FF-ACF1-2C65EDF405CA}" srcOrd="6" destOrd="0" presId="urn:microsoft.com/office/officeart/2005/8/layout/radial5"/>
    <dgm:cxn modelId="{EA86FE33-FA85-40F5-86ED-6A3405748965}" type="presParOf" srcId="{5F563F28-D2CE-4A47-99F5-1B0FC525D2FB}" destId="{5D063ED9-028C-4695-8650-D00A5F8C1194}" srcOrd="7" destOrd="0" presId="urn:microsoft.com/office/officeart/2005/8/layout/radial5"/>
    <dgm:cxn modelId="{27E3896B-1905-4289-92A3-71CE15DBA4EB}" type="presParOf" srcId="{5D063ED9-028C-4695-8650-D00A5F8C1194}" destId="{98CC801B-82CB-46A9-BF49-71B96261F843}" srcOrd="0" destOrd="0" presId="urn:microsoft.com/office/officeart/2005/8/layout/radial5"/>
    <dgm:cxn modelId="{A1270819-5400-4972-AA8B-4386034FEF23}" type="presParOf" srcId="{5F563F28-D2CE-4A47-99F5-1B0FC525D2FB}" destId="{436C959F-7631-4DEA-8BBC-D76C3F3AC74F}" srcOrd="8" destOrd="0" presId="urn:microsoft.com/office/officeart/2005/8/layout/radial5"/>
    <dgm:cxn modelId="{2C1F3DA7-E692-4AE9-93C0-A771322EAFF4}" type="presParOf" srcId="{5F563F28-D2CE-4A47-99F5-1B0FC525D2FB}" destId="{0EC036DE-0C8F-40A6-BB9F-C18DF367D6BD}" srcOrd="9" destOrd="0" presId="urn:microsoft.com/office/officeart/2005/8/layout/radial5"/>
    <dgm:cxn modelId="{8DAABA34-9A5F-42DC-A31B-32CD50C08045}" type="presParOf" srcId="{0EC036DE-0C8F-40A6-BB9F-C18DF367D6BD}" destId="{DB56746E-8A34-4A4E-9C56-7B60227C875C}" srcOrd="0" destOrd="0" presId="urn:microsoft.com/office/officeart/2005/8/layout/radial5"/>
    <dgm:cxn modelId="{94B7C930-2152-4CF3-8FEC-7D4FFFE7DBBE}" type="presParOf" srcId="{5F563F28-D2CE-4A47-99F5-1B0FC525D2FB}" destId="{ED843EF5-03F6-43CA-B670-457AC916F63B}" srcOrd="10" destOrd="0" presId="urn:microsoft.com/office/officeart/2005/8/layout/radial5"/>
    <dgm:cxn modelId="{6A0827F2-5644-4F05-AB1D-19D0806A3983}" type="presParOf" srcId="{5F563F28-D2CE-4A47-99F5-1B0FC525D2FB}" destId="{FC77C319-7223-45B9-AEFA-63DC525348FC}" srcOrd="11" destOrd="0" presId="urn:microsoft.com/office/officeart/2005/8/layout/radial5"/>
    <dgm:cxn modelId="{6FDCF393-528C-4E05-9695-7E6B9D5A4639}" type="presParOf" srcId="{FC77C319-7223-45B9-AEFA-63DC525348FC}" destId="{45DF6588-B763-4E57-BEE2-3213680B885D}" srcOrd="0" destOrd="0" presId="urn:microsoft.com/office/officeart/2005/8/layout/radial5"/>
    <dgm:cxn modelId="{43F1D98B-E6DB-4D42-B4AD-CC57E6DD7AD2}" type="presParOf" srcId="{5F563F28-D2CE-4A47-99F5-1B0FC525D2FB}" destId="{8C9B88BC-5298-4A8F-9350-76AB84A2EA2E}" srcOrd="12" destOrd="0" presId="urn:microsoft.com/office/officeart/2005/8/layout/radial5"/>
    <dgm:cxn modelId="{C2E8B3ED-D007-4A3B-B7DF-6A3471B9E9DD}" type="presParOf" srcId="{5F563F28-D2CE-4A47-99F5-1B0FC525D2FB}" destId="{6FD262F0-17B0-43F0-BAD2-037CDA9A2521}" srcOrd="13" destOrd="0" presId="urn:microsoft.com/office/officeart/2005/8/layout/radial5"/>
    <dgm:cxn modelId="{767B7B53-9FC5-4E8A-AE1F-345D31585A80}" type="presParOf" srcId="{6FD262F0-17B0-43F0-BAD2-037CDA9A2521}" destId="{7BFD5E27-60DB-4B98-846C-626E9ED73FA2}" srcOrd="0" destOrd="0" presId="urn:microsoft.com/office/officeart/2005/8/layout/radial5"/>
    <dgm:cxn modelId="{50DDA722-6694-4C8D-B434-B06403DD403B}" type="presParOf" srcId="{5F563F28-D2CE-4A47-99F5-1B0FC525D2FB}" destId="{97FFAEF0-B217-4036-BD27-92100E13DEB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51081D-007B-4A9C-93CE-46BDCCC6FBC4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853BCC-E5DC-4E8F-9091-685816A4F6AA}" type="asst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NECESSÁRIO ALTERAÇÕES NA ESCALA: </a:t>
          </a:r>
        </a:p>
        <a:p>
          <a:r>
            <a:rPr lang="pt-B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REQUERIMENTO</a:t>
          </a:r>
        </a:p>
        <a:p>
          <a:r>
            <a:rPr lang="pt-BR" sz="1100" dirty="0" smtClean="0">
              <a:solidFill>
                <a:schemeClr val="tx1"/>
              </a:solidFill>
            </a:rPr>
            <a:t>devidamente fundamentado</a:t>
          </a:r>
          <a:endParaRPr lang="pt-BR" sz="1100" dirty="0">
            <a:solidFill>
              <a:schemeClr val="tx1"/>
            </a:solidFill>
          </a:endParaRPr>
        </a:p>
      </dgm:t>
    </dgm:pt>
    <dgm:pt modelId="{0A6E9338-07B3-47AF-A0F5-EFDD9D48BA68}" type="parTrans" cxnId="{9C4B172E-2C5D-4BC8-A1D9-FCC3235A09AD}">
      <dgm:prSet/>
      <dgm:spPr/>
      <dgm:t>
        <a:bodyPr/>
        <a:lstStyle/>
        <a:p>
          <a:endParaRPr lang="pt-BR"/>
        </a:p>
      </dgm:t>
    </dgm:pt>
    <dgm:pt modelId="{AD717744-2340-4A32-8C98-1994F927AFBA}" type="sibTrans" cxnId="{9C4B172E-2C5D-4BC8-A1D9-FCC3235A09AD}">
      <dgm:prSet/>
      <dgm:spPr/>
      <dgm:t>
        <a:bodyPr/>
        <a:lstStyle/>
        <a:p>
          <a:endParaRPr lang="pt-BR"/>
        </a:p>
      </dgm:t>
    </dgm:pt>
    <dgm:pt modelId="{4EAF7B0B-7FBB-45C8-8930-CB371CB0F8EB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1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PARECER PRÉVIO </a:t>
          </a:r>
        </a:p>
        <a:p>
          <a:r>
            <a:rPr lang="pt-BR" sz="1100" smtClean="0">
              <a:solidFill>
                <a:schemeClr val="tx1"/>
              </a:solidFill>
            </a:rPr>
            <a:t>do Corregedor-Geral</a:t>
          </a:r>
          <a:endParaRPr lang="pt-BR" sz="1100" dirty="0">
            <a:solidFill>
              <a:schemeClr val="tx1"/>
            </a:solidFill>
          </a:endParaRPr>
        </a:p>
      </dgm:t>
    </dgm:pt>
    <dgm:pt modelId="{44132C34-2DEE-446D-812A-2083176BD352}" type="parTrans" cxnId="{853E46BF-8760-4891-BA48-11EB34E94850}">
      <dgm:prSet/>
      <dgm:spPr/>
      <dgm:t>
        <a:bodyPr/>
        <a:lstStyle/>
        <a:p>
          <a:endParaRPr lang="pt-BR"/>
        </a:p>
      </dgm:t>
    </dgm:pt>
    <dgm:pt modelId="{3B38B0E8-4575-48AF-BA60-88C56886EBEF}" type="sibTrans" cxnId="{853E46BF-8760-4891-BA48-11EB34E94850}">
      <dgm:prSet/>
      <dgm:spPr/>
      <dgm:t>
        <a:bodyPr/>
        <a:lstStyle/>
        <a:p>
          <a:endParaRPr lang="pt-BR"/>
        </a:p>
      </dgm:t>
    </dgm:pt>
    <dgm:pt modelId="{2D347693-8318-4DAE-8BA4-B524FB16E518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</a:rPr>
            <a:t>Encaminhamento para Secretaria de Processamento e Julgamento para promover a inclusão do pedido na pauta do CSA;</a:t>
          </a:r>
          <a:endParaRPr lang="pt-BR" sz="1200" dirty="0">
            <a:solidFill>
              <a:schemeClr val="tx1"/>
            </a:solidFill>
          </a:endParaRPr>
        </a:p>
      </dgm:t>
    </dgm:pt>
    <dgm:pt modelId="{915F46E5-D0A8-4A00-A300-471CEB7FC087}" type="parTrans" cxnId="{F9598636-446D-47A1-8CDB-91414827A644}">
      <dgm:prSet/>
      <dgm:spPr/>
      <dgm:t>
        <a:bodyPr/>
        <a:lstStyle/>
        <a:p>
          <a:endParaRPr lang="pt-BR"/>
        </a:p>
      </dgm:t>
    </dgm:pt>
    <dgm:pt modelId="{52E0E645-EA59-48DC-9E32-25C57866A91D}" type="sibTrans" cxnId="{F9598636-446D-47A1-8CDB-91414827A644}">
      <dgm:prSet/>
      <dgm:spPr/>
      <dgm:t>
        <a:bodyPr/>
        <a:lstStyle/>
        <a:p>
          <a:endParaRPr lang="pt-BR"/>
        </a:p>
      </dgm:t>
    </dgm:pt>
    <dgm:pt modelId="{AFA7E876-770D-40DE-9DDE-0ED04D4BA4FA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1100" dirty="0" smtClean="0">
              <a:solidFill>
                <a:schemeClr val="tx1"/>
              </a:solidFill>
            </a:rPr>
            <a:t>Após apreciado  e aprovado pelo CSA, a Secretaria de Processamento e Julgamento comunica a Corregedoria-Geral e a Secretaria de Gestão de Pessoas para atualização da escala.</a:t>
          </a:r>
          <a:endParaRPr lang="pt-BR" sz="1100" dirty="0">
            <a:solidFill>
              <a:schemeClr val="tx1"/>
            </a:solidFill>
          </a:endParaRPr>
        </a:p>
      </dgm:t>
    </dgm:pt>
    <dgm:pt modelId="{E9A4E31B-81BB-403F-B9A6-1EB8DE7A4E50}" type="parTrans" cxnId="{FCC5ED8D-62F8-4EFE-BD60-72A8C80B59EE}">
      <dgm:prSet/>
      <dgm:spPr/>
      <dgm:t>
        <a:bodyPr/>
        <a:lstStyle/>
        <a:p>
          <a:endParaRPr lang="pt-BR"/>
        </a:p>
      </dgm:t>
    </dgm:pt>
    <dgm:pt modelId="{5DACB451-4CC6-410C-B31D-AE191CB7F2F6}" type="sibTrans" cxnId="{FCC5ED8D-62F8-4EFE-BD60-72A8C80B59EE}">
      <dgm:prSet/>
      <dgm:spPr/>
      <dgm:t>
        <a:bodyPr/>
        <a:lstStyle/>
        <a:p>
          <a:endParaRPr lang="pt-BR"/>
        </a:p>
      </dgm:t>
    </dgm:pt>
    <dgm:pt modelId="{FA0D95DE-8BDB-4373-A37A-8520B1C7FD3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Elaboração da Escala de Férias dos Membros  (todo mês de Setembro)</a:t>
          </a:r>
          <a:endParaRPr lang="pt-BR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B2946-5F4A-4698-B945-A0878182C991}" type="parTrans" cxnId="{B82C24A1-12C4-4C1E-B185-D14C99419929}">
      <dgm:prSet/>
      <dgm:spPr/>
      <dgm:t>
        <a:bodyPr/>
        <a:lstStyle/>
        <a:p>
          <a:endParaRPr lang="pt-BR"/>
        </a:p>
      </dgm:t>
    </dgm:pt>
    <dgm:pt modelId="{15D189A3-85E3-4F79-88FB-398813DE3BD8}" type="sibTrans" cxnId="{B82C24A1-12C4-4C1E-B185-D14C99419929}">
      <dgm:prSet/>
      <dgm:spPr/>
      <dgm:t>
        <a:bodyPr/>
        <a:lstStyle/>
        <a:p>
          <a:endParaRPr lang="pt-BR"/>
        </a:p>
      </dgm:t>
    </dgm:pt>
    <dgm:pt modelId="{4B5FF1A2-4FE8-4AC8-A383-324E659F49E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APROVADO</a:t>
          </a:r>
          <a:r>
            <a:rPr lang="pt-BR" sz="1100" dirty="0" smtClean="0">
              <a:solidFill>
                <a:schemeClr val="tx1"/>
              </a:solidFill>
            </a:rPr>
            <a:t> </a:t>
          </a:r>
        </a:p>
        <a:p>
          <a:r>
            <a:rPr lang="pt-BR" sz="1100" dirty="0" smtClean="0">
              <a:solidFill>
                <a:schemeClr val="tx1"/>
              </a:solidFill>
            </a:rPr>
            <a:t>pelo Conselho Superior de Administração, publicada no Diário Oficial no mês de novembro, para vigorar no exercício seguinte.</a:t>
          </a:r>
          <a:endParaRPr lang="pt-BR" sz="1100" dirty="0">
            <a:solidFill>
              <a:schemeClr val="tx1"/>
            </a:solidFill>
          </a:endParaRPr>
        </a:p>
      </dgm:t>
    </dgm:pt>
    <dgm:pt modelId="{C7289535-1543-4DC6-816A-14D291FAA696}" type="sibTrans" cxnId="{1C24CC63-B323-4F36-AB95-131DDD0AC93E}">
      <dgm:prSet/>
      <dgm:spPr/>
      <dgm:t>
        <a:bodyPr/>
        <a:lstStyle/>
        <a:p>
          <a:endParaRPr lang="pt-BR"/>
        </a:p>
      </dgm:t>
    </dgm:pt>
    <dgm:pt modelId="{8C7F2A4A-911F-4129-83FA-A8AF5B65787D}" type="parTrans" cxnId="{1C24CC63-B323-4F36-AB95-131DDD0AC93E}">
      <dgm:prSet/>
      <dgm:spPr/>
      <dgm:t>
        <a:bodyPr/>
        <a:lstStyle/>
        <a:p>
          <a:endParaRPr lang="pt-BR"/>
        </a:p>
      </dgm:t>
    </dgm:pt>
    <dgm:pt modelId="{9564B927-F1F3-42F8-AE30-DC58C744E5E0}" type="pres">
      <dgm:prSet presAssocID="{6651081D-007B-4A9C-93CE-46BDCCC6FB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675F595-63D2-4178-9403-F76B58C714D1}" type="pres">
      <dgm:prSet presAssocID="{FA0D95DE-8BDB-4373-A37A-8520B1C7FD32}" presName="hierRoot1" presStyleCnt="0">
        <dgm:presLayoutVars>
          <dgm:hierBranch val="init"/>
        </dgm:presLayoutVars>
      </dgm:prSet>
      <dgm:spPr/>
    </dgm:pt>
    <dgm:pt modelId="{E5D4A559-9D5E-4BE2-B850-DB9A8E5335BB}" type="pres">
      <dgm:prSet presAssocID="{FA0D95DE-8BDB-4373-A37A-8520B1C7FD32}" presName="rootComposite1" presStyleCnt="0"/>
      <dgm:spPr/>
    </dgm:pt>
    <dgm:pt modelId="{8A07253C-9731-4657-B1F5-7911DE78E21E}" type="pres">
      <dgm:prSet presAssocID="{FA0D95DE-8BDB-4373-A37A-8520B1C7FD32}" presName="rootText1" presStyleLbl="node0" presStyleIdx="0" presStyleCnt="1" custScaleX="142775" custScaleY="15565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B74BB1-8F48-4FC5-8A8B-700756AA4F32}" type="pres">
      <dgm:prSet presAssocID="{FA0D95DE-8BDB-4373-A37A-8520B1C7FD3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14E205B-E8E0-4B2A-A6B0-9A44D9E09B7C}" type="pres">
      <dgm:prSet presAssocID="{FA0D95DE-8BDB-4373-A37A-8520B1C7FD32}" presName="hierChild2" presStyleCnt="0"/>
      <dgm:spPr/>
    </dgm:pt>
    <dgm:pt modelId="{309EE514-0892-48E8-B38E-6985B99A8873}" type="pres">
      <dgm:prSet presAssocID="{8C7F2A4A-911F-4129-83FA-A8AF5B65787D}" presName="Name64" presStyleLbl="parChTrans1D2" presStyleIdx="0" presStyleCnt="1"/>
      <dgm:spPr/>
      <dgm:t>
        <a:bodyPr/>
        <a:lstStyle/>
        <a:p>
          <a:endParaRPr lang="pt-BR"/>
        </a:p>
      </dgm:t>
    </dgm:pt>
    <dgm:pt modelId="{36B36615-E899-4A7C-8AFD-09CDF3730565}" type="pres">
      <dgm:prSet presAssocID="{4B5FF1A2-4FE8-4AC8-A383-324E659F49E5}" presName="hierRoot2" presStyleCnt="0">
        <dgm:presLayoutVars>
          <dgm:hierBranch val="init"/>
        </dgm:presLayoutVars>
      </dgm:prSet>
      <dgm:spPr/>
    </dgm:pt>
    <dgm:pt modelId="{5E3A5447-7476-45A4-9B0C-8D52B33B488C}" type="pres">
      <dgm:prSet presAssocID="{4B5FF1A2-4FE8-4AC8-A383-324E659F49E5}" presName="rootComposite" presStyleCnt="0"/>
      <dgm:spPr/>
    </dgm:pt>
    <dgm:pt modelId="{3E3040A0-935D-4A7F-9944-DEC748642CE4}" type="pres">
      <dgm:prSet presAssocID="{4B5FF1A2-4FE8-4AC8-A383-324E659F49E5}" presName="rootText" presStyleLbl="node2" presStyleIdx="0" presStyleCnt="1" custScaleX="269188" custScaleY="6785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884558-F79A-4885-B3AB-17D3E59C554F}" type="pres">
      <dgm:prSet presAssocID="{4B5FF1A2-4FE8-4AC8-A383-324E659F49E5}" presName="rootConnector" presStyleLbl="node2" presStyleIdx="0" presStyleCnt="1"/>
      <dgm:spPr/>
      <dgm:t>
        <a:bodyPr/>
        <a:lstStyle/>
        <a:p>
          <a:endParaRPr lang="pt-BR"/>
        </a:p>
      </dgm:t>
    </dgm:pt>
    <dgm:pt modelId="{B536620E-9ED8-4AD2-9452-0DA8AD213D1C}" type="pres">
      <dgm:prSet presAssocID="{4B5FF1A2-4FE8-4AC8-A383-324E659F49E5}" presName="hierChild4" presStyleCnt="0"/>
      <dgm:spPr/>
    </dgm:pt>
    <dgm:pt modelId="{9665CD9F-8218-4967-9E51-A9AA1C595A93}" type="pres">
      <dgm:prSet presAssocID="{44132C34-2DEE-446D-812A-2083176BD352}" presName="Name64" presStyleLbl="parChTrans1D3" presStyleIdx="0" presStyleCnt="4"/>
      <dgm:spPr/>
      <dgm:t>
        <a:bodyPr/>
        <a:lstStyle/>
        <a:p>
          <a:endParaRPr lang="pt-BR"/>
        </a:p>
      </dgm:t>
    </dgm:pt>
    <dgm:pt modelId="{70D2545D-0BFF-4EDB-90BC-D8B10AB9EE6B}" type="pres">
      <dgm:prSet presAssocID="{4EAF7B0B-7FBB-45C8-8930-CB371CB0F8EB}" presName="hierRoot2" presStyleCnt="0">
        <dgm:presLayoutVars>
          <dgm:hierBranch val="init"/>
        </dgm:presLayoutVars>
      </dgm:prSet>
      <dgm:spPr/>
    </dgm:pt>
    <dgm:pt modelId="{3B973861-822F-4C62-8FE5-064929B81D88}" type="pres">
      <dgm:prSet presAssocID="{4EAF7B0B-7FBB-45C8-8930-CB371CB0F8EB}" presName="rootComposite" presStyleCnt="0"/>
      <dgm:spPr/>
    </dgm:pt>
    <dgm:pt modelId="{E22790B5-7504-4563-9444-ABBF3F9107BD}" type="pres">
      <dgm:prSet presAssocID="{4EAF7B0B-7FBB-45C8-8930-CB371CB0F8EB}" presName="rootText" presStyleLbl="node3" presStyleIdx="0" presStyleCnt="3" custScaleX="274028" custScaleY="4991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0068A4-3DD6-4CE2-87AE-FBDF5B9478C1}" type="pres">
      <dgm:prSet presAssocID="{4EAF7B0B-7FBB-45C8-8930-CB371CB0F8EB}" presName="rootConnector" presStyleLbl="node3" presStyleIdx="0" presStyleCnt="3"/>
      <dgm:spPr/>
      <dgm:t>
        <a:bodyPr/>
        <a:lstStyle/>
        <a:p>
          <a:endParaRPr lang="pt-BR"/>
        </a:p>
      </dgm:t>
    </dgm:pt>
    <dgm:pt modelId="{D9034408-14CB-4D61-95F6-A1E80E0F740C}" type="pres">
      <dgm:prSet presAssocID="{4EAF7B0B-7FBB-45C8-8930-CB371CB0F8EB}" presName="hierChild4" presStyleCnt="0"/>
      <dgm:spPr/>
    </dgm:pt>
    <dgm:pt modelId="{BCB85A40-45FB-4763-9986-6C38E51BC2DF}" type="pres">
      <dgm:prSet presAssocID="{4EAF7B0B-7FBB-45C8-8930-CB371CB0F8EB}" presName="hierChild5" presStyleCnt="0"/>
      <dgm:spPr/>
    </dgm:pt>
    <dgm:pt modelId="{298A1258-5352-4B1C-AA0B-8BD0431CC97F}" type="pres">
      <dgm:prSet presAssocID="{915F46E5-D0A8-4A00-A300-471CEB7FC087}" presName="Name64" presStyleLbl="parChTrans1D3" presStyleIdx="1" presStyleCnt="4"/>
      <dgm:spPr/>
      <dgm:t>
        <a:bodyPr/>
        <a:lstStyle/>
        <a:p>
          <a:endParaRPr lang="pt-BR"/>
        </a:p>
      </dgm:t>
    </dgm:pt>
    <dgm:pt modelId="{F3255120-9F7D-446E-AB4B-16B279367F02}" type="pres">
      <dgm:prSet presAssocID="{2D347693-8318-4DAE-8BA4-B524FB16E518}" presName="hierRoot2" presStyleCnt="0">
        <dgm:presLayoutVars>
          <dgm:hierBranch val="init"/>
        </dgm:presLayoutVars>
      </dgm:prSet>
      <dgm:spPr/>
    </dgm:pt>
    <dgm:pt modelId="{1A985ED5-D0E2-4B38-8130-299704B707BD}" type="pres">
      <dgm:prSet presAssocID="{2D347693-8318-4DAE-8BA4-B524FB16E518}" presName="rootComposite" presStyleCnt="0"/>
      <dgm:spPr/>
    </dgm:pt>
    <dgm:pt modelId="{19795109-3902-479F-9F25-440808593E5D}" type="pres">
      <dgm:prSet presAssocID="{2D347693-8318-4DAE-8BA4-B524FB16E518}" presName="rootText" presStyleLbl="node3" presStyleIdx="1" presStyleCnt="3" custScaleX="268628" custScaleY="728972" custLinFactNeighborX="490" custLinFactNeighborY="-42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F34460-62A8-4D1F-9EAA-0CFEFF0ED999}" type="pres">
      <dgm:prSet presAssocID="{2D347693-8318-4DAE-8BA4-B524FB16E518}" presName="rootConnector" presStyleLbl="node3" presStyleIdx="1" presStyleCnt="3"/>
      <dgm:spPr/>
      <dgm:t>
        <a:bodyPr/>
        <a:lstStyle/>
        <a:p>
          <a:endParaRPr lang="pt-BR"/>
        </a:p>
      </dgm:t>
    </dgm:pt>
    <dgm:pt modelId="{AA4AE45A-CAE7-4F32-B95E-2A8670994055}" type="pres">
      <dgm:prSet presAssocID="{2D347693-8318-4DAE-8BA4-B524FB16E518}" presName="hierChild4" presStyleCnt="0"/>
      <dgm:spPr/>
    </dgm:pt>
    <dgm:pt modelId="{596A67E6-C440-4726-9B2B-4CC5126036F7}" type="pres">
      <dgm:prSet presAssocID="{2D347693-8318-4DAE-8BA4-B524FB16E518}" presName="hierChild5" presStyleCnt="0"/>
      <dgm:spPr/>
    </dgm:pt>
    <dgm:pt modelId="{F75A54C5-8895-4F9F-BD27-BB39CDA9D8B2}" type="pres">
      <dgm:prSet presAssocID="{E9A4E31B-81BB-403F-B9A6-1EB8DE7A4E50}" presName="Name64" presStyleLbl="parChTrans1D3" presStyleIdx="2" presStyleCnt="4"/>
      <dgm:spPr/>
      <dgm:t>
        <a:bodyPr/>
        <a:lstStyle/>
        <a:p>
          <a:endParaRPr lang="pt-BR"/>
        </a:p>
      </dgm:t>
    </dgm:pt>
    <dgm:pt modelId="{C322126B-5484-42E0-B4BC-F90262B25197}" type="pres">
      <dgm:prSet presAssocID="{AFA7E876-770D-40DE-9DDE-0ED04D4BA4FA}" presName="hierRoot2" presStyleCnt="0">
        <dgm:presLayoutVars>
          <dgm:hierBranch val="init"/>
        </dgm:presLayoutVars>
      </dgm:prSet>
      <dgm:spPr/>
    </dgm:pt>
    <dgm:pt modelId="{2D126A97-C8C3-4E5B-B3CC-3A2DAE5C6E06}" type="pres">
      <dgm:prSet presAssocID="{AFA7E876-770D-40DE-9DDE-0ED04D4BA4FA}" presName="rootComposite" presStyleCnt="0"/>
      <dgm:spPr/>
    </dgm:pt>
    <dgm:pt modelId="{C726B541-F7E1-4A63-93E6-61D203541D78}" type="pres">
      <dgm:prSet presAssocID="{AFA7E876-770D-40DE-9DDE-0ED04D4BA4FA}" presName="rootText" presStyleLbl="node3" presStyleIdx="2" presStyleCnt="3" custScaleX="266541" custScaleY="7563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0402AB-4668-48DD-9376-F1B65E8FACCF}" type="pres">
      <dgm:prSet presAssocID="{AFA7E876-770D-40DE-9DDE-0ED04D4BA4FA}" presName="rootConnector" presStyleLbl="node3" presStyleIdx="2" presStyleCnt="3"/>
      <dgm:spPr/>
      <dgm:t>
        <a:bodyPr/>
        <a:lstStyle/>
        <a:p>
          <a:endParaRPr lang="pt-BR"/>
        </a:p>
      </dgm:t>
    </dgm:pt>
    <dgm:pt modelId="{37A67317-CB58-4DF6-BFE4-18B8AF9D64F8}" type="pres">
      <dgm:prSet presAssocID="{AFA7E876-770D-40DE-9DDE-0ED04D4BA4FA}" presName="hierChild4" presStyleCnt="0"/>
      <dgm:spPr/>
    </dgm:pt>
    <dgm:pt modelId="{DCD18C5C-3748-4A1B-9B4A-8CA119094950}" type="pres">
      <dgm:prSet presAssocID="{AFA7E876-770D-40DE-9DDE-0ED04D4BA4FA}" presName="hierChild5" presStyleCnt="0"/>
      <dgm:spPr/>
    </dgm:pt>
    <dgm:pt modelId="{E8FA3F97-8BF5-4D0A-920D-F62DD0DC8AC1}" type="pres">
      <dgm:prSet presAssocID="{4B5FF1A2-4FE8-4AC8-A383-324E659F49E5}" presName="hierChild5" presStyleCnt="0"/>
      <dgm:spPr/>
    </dgm:pt>
    <dgm:pt modelId="{61DE0DBA-968F-48C5-9F1A-443DDBD89E5B}" type="pres">
      <dgm:prSet presAssocID="{0A6E9338-07B3-47AF-A0F5-EFDD9D48BA68}" presName="Name115" presStyleLbl="parChTrans1D3" presStyleIdx="3" presStyleCnt="4"/>
      <dgm:spPr/>
      <dgm:t>
        <a:bodyPr/>
        <a:lstStyle/>
        <a:p>
          <a:endParaRPr lang="pt-BR"/>
        </a:p>
      </dgm:t>
    </dgm:pt>
    <dgm:pt modelId="{96C1CD16-A4BB-4289-B568-C07C03C52BE1}" type="pres">
      <dgm:prSet presAssocID="{23853BCC-E5DC-4E8F-9091-685816A4F6AA}" presName="hierRoot3" presStyleCnt="0">
        <dgm:presLayoutVars>
          <dgm:hierBranch val="init"/>
        </dgm:presLayoutVars>
      </dgm:prSet>
      <dgm:spPr/>
    </dgm:pt>
    <dgm:pt modelId="{3E1B7BEA-B9B3-4329-9BDB-6B43B85C298D}" type="pres">
      <dgm:prSet presAssocID="{23853BCC-E5DC-4E8F-9091-685816A4F6AA}" presName="rootComposite3" presStyleCnt="0"/>
      <dgm:spPr/>
    </dgm:pt>
    <dgm:pt modelId="{2DE7D031-AC28-4440-9AD5-3BB94C0818C6}" type="pres">
      <dgm:prSet presAssocID="{23853BCC-E5DC-4E8F-9091-685816A4F6AA}" presName="rootText3" presStyleLbl="asst2" presStyleIdx="0" presStyleCnt="1" custScaleX="238777" custScaleY="6667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822120-D906-4DED-9890-68CD01BB8C22}" type="pres">
      <dgm:prSet presAssocID="{23853BCC-E5DC-4E8F-9091-685816A4F6AA}" presName="rootConnector3" presStyleLbl="asst2" presStyleIdx="0" presStyleCnt="1"/>
      <dgm:spPr/>
      <dgm:t>
        <a:bodyPr/>
        <a:lstStyle/>
        <a:p>
          <a:endParaRPr lang="pt-BR"/>
        </a:p>
      </dgm:t>
    </dgm:pt>
    <dgm:pt modelId="{B0E256D0-F0F7-43E5-8E4A-15848AC217E4}" type="pres">
      <dgm:prSet presAssocID="{23853BCC-E5DC-4E8F-9091-685816A4F6AA}" presName="hierChild6" presStyleCnt="0"/>
      <dgm:spPr/>
    </dgm:pt>
    <dgm:pt modelId="{7B24D9D6-65B4-4592-BF9C-EBAA09E2F34E}" type="pres">
      <dgm:prSet presAssocID="{23853BCC-E5DC-4E8F-9091-685816A4F6AA}" presName="hierChild7" presStyleCnt="0"/>
      <dgm:spPr/>
    </dgm:pt>
    <dgm:pt modelId="{612FEC2B-E8F8-4DEA-9006-1411554B060C}" type="pres">
      <dgm:prSet presAssocID="{FA0D95DE-8BDB-4373-A37A-8520B1C7FD32}" presName="hierChild3" presStyleCnt="0"/>
      <dgm:spPr/>
    </dgm:pt>
  </dgm:ptLst>
  <dgm:cxnLst>
    <dgm:cxn modelId="{1C24CC63-B323-4F36-AB95-131DDD0AC93E}" srcId="{FA0D95DE-8BDB-4373-A37A-8520B1C7FD32}" destId="{4B5FF1A2-4FE8-4AC8-A383-324E659F49E5}" srcOrd="0" destOrd="0" parTransId="{8C7F2A4A-911F-4129-83FA-A8AF5B65787D}" sibTransId="{C7289535-1543-4DC6-816A-14D291FAA696}"/>
    <dgm:cxn modelId="{43C6D685-0E6B-4E18-8665-58503B8FF173}" type="presOf" srcId="{23853BCC-E5DC-4E8F-9091-685816A4F6AA}" destId="{2DE7D031-AC28-4440-9AD5-3BB94C0818C6}" srcOrd="0" destOrd="0" presId="urn:microsoft.com/office/officeart/2009/3/layout/HorizontalOrganizationChart"/>
    <dgm:cxn modelId="{9C4B172E-2C5D-4BC8-A1D9-FCC3235A09AD}" srcId="{4B5FF1A2-4FE8-4AC8-A383-324E659F49E5}" destId="{23853BCC-E5DC-4E8F-9091-685816A4F6AA}" srcOrd="0" destOrd="0" parTransId="{0A6E9338-07B3-47AF-A0F5-EFDD9D48BA68}" sibTransId="{AD717744-2340-4A32-8C98-1994F927AFBA}"/>
    <dgm:cxn modelId="{853E46BF-8760-4891-BA48-11EB34E94850}" srcId="{4B5FF1A2-4FE8-4AC8-A383-324E659F49E5}" destId="{4EAF7B0B-7FBB-45C8-8930-CB371CB0F8EB}" srcOrd="1" destOrd="0" parTransId="{44132C34-2DEE-446D-812A-2083176BD352}" sibTransId="{3B38B0E8-4575-48AF-BA60-88C56886EBEF}"/>
    <dgm:cxn modelId="{4E498F9B-CBEC-4B32-BC92-65E758446137}" type="presOf" srcId="{6651081D-007B-4A9C-93CE-46BDCCC6FBC4}" destId="{9564B927-F1F3-42F8-AE30-DC58C744E5E0}" srcOrd="0" destOrd="0" presId="urn:microsoft.com/office/officeart/2009/3/layout/HorizontalOrganizationChart"/>
    <dgm:cxn modelId="{AB4CC96A-49D5-4680-B7A2-BB347D1AF970}" type="presOf" srcId="{FA0D95DE-8BDB-4373-A37A-8520B1C7FD32}" destId="{49B74BB1-8F48-4FC5-8A8B-700756AA4F32}" srcOrd="1" destOrd="0" presId="urn:microsoft.com/office/officeart/2009/3/layout/HorizontalOrganizationChart"/>
    <dgm:cxn modelId="{23630186-8694-45D1-B4C4-12D4C10C1817}" type="presOf" srcId="{FA0D95DE-8BDB-4373-A37A-8520B1C7FD32}" destId="{8A07253C-9731-4657-B1F5-7911DE78E21E}" srcOrd="0" destOrd="0" presId="urn:microsoft.com/office/officeart/2009/3/layout/HorizontalOrganizationChart"/>
    <dgm:cxn modelId="{3DDDB413-0D38-4BB7-B456-221302275030}" type="presOf" srcId="{915F46E5-D0A8-4A00-A300-471CEB7FC087}" destId="{298A1258-5352-4B1C-AA0B-8BD0431CC97F}" srcOrd="0" destOrd="0" presId="urn:microsoft.com/office/officeart/2009/3/layout/HorizontalOrganizationChart"/>
    <dgm:cxn modelId="{86871BD7-1424-4038-9D5D-13CF1DBB8D51}" type="presOf" srcId="{2D347693-8318-4DAE-8BA4-B524FB16E518}" destId="{43F34460-62A8-4D1F-9EAA-0CFEFF0ED999}" srcOrd="1" destOrd="0" presId="urn:microsoft.com/office/officeart/2009/3/layout/HorizontalOrganizationChart"/>
    <dgm:cxn modelId="{00176537-FE2E-4DBE-A2FA-F17A15D358F5}" type="presOf" srcId="{4B5FF1A2-4FE8-4AC8-A383-324E659F49E5}" destId="{EA884558-F79A-4885-B3AB-17D3E59C554F}" srcOrd="1" destOrd="0" presId="urn:microsoft.com/office/officeart/2009/3/layout/HorizontalOrganizationChart"/>
    <dgm:cxn modelId="{7EAD423D-46E5-478B-B466-25D45D7F0071}" type="presOf" srcId="{4EAF7B0B-7FBB-45C8-8930-CB371CB0F8EB}" destId="{E22790B5-7504-4563-9444-ABBF3F9107BD}" srcOrd="0" destOrd="0" presId="urn:microsoft.com/office/officeart/2009/3/layout/HorizontalOrganizationChart"/>
    <dgm:cxn modelId="{1A9D5D67-CB2F-400B-911C-0B78AEF04C58}" type="presOf" srcId="{8C7F2A4A-911F-4129-83FA-A8AF5B65787D}" destId="{309EE514-0892-48E8-B38E-6985B99A8873}" srcOrd="0" destOrd="0" presId="urn:microsoft.com/office/officeart/2009/3/layout/HorizontalOrganizationChart"/>
    <dgm:cxn modelId="{264B47AB-4880-4A72-B369-BE9CD7484616}" type="presOf" srcId="{23853BCC-E5DC-4E8F-9091-685816A4F6AA}" destId="{1C822120-D906-4DED-9890-68CD01BB8C22}" srcOrd="1" destOrd="0" presId="urn:microsoft.com/office/officeart/2009/3/layout/HorizontalOrganizationChart"/>
    <dgm:cxn modelId="{AF49EEBA-A55F-47F7-A19D-C674DDA3EED2}" type="presOf" srcId="{2D347693-8318-4DAE-8BA4-B524FB16E518}" destId="{19795109-3902-479F-9F25-440808593E5D}" srcOrd="0" destOrd="0" presId="urn:microsoft.com/office/officeart/2009/3/layout/HorizontalOrganizationChart"/>
    <dgm:cxn modelId="{F05914C2-5E31-46AA-98A4-FD547D2B28D5}" type="presOf" srcId="{AFA7E876-770D-40DE-9DDE-0ED04D4BA4FA}" destId="{C726B541-F7E1-4A63-93E6-61D203541D78}" srcOrd="0" destOrd="0" presId="urn:microsoft.com/office/officeart/2009/3/layout/HorizontalOrganizationChart"/>
    <dgm:cxn modelId="{B10531EB-BDD0-47A2-925F-CAC5897F1156}" type="presOf" srcId="{0A6E9338-07B3-47AF-A0F5-EFDD9D48BA68}" destId="{61DE0DBA-968F-48C5-9F1A-443DDBD89E5B}" srcOrd="0" destOrd="0" presId="urn:microsoft.com/office/officeart/2009/3/layout/HorizontalOrganizationChart"/>
    <dgm:cxn modelId="{866F9223-1901-4A9D-B241-A2E100736BB2}" type="presOf" srcId="{44132C34-2DEE-446D-812A-2083176BD352}" destId="{9665CD9F-8218-4967-9E51-A9AA1C595A93}" srcOrd="0" destOrd="0" presId="urn:microsoft.com/office/officeart/2009/3/layout/HorizontalOrganizationChart"/>
    <dgm:cxn modelId="{B82C24A1-12C4-4C1E-B185-D14C99419929}" srcId="{6651081D-007B-4A9C-93CE-46BDCCC6FBC4}" destId="{FA0D95DE-8BDB-4373-A37A-8520B1C7FD32}" srcOrd="0" destOrd="0" parTransId="{D08B2946-5F4A-4698-B945-A0878182C991}" sibTransId="{15D189A3-85E3-4F79-88FB-398813DE3BD8}"/>
    <dgm:cxn modelId="{FCC5ED8D-62F8-4EFE-BD60-72A8C80B59EE}" srcId="{4B5FF1A2-4FE8-4AC8-A383-324E659F49E5}" destId="{AFA7E876-770D-40DE-9DDE-0ED04D4BA4FA}" srcOrd="3" destOrd="0" parTransId="{E9A4E31B-81BB-403F-B9A6-1EB8DE7A4E50}" sibTransId="{5DACB451-4CC6-410C-B31D-AE191CB7F2F6}"/>
    <dgm:cxn modelId="{1D3CD42D-21B7-4D9C-AEA0-A280BDE7E664}" type="presOf" srcId="{E9A4E31B-81BB-403F-B9A6-1EB8DE7A4E50}" destId="{F75A54C5-8895-4F9F-BD27-BB39CDA9D8B2}" srcOrd="0" destOrd="0" presId="urn:microsoft.com/office/officeart/2009/3/layout/HorizontalOrganizationChart"/>
    <dgm:cxn modelId="{FD015B9F-03C0-4CA0-BED7-EC0ACDF9BAB8}" type="presOf" srcId="{4B5FF1A2-4FE8-4AC8-A383-324E659F49E5}" destId="{3E3040A0-935D-4A7F-9944-DEC748642CE4}" srcOrd="0" destOrd="0" presId="urn:microsoft.com/office/officeart/2009/3/layout/HorizontalOrganizationChart"/>
    <dgm:cxn modelId="{F9598636-446D-47A1-8CDB-91414827A644}" srcId="{4B5FF1A2-4FE8-4AC8-A383-324E659F49E5}" destId="{2D347693-8318-4DAE-8BA4-B524FB16E518}" srcOrd="2" destOrd="0" parTransId="{915F46E5-D0A8-4A00-A300-471CEB7FC087}" sibTransId="{52E0E645-EA59-48DC-9E32-25C57866A91D}"/>
    <dgm:cxn modelId="{250E68DB-411D-4B7C-958A-364086AE6510}" type="presOf" srcId="{4EAF7B0B-7FBB-45C8-8930-CB371CB0F8EB}" destId="{AA0068A4-3DD6-4CE2-87AE-FBDF5B9478C1}" srcOrd="1" destOrd="0" presId="urn:microsoft.com/office/officeart/2009/3/layout/HorizontalOrganizationChart"/>
    <dgm:cxn modelId="{94E5B914-A6F4-4E64-BD4D-2DC8C495F760}" type="presOf" srcId="{AFA7E876-770D-40DE-9DDE-0ED04D4BA4FA}" destId="{DA0402AB-4668-48DD-9376-F1B65E8FACCF}" srcOrd="1" destOrd="0" presId="urn:microsoft.com/office/officeart/2009/3/layout/HorizontalOrganizationChart"/>
    <dgm:cxn modelId="{B76F4D28-5D36-4724-BA8E-5A1DCA6CE632}" type="presParOf" srcId="{9564B927-F1F3-42F8-AE30-DC58C744E5E0}" destId="{2675F595-63D2-4178-9403-F76B58C714D1}" srcOrd="0" destOrd="0" presId="urn:microsoft.com/office/officeart/2009/3/layout/HorizontalOrganizationChart"/>
    <dgm:cxn modelId="{599FCDDB-99D7-4D0C-9A0D-0E8A1D7F71B5}" type="presParOf" srcId="{2675F595-63D2-4178-9403-F76B58C714D1}" destId="{E5D4A559-9D5E-4BE2-B850-DB9A8E5335BB}" srcOrd="0" destOrd="0" presId="urn:microsoft.com/office/officeart/2009/3/layout/HorizontalOrganizationChart"/>
    <dgm:cxn modelId="{0550C381-1B13-4C0A-9B15-ADC5069FBA61}" type="presParOf" srcId="{E5D4A559-9D5E-4BE2-B850-DB9A8E5335BB}" destId="{8A07253C-9731-4657-B1F5-7911DE78E21E}" srcOrd="0" destOrd="0" presId="urn:microsoft.com/office/officeart/2009/3/layout/HorizontalOrganizationChart"/>
    <dgm:cxn modelId="{2337CCE1-6148-4B38-A51D-5F0E1AD5CA8C}" type="presParOf" srcId="{E5D4A559-9D5E-4BE2-B850-DB9A8E5335BB}" destId="{49B74BB1-8F48-4FC5-8A8B-700756AA4F32}" srcOrd="1" destOrd="0" presId="urn:microsoft.com/office/officeart/2009/3/layout/HorizontalOrganizationChart"/>
    <dgm:cxn modelId="{5D9860CF-A0E7-45AF-AFCD-10536B65FD1C}" type="presParOf" srcId="{2675F595-63D2-4178-9403-F76B58C714D1}" destId="{014E205B-E8E0-4B2A-A6B0-9A44D9E09B7C}" srcOrd="1" destOrd="0" presId="urn:microsoft.com/office/officeart/2009/3/layout/HorizontalOrganizationChart"/>
    <dgm:cxn modelId="{F74E0FB0-8AC3-4525-B2A6-6B062B481868}" type="presParOf" srcId="{014E205B-E8E0-4B2A-A6B0-9A44D9E09B7C}" destId="{309EE514-0892-48E8-B38E-6985B99A8873}" srcOrd="0" destOrd="0" presId="urn:microsoft.com/office/officeart/2009/3/layout/HorizontalOrganizationChart"/>
    <dgm:cxn modelId="{F621F698-0AB1-43A8-9F79-0CC51D65B375}" type="presParOf" srcId="{014E205B-E8E0-4B2A-A6B0-9A44D9E09B7C}" destId="{36B36615-E899-4A7C-8AFD-09CDF3730565}" srcOrd="1" destOrd="0" presId="urn:microsoft.com/office/officeart/2009/3/layout/HorizontalOrganizationChart"/>
    <dgm:cxn modelId="{1A9F932C-FFB7-43A0-998A-FADBE0988949}" type="presParOf" srcId="{36B36615-E899-4A7C-8AFD-09CDF3730565}" destId="{5E3A5447-7476-45A4-9B0C-8D52B33B488C}" srcOrd="0" destOrd="0" presId="urn:microsoft.com/office/officeart/2009/3/layout/HorizontalOrganizationChart"/>
    <dgm:cxn modelId="{CC409C45-3859-47D5-BDD7-7C24681E8122}" type="presParOf" srcId="{5E3A5447-7476-45A4-9B0C-8D52B33B488C}" destId="{3E3040A0-935D-4A7F-9944-DEC748642CE4}" srcOrd="0" destOrd="0" presId="urn:microsoft.com/office/officeart/2009/3/layout/HorizontalOrganizationChart"/>
    <dgm:cxn modelId="{397CEB58-0894-466B-8B4D-2E6929F87A48}" type="presParOf" srcId="{5E3A5447-7476-45A4-9B0C-8D52B33B488C}" destId="{EA884558-F79A-4885-B3AB-17D3E59C554F}" srcOrd="1" destOrd="0" presId="urn:microsoft.com/office/officeart/2009/3/layout/HorizontalOrganizationChart"/>
    <dgm:cxn modelId="{D00C21DA-F0FC-4270-B3EC-3F91A366C0A1}" type="presParOf" srcId="{36B36615-E899-4A7C-8AFD-09CDF3730565}" destId="{B536620E-9ED8-4AD2-9452-0DA8AD213D1C}" srcOrd="1" destOrd="0" presId="urn:microsoft.com/office/officeart/2009/3/layout/HorizontalOrganizationChart"/>
    <dgm:cxn modelId="{E158E129-35ED-4C1D-9DD5-2981E617A85D}" type="presParOf" srcId="{B536620E-9ED8-4AD2-9452-0DA8AD213D1C}" destId="{9665CD9F-8218-4967-9E51-A9AA1C595A93}" srcOrd="0" destOrd="0" presId="urn:microsoft.com/office/officeart/2009/3/layout/HorizontalOrganizationChart"/>
    <dgm:cxn modelId="{E20191DE-0F4A-4E6E-83C0-A39AC64DC08F}" type="presParOf" srcId="{B536620E-9ED8-4AD2-9452-0DA8AD213D1C}" destId="{70D2545D-0BFF-4EDB-90BC-D8B10AB9EE6B}" srcOrd="1" destOrd="0" presId="urn:microsoft.com/office/officeart/2009/3/layout/HorizontalOrganizationChart"/>
    <dgm:cxn modelId="{B79DB285-15C2-4DEE-B694-76230298D11B}" type="presParOf" srcId="{70D2545D-0BFF-4EDB-90BC-D8B10AB9EE6B}" destId="{3B973861-822F-4C62-8FE5-064929B81D88}" srcOrd="0" destOrd="0" presId="urn:microsoft.com/office/officeart/2009/3/layout/HorizontalOrganizationChart"/>
    <dgm:cxn modelId="{EF1CBFC7-4BDE-48D4-BA1A-0622A4616CFE}" type="presParOf" srcId="{3B973861-822F-4C62-8FE5-064929B81D88}" destId="{E22790B5-7504-4563-9444-ABBF3F9107BD}" srcOrd="0" destOrd="0" presId="urn:microsoft.com/office/officeart/2009/3/layout/HorizontalOrganizationChart"/>
    <dgm:cxn modelId="{0D782DF5-26C7-4325-AB68-50969DFA3DD7}" type="presParOf" srcId="{3B973861-822F-4C62-8FE5-064929B81D88}" destId="{AA0068A4-3DD6-4CE2-87AE-FBDF5B9478C1}" srcOrd="1" destOrd="0" presId="urn:microsoft.com/office/officeart/2009/3/layout/HorizontalOrganizationChart"/>
    <dgm:cxn modelId="{E4069D84-EF79-4059-9CB8-293A6E967F0D}" type="presParOf" srcId="{70D2545D-0BFF-4EDB-90BC-D8B10AB9EE6B}" destId="{D9034408-14CB-4D61-95F6-A1E80E0F740C}" srcOrd="1" destOrd="0" presId="urn:microsoft.com/office/officeart/2009/3/layout/HorizontalOrganizationChart"/>
    <dgm:cxn modelId="{11365A2C-6065-4CA5-8AC5-BB4E6F35B125}" type="presParOf" srcId="{70D2545D-0BFF-4EDB-90BC-D8B10AB9EE6B}" destId="{BCB85A40-45FB-4763-9986-6C38E51BC2DF}" srcOrd="2" destOrd="0" presId="urn:microsoft.com/office/officeart/2009/3/layout/HorizontalOrganizationChart"/>
    <dgm:cxn modelId="{D2448288-A7C8-4C82-BE56-A63278984F57}" type="presParOf" srcId="{B536620E-9ED8-4AD2-9452-0DA8AD213D1C}" destId="{298A1258-5352-4B1C-AA0B-8BD0431CC97F}" srcOrd="2" destOrd="0" presId="urn:microsoft.com/office/officeart/2009/3/layout/HorizontalOrganizationChart"/>
    <dgm:cxn modelId="{1F64B5ED-8906-45DD-8D16-EFA35B1443B8}" type="presParOf" srcId="{B536620E-9ED8-4AD2-9452-0DA8AD213D1C}" destId="{F3255120-9F7D-446E-AB4B-16B279367F02}" srcOrd="3" destOrd="0" presId="urn:microsoft.com/office/officeart/2009/3/layout/HorizontalOrganizationChart"/>
    <dgm:cxn modelId="{7D519C0A-54C7-4329-BC76-04A759A24B09}" type="presParOf" srcId="{F3255120-9F7D-446E-AB4B-16B279367F02}" destId="{1A985ED5-D0E2-4B38-8130-299704B707BD}" srcOrd="0" destOrd="0" presId="urn:microsoft.com/office/officeart/2009/3/layout/HorizontalOrganizationChart"/>
    <dgm:cxn modelId="{8128A298-4322-404C-A6BA-7B702031393A}" type="presParOf" srcId="{1A985ED5-D0E2-4B38-8130-299704B707BD}" destId="{19795109-3902-479F-9F25-440808593E5D}" srcOrd="0" destOrd="0" presId="urn:microsoft.com/office/officeart/2009/3/layout/HorizontalOrganizationChart"/>
    <dgm:cxn modelId="{E9C06E00-15E9-482C-BE5B-2A34ACC90902}" type="presParOf" srcId="{1A985ED5-D0E2-4B38-8130-299704B707BD}" destId="{43F34460-62A8-4D1F-9EAA-0CFEFF0ED999}" srcOrd="1" destOrd="0" presId="urn:microsoft.com/office/officeart/2009/3/layout/HorizontalOrganizationChart"/>
    <dgm:cxn modelId="{D9EAA849-14F9-4C89-AAFF-3EC26D4125FE}" type="presParOf" srcId="{F3255120-9F7D-446E-AB4B-16B279367F02}" destId="{AA4AE45A-CAE7-4F32-B95E-2A8670994055}" srcOrd="1" destOrd="0" presId="urn:microsoft.com/office/officeart/2009/3/layout/HorizontalOrganizationChart"/>
    <dgm:cxn modelId="{7C49E00D-6538-47E2-B16A-8B51A0423B91}" type="presParOf" srcId="{F3255120-9F7D-446E-AB4B-16B279367F02}" destId="{596A67E6-C440-4726-9B2B-4CC5126036F7}" srcOrd="2" destOrd="0" presId="urn:microsoft.com/office/officeart/2009/3/layout/HorizontalOrganizationChart"/>
    <dgm:cxn modelId="{2CC237BC-3E69-44C2-8E39-88E68E1B6838}" type="presParOf" srcId="{B536620E-9ED8-4AD2-9452-0DA8AD213D1C}" destId="{F75A54C5-8895-4F9F-BD27-BB39CDA9D8B2}" srcOrd="4" destOrd="0" presId="urn:microsoft.com/office/officeart/2009/3/layout/HorizontalOrganizationChart"/>
    <dgm:cxn modelId="{CB25B9F5-38D4-4DEC-8E30-CBE0D205DDDC}" type="presParOf" srcId="{B536620E-9ED8-4AD2-9452-0DA8AD213D1C}" destId="{C322126B-5484-42E0-B4BC-F90262B25197}" srcOrd="5" destOrd="0" presId="urn:microsoft.com/office/officeart/2009/3/layout/HorizontalOrganizationChart"/>
    <dgm:cxn modelId="{C6E4DC6F-EE2B-44FE-8142-BB43FD0FB129}" type="presParOf" srcId="{C322126B-5484-42E0-B4BC-F90262B25197}" destId="{2D126A97-C8C3-4E5B-B3CC-3A2DAE5C6E06}" srcOrd="0" destOrd="0" presId="urn:microsoft.com/office/officeart/2009/3/layout/HorizontalOrganizationChart"/>
    <dgm:cxn modelId="{475743ED-DEC7-49AE-8A0E-41BD34CEE008}" type="presParOf" srcId="{2D126A97-C8C3-4E5B-B3CC-3A2DAE5C6E06}" destId="{C726B541-F7E1-4A63-93E6-61D203541D78}" srcOrd="0" destOrd="0" presId="urn:microsoft.com/office/officeart/2009/3/layout/HorizontalOrganizationChart"/>
    <dgm:cxn modelId="{24DAD607-2FC3-411E-8380-7B9673ABBFAE}" type="presParOf" srcId="{2D126A97-C8C3-4E5B-B3CC-3A2DAE5C6E06}" destId="{DA0402AB-4668-48DD-9376-F1B65E8FACCF}" srcOrd="1" destOrd="0" presId="urn:microsoft.com/office/officeart/2009/3/layout/HorizontalOrganizationChart"/>
    <dgm:cxn modelId="{3EC9649B-94C8-4D05-9AF5-89743B1F64DD}" type="presParOf" srcId="{C322126B-5484-42E0-B4BC-F90262B25197}" destId="{37A67317-CB58-4DF6-BFE4-18B8AF9D64F8}" srcOrd="1" destOrd="0" presId="urn:microsoft.com/office/officeart/2009/3/layout/HorizontalOrganizationChart"/>
    <dgm:cxn modelId="{13A6E289-63FB-4CAB-BE99-C82321C84088}" type="presParOf" srcId="{C322126B-5484-42E0-B4BC-F90262B25197}" destId="{DCD18C5C-3748-4A1B-9B4A-8CA119094950}" srcOrd="2" destOrd="0" presId="urn:microsoft.com/office/officeart/2009/3/layout/HorizontalOrganizationChart"/>
    <dgm:cxn modelId="{323CC907-5784-4406-950B-8CB16DB11B9A}" type="presParOf" srcId="{36B36615-E899-4A7C-8AFD-09CDF3730565}" destId="{E8FA3F97-8BF5-4D0A-920D-F62DD0DC8AC1}" srcOrd="2" destOrd="0" presId="urn:microsoft.com/office/officeart/2009/3/layout/HorizontalOrganizationChart"/>
    <dgm:cxn modelId="{BCA6045E-F05B-4C18-ABFA-EA085A9C013E}" type="presParOf" srcId="{E8FA3F97-8BF5-4D0A-920D-F62DD0DC8AC1}" destId="{61DE0DBA-968F-48C5-9F1A-443DDBD89E5B}" srcOrd="0" destOrd="0" presId="urn:microsoft.com/office/officeart/2009/3/layout/HorizontalOrganizationChart"/>
    <dgm:cxn modelId="{232B8C88-CB39-49EA-9EE8-F58592E6C798}" type="presParOf" srcId="{E8FA3F97-8BF5-4D0A-920D-F62DD0DC8AC1}" destId="{96C1CD16-A4BB-4289-B568-C07C03C52BE1}" srcOrd="1" destOrd="0" presId="urn:microsoft.com/office/officeart/2009/3/layout/HorizontalOrganizationChart"/>
    <dgm:cxn modelId="{4154245A-0365-4539-81C6-B13B04B4945E}" type="presParOf" srcId="{96C1CD16-A4BB-4289-B568-C07C03C52BE1}" destId="{3E1B7BEA-B9B3-4329-9BDB-6B43B85C298D}" srcOrd="0" destOrd="0" presId="urn:microsoft.com/office/officeart/2009/3/layout/HorizontalOrganizationChart"/>
    <dgm:cxn modelId="{F24DE9B2-8100-4CD5-BC26-6A8937DF31AE}" type="presParOf" srcId="{3E1B7BEA-B9B3-4329-9BDB-6B43B85C298D}" destId="{2DE7D031-AC28-4440-9AD5-3BB94C0818C6}" srcOrd="0" destOrd="0" presId="urn:microsoft.com/office/officeart/2009/3/layout/HorizontalOrganizationChart"/>
    <dgm:cxn modelId="{A0E9F049-A97B-4125-87EB-BE1794231874}" type="presParOf" srcId="{3E1B7BEA-B9B3-4329-9BDB-6B43B85C298D}" destId="{1C822120-D906-4DED-9890-68CD01BB8C22}" srcOrd="1" destOrd="0" presId="urn:microsoft.com/office/officeart/2009/3/layout/HorizontalOrganizationChart"/>
    <dgm:cxn modelId="{B90D39C6-E968-4787-8209-5891A53781B8}" type="presParOf" srcId="{96C1CD16-A4BB-4289-B568-C07C03C52BE1}" destId="{B0E256D0-F0F7-43E5-8E4A-15848AC217E4}" srcOrd="1" destOrd="0" presId="urn:microsoft.com/office/officeart/2009/3/layout/HorizontalOrganizationChart"/>
    <dgm:cxn modelId="{9E2D60C1-3546-4402-B988-2998A56FC94C}" type="presParOf" srcId="{96C1CD16-A4BB-4289-B568-C07C03C52BE1}" destId="{7B24D9D6-65B4-4592-BF9C-EBAA09E2F34E}" srcOrd="2" destOrd="0" presId="urn:microsoft.com/office/officeart/2009/3/layout/HorizontalOrganizationChart"/>
    <dgm:cxn modelId="{5A39442B-F90A-4651-97C9-D46B8C5A10D0}" type="presParOf" srcId="{2675F595-63D2-4178-9403-F76B58C714D1}" destId="{612FEC2B-E8F8-4DEA-9006-1411554B060C}" srcOrd="2" destOrd="0" presId="urn:microsoft.com/office/officeart/2009/3/layout/HorizontalOrganizationChart"/>
  </dgm:cxnLst>
  <dgm:bg>
    <a:noFill/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9BBAD7-A7F4-4117-8181-764E1A2A0D3F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</dgm:pt>
    <dgm:pt modelId="{0D0CE28E-9E1B-4C58-BBDB-7626DAE37810}">
      <dgm:prSet phldrT="[Texto]" custT="1"/>
      <dgm:spPr/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Corregedor instaura o procedimento destinado a indicar ao Conselho Superior de Administração a quem pertence a vaga do cargo de Conselheiro do Tribunal de Contas, no caso de vacância;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60FB7-49EC-4776-9171-52FE6E2E7A5D}" type="parTrans" cxnId="{5FC2F8C4-5A9C-439F-AB26-E2CAE264DB46}">
      <dgm:prSet/>
      <dgm:spPr/>
      <dgm:t>
        <a:bodyPr/>
        <a:lstStyle/>
        <a:p>
          <a:endParaRPr lang="pt-BR"/>
        </a:p>
      </dgm:t>
    </dgm:pt>
    <dgm:pt modelId="{CE420A31-EF1C-4558-B327-9BA0598CF2B7}" type="sibTrans" cxnId="{5FC2F8C4-5A9C-439F-AB26-E2CAE264DB46}">
      <dgm:prSet/>
      <dgm:spPr/>
      <dgm:t>
        <a:bodyPr/>
        <a:lstStyle/>
        <a:p>
          <a:endParaRPr lang="pt-BR"/>
        </a:p>
      </dgm:t>
    </dgm:pt>
    <dgm:pt modelId="{DD8E34E1-BB70-41C9-9AC2-3DEC05411464}">
      <dgm:prSet custT="1"/>
      <dgm:spPr/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Corregedor instaura um segundo procedimento para análise dos requisitos necessários à posse e consequente exercício;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40F3B2-F74E-4CBB-ACC4-34947FE604EF}" type="parTrans" cxnId="{AE29DA1C-47ED-4760-8467-FC1D65AB058C}">
      <dgm:prSet/>
      <dgm:spPr/>
      <dgm:t>
        <a:bodyPr/>
        <a:lstStyle/>
        <a:p>
          <a:endParaRPr lang="pt-BR"/>
        </a:p>
      </dgm:t>
    </dgm:pt>
    <dgm:pt modelId="{DC34D49A-EFDC-4A4C-8CAD-E63260FD38C9}" type="sibTrans" cxnId="{AE29DA1C-47ED-4760-8467-FC1D65AB058C}">
      <dgm:prSet/>
      <dgm:spPr/>
      <dgm:t>
        <a:bodyPr/>
        <a:lstStyle/>
        <a:p>
          <a:endParaRPr lang="pt-BR"/>
        </a:p>
      </dgm:t>
    </dgm:pt>
    <dgm:pt modelId="{A62C5429-0DD3-4FD8-B229-C0F64AD28124}">
      <dgm:prSet custT="1"/>
      <dgm:spPr/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 Corregedor relata ao Conselho Superior de Administração demonstrando se o indicado preenche ou não os requisitos objetivos e subjetivos para a posse e o exercício, conforme exigido pela Constituição Estadual.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07DB42-7581-4891-B697-9220E9832CF7}" type="parTrans" cxnId="{D1675AC4-35E6-4F87-A2D5-38B4EBF426D3}">
      <dgm:prSet/>
      <dgm:spPr/>
      <dgm:t>
        <a:bodyPr/>
        <a:lstStyle/>
        <a:p>
          <a:endParaRPr lang="pt-BR"/>
        </a:p>
      </dgm:t>
    </dgm:pt>
    <dgm:pt modelId="{46C60EBC-4744-4563-AB4D-8AF9BC83A1E9}" type="sibTrans" cxnId="{D1675AC4-35E6-4F87-A2D5-38B4EBF426D3}">
      <dgm:prSet/>
      <dgm:spPr/>
      <dgm:t>
        <a:bodyPr/>
        <a:lstStyle/>
        <a:p>
          <a:endParaRPr lang="pt-BR"/>
        </a:p>
      </dgm:t>
    </dgm:pt>
    <dgm:pt modelId="{981137B4-5200-439B-BF9D-87A93130D80C}">
      <dgm:prSet custT="1"/>
      <dgm:spPr/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Indicação do nome e nomeação;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9B58C-3DA2-4772-B34A-6529306EE5DA}" type="parTrans" cxnId="{0790533D-1094-4ABC-A6FF-CB4B7BDE26CE}">
      <dgm:prSet/>
      <dgm:spPr/>
      <dgm:t>
        <a:bodyPr/>
        <a:lstStyle/>
        <a:p>
          <a:endParaRPr lang="pt-BR"/>
        </a:p>
      </dgm:t>
    </dgm:pt>
    <dgm:pt modelId="{91F72BB1-E6C3-40C0-8DEB-9E3AF50F640D}" type="sibTrans" cxnId="{0790533D-1094-4ABC-A6FF-CB4B7BDE26CE}">
      <dgm:prSet/>
      <dgm:spPr/>
      <dgm:t>
        <a:bodyPr/>
        <a:lstStyle/>
        <a:p>
          <a:endParaRPr lang="pt-BR"/>
        </a:p>
      </dgm:t>
    </dgm:pt>
    <dgm:pt modelId="{0A48C8C4-3222-4796-85D4-D020BE093614}">
      <dgm:prSet custT="1"/>
      <dgm:spPr/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CONSTITUIÇÃO DO ESTADO DE RONDÔNIA, art. 48 §§ 7º e 8º e incisos, acrescidos pela EC nº 82;</a:t>
          </a:r>
        </a:p>
      </dgm:t>
    </dgm:pt>
    <dgm:pt modelId="{935398B9-6D01-4A84-AF54-D563D6126F16}" type="parTrans" cxnId="{FDE001AF-C160-4E30-BD2E-D166D2E299B8}">
      <dgm:prSet/>
      <dgm:spPr/>
      <dgm:t>
        <a:bodyPr/>
        <a:lstStyle/>
        <a:p>
          <a:endParaRPr lang="pt-BR"/>
        </a:p>
      </dgm:t>
    </dgm:pt>
    <dgm:pt modelId="{F1BFC382-ECBE-4F3C-842F-D3C91DE49342}" type="sibTrans" cxnId="{FDE001AF-C160-4E30-BD2E-D166D2E299B8}">
      <dgm:prSet/>
      <dgm:spPr/>
      <dgm:t>
        <a:bodyPr/>
        <a:lstStyle/>
        <a:p>
          <a:endParaRPr lang="pt-BR"/>
        </a:p>
      </dgm:t>
    </dgm:pt>
    <dgm:pt modelId="{77EBC757-C3D6-49F8-B7FB-523BC6CA7898}">
      <dgm:prSet custT="1"/>
      <dgm:spPr/>
      <dgm:t>
        <a:bodyPr/>
        <a:lstStyle/>
        <a:p>
          <a:pPr>
            <a:tabLst>
              <a:tab pos="266700" algn="l"/>
            </a:tabLst>
          </a:pP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 REGIMENTO INTERNO DO TCE-RO, art. 191-B, incisos XXIII e XIV;</a:t>
          </a:r>
          <a:endParaRPr lang="pt-BR" sz="14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6DF1F-EF47-4599-A745-86EDE2E61B69}" type="parTrans" cxnId="{B35F1689-E18D-4144-9B93-61C59AB43C03}">
      <dgm:prSet/>
      <dgm:spPr/>
      <dgm:t>
        <a:bodyPr/>
        <a:lstStyle/>
        <a:p>
          <a:endParaRPr lang="pt-BR"/>
        </a:p>
      </dgm:t>
    </dgm:pt>
    <dgm:pt modelId="{5D5273B6-1CFC-4BDD-B150-8E0F512FECC3}" type="sibTrans" cxnId="{B35F1689-E18D-4144-9B93-61C59AB43C03}">
      <dgm:prSet/>
      <dgm:spPr/>
      <dgm:t>
        <a:bodyPr/>
        <a:lstStyle/>
        <a:p>
          <a:endParaRPr lang="pt-BR"/>
        </a:p>
      </dgm:t>
    </dgm:pt>
    <dgm:pt modelId="{6E4CD163-AE22-40FC-AEAC-8F9AD5182685}" type="pres">
      <dgm:prSet presAssocID="{149BBAD7-A7F4-4117-8181-764E1A2A0D3F}" presName="Name0" presStyleCnt="0">
        <dgm:presLayoutVars>
          <dgm:chMax val="7"/>
          <dgm:chPref val="7"/>
          <dgm:dir/>
        </dgm:presLayoutVars>
      </dgm:prSet>
      <dgm:spPr/>
    </dgm:pt>
    <dgm:pt modelId="{96C63F12-EE86-484E-9F78-EAFC6CD42DF3}" type="pres">
      <dgm:prSet presAssocID="{149BBAD7-A7F4-4117-8181-764E1A2A0D3F}" presName="Name1" presStyleCnt="0"/>
      <dgm:spPr/>
    </dgm:pt>
    <dgm:pt modelId="{9FE94CFF-A15B-4E8C-B945-24100DDB01FA}" type="pres">
      <dgm:prSet presAssocID="{149BBAD7-A7F4-4117-8181-764E1A2A0D3F}" presName="cycle" presStyleCnt="0"/>
      <dgm:spPr/>
    </dgm:pt>
    <dgm:pt modelId="{04D46F1C-D0CF-41BC-BDC7-52873D326895}" type="pres">
      <dgm:prSet presAssocID="{149BBAD7-A7F4-4117-8181-764E1A2A0D3F}" presName="srcNode" presStyleLbl="node1" presStyleIdx="0" presStyleCnt="6"/>
      <dgm:spPr/>
    </dgm:pt>
    <dgm:pt modelId="{69308C14-D0D1-4E58-B8A8-8D897A9296EC}" type="pres">
      <dgm:prSet presAssocID="{149BBAD7-A7F4-4117-8181-764E1A2A0D3F}" presName="conn" presStyleLbl="parChTrans1D2" presStyleIdx="0" presStyleCnt="1"/>
      <dgm:spPr/>
      <dgm:t>
        <a:bodyPr/>
        <a:lstStyle/>
        <a:p>
          <a:endParaRPr lang="pt-BR"/>
        </a:p>
      </dgm:t>
    </dgm:pt>
    <dgm:pt modelId="{80A2D568-CD0D-4D25-AAD6-C360EBA40D1F}" type="pres">
      <dgm:prSet presAssocID="{149BBAD7-A7F4-4117-8181-764E1A2A0D3F}" presName="extraNode" presStyleLbl="node1" presStyleIdx="0" presStyleCnt="6"/>
      <dgm:spPr/>
    </dgm:pt>
    <dgm:pt modelId="{5375012A-90D8-49BB-AD80-EEF58FBCBB62}" type="pres">
      <dgm:prSet presAssocID="{149BBAD7-A7F4-4117-8181-764E1A2A0D3F}" presName="dstNode" presStyleLbl="node1" presStyleIdx="0" presStyleCnt="6"/>
      <dgm:spPr/>
    </dgm:pt>
    <dgm:pt modelId="{B17A9CA6-41CF-45AE-B48D-1BCF7FA2586F}" type="pres">
      <dgm:prSet presAssocID="{0A48C8C4-3222-4796-85D4-D020BE09361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607C85-CF0E-4347-AAA4-BAF30721E1CA}" type="pres">
      <dgm:prSet presAssocID="{0A48C8C4-3222-4796-85D4-D020BE093614}" presName="accent_1" presStyleCnt="0"/>
      <dgm:spPr/>
    </dgm:pt>
    <dgm:pt modelId="{5374BCD2-2DD7-4044-9C68-6BAADB911A10}" type="pres">
      <dgm:prSet presAssocID="{0A48C8C4-3222-4796-85D4-D020BE093614}" presName="accentRepeatNode" presStyleLbl="solidFgAcc1" presStyleIdx="0" presStyleCnt="6"/>
      <dgm:spPr>
        <a:noFill/>
        <a:ln>
          <a:noFill/>
        </a:ln>
      </dgm:spPr>
    </dgm:pt>
    <dgm:pt modelId="{87D7D79E-99AE-4486-92DD-40D4169390AC}" type="pres">
      <dgm:prSet presAssocID="{77EBC757-C3D6-49F8-B7FB-523BC6CA7898}" presName="text_2" presStyleLbl="node1" presStyleIdx="1" presStyleCnt="6" custLinFactNeighborY="-5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BE728A-E9F5-4B33-84DC-6288AEBC92F1}" type="pres">
      <dgm:prSet presAssocID="{77EBC757-C3D6-49F8-B7FB-523BC6CA7898}" presName="accent_2" presStyleCnt="0"/>
      <dgm:spPr/>
    </dgm:pt>
    <dgm:pt modelId="{B10AA751-C31A-407A-BCAF-FD2454960E58}" type="pres">
      <dgm:prSet presAssocID="{77EBC757-C3D6-49F8-B7FB-523BC6CA7898}" presName="accentRepeatNode" presStyleLbl="solidFgAcc1" presStyleIdx="1" presStyleCnt="6"/>
      <dgm:spPr>
        <a:noFill/>
        <a:ln>
          <a:noFill/>
        </a:ln>
      </dgm:spPr>
    </dgm:pt>
    <dgm:pt modelId="{ABEC96E4-3E51-4443-AA24-3146E62652A2}" type="pres">
      <dgm:prSet presAssocID="{0D0CE28E-9E1B-4C58-BBDB-7626DAE37810}" presName="text_3" presStyleLbl="node1" presStyleIdx="2" presStyleCnt="6" custScaleX="101719" custScaleY="1395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2E67B-CBBD-42CF-B684-4D9AAA94A837}" type="pres">
      <dgm:prSet presAssocID="{0D0CE28E-9E1B-4C58-BBDB-7626DAE37810}" presName="accent_3" presStyleCnt="0"/>
      <dgm:spPr/>
    </dgm:pt>
    <dgm:pt modelId="{3DE69C23-A6FA-4DF9-AF50-6C8D2CBDB1A2}" type="pres">
      <dgm:prSet presAssocID="{0D0CE28E-9E1B-4C58-BBDB-7626DAE37810}" presName="accentRepeatNode" presStyleLbl="solidFgAcc1" presStyleIdx="2" presStyleCnt="6"/>
      <dgm:spPr>
        <a:noFill/>
        <a:ln>
          <a:noFill/>
        </a:ln>
      </dgm:spPr>
    </dgm:pt>
    <dgm:pt modelId="{71B2F0E2-5E45-4E1D-85F1-8B39780A25E5}" type="pres">
      <dgm:prSet presAssocID="{981137B4-5200-439B-BF9D-87A93130D80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40C6C8-8317-4ADE-B35D-A34216761D0D}" type="pres">
      <dgm:prSet presAssocID="{981137B4-5200-439B-BF9D-87A93130D80C}" presName="accent_4" presStyleCnt="0"/>
      <dgm:spPr/>
    </dgm:pt>
    <dgm:pt modelId="{7644E893-14EB-43E8-B19F-4679B4FB1C32}" type="pres">
      <dgm:prSet presAssocID="{981137B4-5200-439B-BF9D-87A93130D80C}" presName="accentRepeatNode" presStyleLbl="solidFgAcc1" presStyleIdx="3" presStyleCnt="6" custLinFactNeighborX="-4066" custLinFactNeighborY="9450"/>
      <dgm:spPr>
        <a:noFill/>
        <a:ln>
          <a:noFill/>
        </a:ln>
      </dgm:spPr>
    </dgm:pt>
    <dgm:pt modelId="{6ADDAA8E-620D-4809-8F59-7643D318BFF3}" type="pres">
      <dgm:prSet presAssocID="{DD8E34E1-BB70-41C9-9AC2-3DEC0541146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C34EE-C917-40E6-9B5C-022EFE59C525}" type="pres">
      <dgm:prSet presAssocID="{DD8E34E1-BB70-41C9-9AC2-3DEC05411464}" presName="accent_5" presStyleCnt="0"/>
      <dgm:spPr/>
    </dgm:pt>
    <dgm:pt modelId="{CC1B0282-7BEC-4D85-8C27-FEC2E4CC84FC}" type="pres">
      <dgm:prSet presAssocID="{DD8E34E1-BB70-41C9-9AC2-3DEC05411464}" presName="accentRepeatNode" presStyleLbl="solidFgAcc1" presStyleIdx="4" presStyleCnt="6"/>
      <dgm:spPr>
        <a:noFill/>
        <a:ln>
          <a:noFill/>
        </a:ln>
      </dgm:spPr>
    </dgm:pt>
    <dgm:pt modelId="{81B7C06D-666B-47D6-9382-4D0F0A962D9F}" type="pres">
      <dgm:prSet presAssocID="{A62C5429-0DD3-4FD8-B229-C0F64AD28124}" presName="text_6" presStyleLbl="node1" presStyleIdx="5" presStyleCnt="6" custScaleX="100004" custScaleY="125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5A7538-5A0A-46D7-99DC-9D4DE816E3E4}" type="pres">
      <dgm:prSet presAssocID="{A62C5429-0DD3-4FD8-B229-C0F64AD28124}" presName="accent_6" presStyleCnt="0"/>
      <dgm:spPr/>
    </dgm:pt>
    <dgm:pt modelId="{3BA414C8-7738-4830-A6F8-A4F7AA13DAE8}" type="pres">
      <dgm:prSet presAssocID="{A62C5429-0DD3-4FD8-B229-C0F64AD28124}" presName="accentRepeatNode" presStyleLbl="solidFgAcc1" presStyleIdx="5" presStyleCnt="6"/>
      <dgm:spPr>
        <a:noFill/>
        <a:ln>
          <a:noFill/>
        </a:ln>
      </dgm:spPr>
    </dgm:pt>
  </dgm:ptLst>
  <dgm:cxnLst>
    <dgm:cxn modelId="{D1675AC4-35E6-4F87-A2D5-38B4EBF426D3}" srcId="{149BBAD7-A7F4-4117-8181-764E1A2A0D3F}" destId="{A62C5429-0DD3-4FD8-B229-C0F64AD28124}" srcOrd="5" destOrd="0" parTransId="{5B07DB42-7581-4891-B697-9220E9832CF7}" sibTransId="{46C60EBC-4744-4563-AB4D-8AF9BC83A1E9}"/>
    <dgm:cxn modelId="{C20AA783-29A1-4C72-B8F7-C555DE5C69F5}" type="presOf" srcId="{149BBAD7-A7F4-4117-8181-764E1A2A0D3F}" destId="{6E4CD163-AE22-40FC-AEAC-8F9AD5182685}" srcOrd="0" destOrd="0" presId="urn:microsoft.com/office/officeart/2008/layout/VerticalCurvedList"/>
    <dgm:cxn modelId="{B839F415-8A51-43FF-BAA2-786249FEBC4C}" type="presOf" srcId="{F1BFC382-ECBE-4F3C-842F-D3C91DE49342}" destId="{69308C14-D0D1-4E58-B8A8-8D897A9296EC}" srcOrd="0" destOrd="0" presId="urn:microsoft.com/office/officeart/2008/layout/VerticalCurvedList"/>
    <dgm:cxn modelId="{9C4DBAF8-FD3B-4CCA-A67E-C97814503775}" type="presOf" srcId="{981137B4-5200-439B-BF9D-87A93130D80C}" destId="{71B2F0E2-5E45-4E1D-85F1-8B39780A25E5}" srcOrd="0" destOrd="0" presId="urn:microsoft.com/office/officeart/2008/layout/VerticalCurvedList"/>
    <dgm:cxn modelId="{E1B22898-B941-4A6D-9C9D-D2B777ACD99E}" type="presOf" srcId="{0D0CE28E-9E1B-4C58-BBDB-7626DAE37810}" destId="{ABEC96E4-3E51-4443-AA24-3146E62652A2}" srcOrd="0" destOrd="0" presId="urn:microsoft.com/office/officeart/2008/layout/VerticalCurvedList"/>
    <dgm:cxn modelId="{50A77737-3B58-4104-AD80-BA2F3226B6B1}" type="presOf" srcId="{77EBC757-C3D6-49F8-B7FB-523BC6CA7898}" destId="{87D7D79E-99AE-4486-92DD-40D4169390AC}" srcOrd="0" destOrd="0" presId="urn:microsoft.com/office/officeart/2008/layout/VerticalCurvedList"/>
    <dgm:cxn modelId="{5FC2F8C4-5A9C-439F-AB26-E2CAE264DB46}" srcId="{149BBAD7-A7F4-4117-8181-764E1A2A0D3F}" destId="{0D0CE28E-9E1B-4C58-BBDB-7626DAE37810}" srcOrd="2" destOrd="0" parTransId="{18460FB7-49EC-4776-9171-52FE6E2E7A5D}" sibTransId="{CE420A31-EF1C-4558-B327-9BA0598CF2B7}"/>
    <dgm:cxn modelId="{0790533D-1094-4ABC-A6FF-CB4B7BDE26CE}" srcId="{149BBAD7-A7F4-4117-8181-764E1A2A0D3F}" destId="{981137B4-5200-439B-BF9D-87A93130D80C}" srcOrd="3" destOrd="0" parTransId="{C3B9B58C-3DA2-4772-B34A-6529306EE5DA}" sibTransId="{91F72BB1-E6C3-40C0-8DEB-9E3AF50F640D}"/>
    <dgm:cxn modelId="{B35F1689-E18D-4144-9B93-61C59AB43C03}" srcId="{149BBAD7-A7F4-4117-8181-764E1A2A0D3F}" destId="{77EBC757-C3D6-49F8-B7FB-523BC6CA7898}" srcOrd="1" destOrd="0" parTransId="{83B6DF1F-EF47-4599-A745-86EDE2E61B69}" sibTransId="{5D5273B6-1CFC-4BDD-B150-8E0F512FECC3}"/>
    <dgm:cxn modelId="{2D59E91C-B273-4D95-ACA0-7768874DB0AC}" type="presOf" srcId="{A62C5429-0DD3-4FD8-B229-C0F64AD28124}" destId="{81B7C06D-666B-47D6-9382-4D0F0A962D9F}" srcOrd="0" destOrd="0" presId="urn:microsoft.com/office/officeart/2008/layout/VerticalCurvedList"/>
    <dgm:cxn modelId="{FDE001AF-C160-4E30-BD2E-D166D2E299B8}" srcId="{149BBAD7-A7F4-4117-8181-764E1A2A0D3F}" destId="{0A48C8C4-3222-4796-85D4-D020BE093614}" srcOrd="0" destOrd="0" parTransId="{935398B9-6D01-4A84-AF54-D563D6126F16}" sibTransId="{F1BFC382-ECBE-4F3C-842F-D3C91DE49342}"/>
    <dgm:cxn modelId="{38F41DFE-4DC0-4092-AFF5-EF5A9BFD7ACB}" type="presOf" srcId="{DD8E34E1-BB70-41C9-9AC2-3DEC05411464}" destId="{6ADDAA8E-620D-4809-8F59-7643D318BFF3}" srcOrd="0" destOrd="0" presId="urn:microsoft.com/office/officeart/2008/layout/VerticalCurvedList"/>
    <dgm:cxn modelId="{1732CAD4-23BA-40AA-BC86-2A8180675672}" type="presOf" srcId="{0A48C8C4-3222-4796-85D4-D020BE093614}" destId="{B17A9CA6-41CF-45AE-B48D-1BCF7FA2586F}" srcOrd="0" destOrd="0" presId="urn:microsoft.com/office/officeart/2008/layout/VerticalCurvedList"/>
    <dgm:cxn modelId="{AE29DA1C-47ED-4760-8467-FC1D65AB058C}" srcId="{149BBAD7-A7F4-4117-8181-764E1A2A0D3F}" destId="{DD8E34E1-BB70-41C9-9AC2-3DEC05411464}" srcOrd="4" destOrd="0" parTransId="{DB40F3B2-F74E-4CBB-ACC4-34947FE604EF}" sibTransId="{DC34D49A-EFDC-4A4C-8CAD-E63260FD38C9}"/>
    <dgm:cxn modelId="{0F4DBEA4-555A-47DE-B014-968FA637423F}" type="presParOf" srcId="{6E4CD163-AE22-40FC-AEAC-8F9AD5182685}" destId="{96C63F12-EE86-484E-9F78-EAFC6CD42DF3}" srcOrd="0" destOrd="0" presId="urn:microsoft.com/office/officeart/2008/layout/VerticalCurvedList"/>
    <dgm:cxn modelId="{728B308E-451E-486A-89AD-F9AA179EFD96}" type="presParOf" srcId="{96C63F12-EE86-484E-9F78-EAFC6CD42DF3}" destId="{9FE94CFF-A15B-4E8C-B945-24100DDB01FA}" srcOrd="0" destOrd="0" presId="urn:microsoft.com/office/officeart/2008/layout/VerticalCurvedList"/>
    <dgm:cxn modelId="{57E880C8-8B3D-4795-9E8A-A5AC1053812B}" type="presParOf" srcId="{9FE94CFF-A15B-4E8C-B945-24100DDB01FA}" destId="{04D46F1C-D0CF-41BC-BDC7-52873D326895}" srcOrd="0" destOrd="0" presId="urn:microsoft.com/office/officeart/2008/layout/VerticalCurvedList"/>
    <dgm:cxn modelId="{343F92E2-22D0-40AE-98A2-35F9329FA067}" type="presParOf" srcId="{9FE94CFF-A15B-4E8C-B945-24100DDB01FA}" destId="{69308C14-D0D1-4E58-B8A8-8D897A9296EC}" srcOrd="1" destOrd="0" presId="urn:microsoft.com/office/officeart/2008/layout/VerticalCurvedList"/>
    <dgm:cxn modelId="{CD731019-00AE-4C23-8047-4C52AFC7CD29}" type="presParOf" srcId="{9FE94CFF-A15B-4E8C-B945-24100DDB01FA}" destId="{80A2D568-CD0D-4D25-AAD6-C360EBA40D1F}" srcOrd="2" destOrd="0" presId="urn:microsoft.com/office/officeart/2008/layout/VerticalCurvedList"/>
    <dgm:cxn modelId="{27A84FFC-57E4-4F57-AE23-94ADFE3A21BF}" type="presParOf" srcId="{9FE94CFF-A15B-4E8C-B945-24100DDB01FA}" destId="{5375012A-90D8-49BB-AD80-EEF58FBCBB62}" srcOrd="3" destOrd="0" presId="urn:microsoft.com/office/officeart/2008/layout/VerticalCurvedList"/>
    <dgm:cxn modelId="{969704A5-C9BB-4059-B580-E89521037C61}" type="presParOf" srcId="{96C63F12-EE86-484E-9F78-EAFC6CD42DF3}" destId="{B17A9CA6-41CF-45AE-B48D-1BCF7FA2586F}" srcOrd="1" destOrd="0" presId="urn:microsoft.com/office/officeart/2008/layout/VerticalCurvedList"/>
    <dgm:cxn modelId="{A1727C6E-5B5B-4B16-841D-FE0D19786675}" type="presParOf" srcId="{96C63F12-EE86-484E-9F78-EAFC6CD42DF3}" destId="{18607C85-CF0E-4347-AAA4-BAF30721E1CA}" srcOrd="2" destOrd="0" presId="urn:microsoft.com/office/officeart/2008/layout/VerticalCurvedList"/>
    <dgm:cxn modelId="{DCDCF503-B0EA-4E49-B7BE-490118447591}" type="presParOf" srcId="{18607C85-CF0E-4347-AAA4-BAF30721E1CA}" destId="{5374BCD2-2DD7-4044-9C68-6BAADB911A10}" srcOrd="0" destOrd="0" presId="urn:microsoft.com/office/officeart/2008/layout/VerticalCurvedList"/>
    <dgm:cxn modelId="{8E9B77B2-DADE-4785-B258-6F708F806515}" type="presParOf" srcId="{96C63F12-EE86-484E-9F78-EAFC6CD42DF3}" destId="{87D7D79E-99AE-4486-92DD-40D4169390AC}" srcOrd="3" destOrd="0" presId="urn:microsoft.com/office/officeart/2008/layout/VerticalCurvedList"/>
    <dgm:cxn modelId="{EDB1011E-142A-4A75-ABCC-058996B2531A}" type="presParOf" srcId="{96C63F12-EE86-484E-9F78-EAFC6CD42DF3}" destId="{4ABE728A-E9F5-4B33-84DC-6288AEBC92F1}" srcOrd="4" destOrd="0" presId="urn:microsoft.com/office/officeart/2008/layout/VerticalCurvedList"/>
    <dgm:cxn modelId="{C6A42EEF-71A8-4D18-8CD1-B98E3B29E348}" type="presParOf" srcId="{4ABE728A-E9F5-4B33-84DC-6288AEBC92F1}" destId="{B10AA751-C31A-407A-BCAF-FD2454960E58}" srcOrd="0" destOrd="0" presId="urn:microsoft.com/office/officeart/2008/layout/VerticalCurvedList"/>
    <dgm:cxn modelId="{83CA4658-7640-44C2-BA3C-6391F08AD833}" type="presParOf" srcId="{96C63F12-EE86-484E-9F78-EAFC6CD42DF3}" destId="{ABEC96E4-3E51-4443-AA24-3146E62652A2}" srcOrd="5" destOrd="0" presId="urn:microsoft.com/office/officeart/2008/layout/VerticalCurvedList"/>
    <dgm:cxn modelId="{28BAB5EC-796C-4433-ADBE-1C59CD83BC2F}" type="presParOf" srcId="{96C63F12-EE86-484E-9F78-EAFC6CD42DF3}" destId="{3772E67B-CBBD-42CF-B684-4D9AAA94A837}" srcOrd="6" destOrd="0" presId="urn:microsoft.com/office/officeart/2008/layout/VerticalCurvedList"/>
    <dgm:cxn modelId="{71F88DE3-6C4E-4C6F-BB02-53C019A7CD45}" type="presParOf" srcId="{3772E67B-CBBD-42CF-B684-4D9AAA94A837}" destId="{3DE69C23-A6FA-4DF9-AF50-6C8D2CBDB1A2}" srcOrd="0" destOrd="0" presId="urn:microsoft.com/office/officeart/2008/layout/VerticalCurvedList"/>
    <dgm:cxn modelId="{A81B90E8-48D2-4E21-88E5-15F475FA5A6E}" type="presParOf" srcId="{96C63F12-EE86-484E-9F78-EAFC6CD42DF3}" destId="{71B2F0E2-5E45-4E1D-85F1-8B39780A25E5}" srcOrd="7" destOrd="0" presId="urn:microsoft.com/office/officeart/2008/layout/VerticalCurvedList"/>
    <dgm:cxn modelId="{308336D4-CD24-4BEE-A47D-DE98F610A1BF}" type="presParOf" srcId="{96C63F12-EE86-484E-9F78-EAFC6CD42DF3}" destId="{2A40C6C8-8317-4ADE-B35D-A34216761D0D}" srcOrd="8" destOrd="0" presId="urn:microsoft.com/office/officeart/2008/layout/VerticalCurvedList"/>
    <dgm:cxn modelId="{F18C6337-A32D-46E5-A4BE-DFB152A53876}" type="presParOf" srcId="{2A40C6C8-8317-4ADE-B35D-A34216761D0D}" destId="{7644E893-14EB-43E8-B19F-4679B4FB1C32}" srcOrd="0" destOrd="0" presId="urn:microsoft.com/office/officeart/2008/layout/VerticalCurvedList"/>
    <dgm:cxn modelId="{2D1C3AC2-C84F-4BF7-98BB-2EAE5BC4BEC6}" type="presParOf" srcId="{96C63F12-EE86-484E-9F78-EAFC6CD42DF3}" destId="{6ADDAA8E-620D-4809-8F59-7643D318BFF3}" srcOrd="9" destOrd="0" presId="urn:microsoft.com/office/officeart/2008/layout/VerticalCurvedList"/>
    <dgm:cxn modelId="{BED0B1AF-443E-45B7-B291-57F0121A1BE8}" type="presParOf" srcId="{96C63F12-EE86-484E-9F78-EAFC6CD42DF3}" destId="{762C34EE-C917-40E6-9B5C-022EFE59C525}" srcOrd="10" destOrd="0" presId="urn:microsoft.com/office/officeart/2008/layout/VerticalCurvedList"/>
    <dgm:cxn modelId="{1CE19701-6E2F-41DF-B6AC-2E1A6FE3B26E}" type="presParOf" srcId="{762C34EE-C917-40E6-9B5C-022EFE59C525}" destId="{CC1B0282-7BEC-4D85-8C27-FEC2E4CC84FC}" srcOrd="0" destOrd="0" presId="urn:microsoft.com/office/officeart/2008/layout/VerticalCurvedList"/>
    <dgm:cxn modelId="{32B52940-12F6-4231-A07D-E241CE2C0380}" type="presParOf" srcId="{96C63F12-EE86-484E-9F78-EAFC6CD42DF3}" destId="{81B7C06D-666B-47D6-9382-4D0F0A962D9F}" srcOrd="11" destOrd="0" presId="urn:microsoft.com/office/officeart/2008/layout/VerticalCurvedList"/>
    <dgm:cxn modelId="{ABE9FAD3-AA23-4BFD-9390-A8BE423104A0}" type="presParOf" srcId="{96C63F12-EE86-484E-9F78-EAFC6CD42DF3}" destId="{C05A7538-5A0A-46D7-99DC-9D4DE816E3E4}" srcOrd="12" destOrd="0" presId="urn:microsoft.com/office/officeart/2008/layout/VerticalCurvedList"/>
    <dgm:cxn modelId="{24C38B70-CDA4-4C36-9502-574D83AC1ED7}" type="presParOf" srcId="{C05A7538-5A0A-46D7-99DC-9D4DE816E3E4}" destId="{3BA414C8-7738-4830-A6F8-A4F7AA13DA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ADA6DC-DC33-47B7-AD42-063DD90E46D9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7ED5272-35FF-4877-8A10-FB89A3221339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B6E56-B23C-4DFA-B85D-9F00AEF95B77}" type="parTrans" cxnId="{F3469970-07D0-44B1-91D9-FA6D8BBE90D2}">
      <dgm:prSet/>
      <dgm:spPr/>
      <dgm:t>
        <a:bodyPr/>
        <a:lstStyle/>
        <a:p>
          <a:endParaRPr lang="pt-BR"/>
        </a:p>
      </dgm:t>
    </dgm:pt>
    <dgm:pt modelId="{0133A57D-0934-497F-95F7-6F62CB1E819B}" type="sibTrans" cxnId="{F3469970-07D0-44B1-91D9-FA6D8BBE90D2}">
      <dgm:prSet/>
      <dgm:spPr/>
      <dgm:t>
        <a:bodyPr/>
        <a:lstStyle/>
        <a:p>
          <a:endParaRPr lang="pt-BR"/>
        </a:p>
      </dgm:t>
    </dgm:pt>
    <dgm:pt modelId="{000609A3-EA4F-4A24-AA2C-A154B57B393B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400" b="0" dirty="0" smtClean="0">
              <a:effectLst/>
            </a:rPr>
            <a:t>CONSTITUIÇÃO DO ESTADO DE RONDÔNIA, art. 48 §§ 7º e 8º e incisos, acrescidos pela EC nº 82;</a:t>
          </a:r>
          <a:endParaRPr lang="pt-BR" sz="1400" b="0" dirty="0">
            <a:effectLst/>
          </a:endParaRPr>
        </a:p>
      </dgm:t>
    </dgm:pt>
    <dgm:pt modelId="{DA1EFF8E-D955-4044-B08C-9299AC6D8A18}" type="parTrans" cxnId="{A95AC08B-D17B-4310-BA60-F3F508290972}">
      <dgm:prSet/>
      <dgm:spPr/>
      <dgm:t>
        <a:bodyPr/>
        <a:lstStyle/>
        <a:p>
          <a:endParaRPr lang="pt-BR"/>
        </a:p>
      </dgm:t>
    </dgm:pt>
    <dgm:pt modelId="{19BC7B0F-A10E-43CE-88C4-96E466A220AD}" type="sibTrans" cxnId="{A95AC08B-D17B-4310-BA60-F3F508290972}">
      <dgm:prSet/>
      <dgm:spPr/>
      <dgm:t>
        <a:bodyPr/>
        <a:lstStyle/>
        <a:p>
          <a:endParaRPr lang="pt-BR"/>
        </a:p>
      </dgm:t>
    </dgm:pt>
    <dgm:pt modelId="{9CEFB2FB-D58C-4056-A5AE-617E961C1BE2}">
      <dgm:prSet phldrT="[Texto]"/>
      <dgm:spPr/>
      <dgm:t>
        <a:bodyPr/>
        <a:lstStyle/>
        <a:p>
          <a:r>
            <a:rPr lang="pt-BR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529FE-413B-4075-B01A-1788FE6AF4FF}" type="parTrans" cxnId="{1D620965-2907-49E9-A70B-70D9DB52859F}">
      <dgm:prSet/>
      <dgm:spPr/>
      <dgm:t>
        <a:bodyPr/>
        <a:lstStyle/>
        <a:p>
          <a:endParaRPr lang="pt-BR"/>
        </a:p>
      </dgm:t>
    </dgm:pt>
    <dgm:pt modelId="{6A2B0F16-1E4E-4F2E-8006-69913D922B1F}" type="sibTrans" cxnId="{1D620965-2907-49E9-A70B-70D9DB52859F}">
      <dgm:prSet/>
      <dgm:spPr/>
      <dgm:t>
        <a:bodyPr/>
        <a:lstStyle/>
        <a:p>
          <a:endParaRPr lang="pt-BR"/>
        </a:p>
      </dgm:t>
    </dgm:pt>
    <dgm:pt modelId="{86B7E251-A1B6-4F4C-8071-8D45EFB7004A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5FC40-A54E-4D0B-A582-6402C9E7B4D8}" type="parTrans" cxnId="{2C21FFC6-176D-4696-8331-13CA2D92CFF2}">
      <dgm:prSet/>
      <dgm:spPr/>
      <dgm:t>
        <a:bodyPr/>
        <a:lstStyle/>
        <a:p>
          <a:endParaRPr lang="pt-BR"/>
        </a:p>
      </dgm:t>
    </dgm:pt>
    <dgm:pt modelId="{10FE2F2F-E310-447C-A9C3-D2F16683C774}" type="sibTrans" cxnId="{2C21FFC6-176D-4696-8331-13CA2D92CFF2}">
      <dgm:prSet/>
      <dgm:spPr/>
      <dgm:t>
        <a:bodyPr/>
        <a:lstStyle/>
        <a:p>
          <a:endParaRPr lang="pt-BR"/>
        </a:p>
      </dgm:t>
    </dgm:pt>
    <dgm:pt modelId="{CFA6F712-40E1-4BC7-A47F-3386DBE518D3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pt-BR" sz="1400" b="0" dirty="0">
            <a:effectLst/>
          </a:endParaRPr>
        </a:p>
      </dgm:t>
    </dgm:pt>
    <dgm:pt modelId="{F081A681-2414-4FB7-845F-EFC6C3587CA0}" type="parTrans" cxnId="{1E34BC62-5AAD-48FC-B3B2-257AA633B2FE}">
      <dgm:prSet/>
      <dgm:spPr/>
      <dgm:t>
        <a:bodyPr/>
        <a:lstStyle/>
        <a:p>
          <a:endParaRPr lang="pt-BR"/>
        </a:p>
      </dgm:t>
    </dgm:pt>
    <dgm:pt modelId="{8892D377-4147-4DD7-BEE7-305E7D914CA8}" type="sibTrans" cxnId="{1E34BC62-5AAD-48FC-B3B2-257AA633B2FE}">
      <dgm:prSet/>
      <dgm:spPr/>
      <dgm:t>
        <a:bodyPr/>
        <a:lstStyle/>
        <a:p>
          <a:endParaRPr lang="pt-BR"/>
        </a:p>
      </dgm:t>
    </dgm:pt>
    <dgm:pt modelId="{3C152704-1ADC-4022-A7B0-2970508F522E}">
      <dgm:prSet/>
      <dgm:spPr/>
      <dgm:t>
        <a:bodyPr/>
        <a:lstStyle/>
        <a:p>
          <a:r>
            <a:rPr lang="pt-BR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E0B3E-EC2C-4668-B030-231DE1F7FC66}" type="parTrans" cxnId="{B102B835-79EF-440B-881A-2B02D32123F8}">
      <dgm:prSet/>
      <dgm:spPr/>
      <dgm:t>
        <a:bodyPr/>
        <a:lstStyle/>
        <a:p>
          <a:endParaRPr lang="pt-BR"/>
        </a:p>
      </dgm:t>
    </dgm:pt>
    <dgm:pt modelId="{F0EDAD9D-6ACE-4550-A822-347CF7EFE7E7}" type="sibTrans" cxnId="{B102B835-79EF-440B-881A-2B02D32123F8}">
      <dgm:prSet/>
      <dgm:spPr/>
      <dgm:t>
        <a:bodyPr/>
        <a:lstStyle/>
        <a:p>
          <a:endParaRPr lang="pt-BR"/>
        </a:p>
      </dgm:t>
    </dgm:pt>
    <dgm:pt modelId="{69FB9577-4BC2-4298-9695-4EFBC3D9CEDE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400" dirty="0" smtClean="0"/>
            <a:t>Corregedor apresenta ao Pleno/CSA lista com nomes aptos à formação da lista tríplice, conforme merecimento/antiguidade; </a:t>
          </a:r>
          <a:endParaRPr lang="pt-BR" sz="1400" dirty="0"/>
        </a:p>
      </dgm:t>
    </dgm:pt>
    <dgm:pt modelId="{6B00C1AC-CFEF-4A52-830C-0F255EC81997}" type="parTrans" cxnId="{4B085C9C-A516-42A8-BC71-72D4B9615633}">
      <dgm:prSet/>
      <dgm:spPr/>
      <dgm:t>
        <a:bodyPr/>
        <a:lstStyle/>
        <a:p>
          <a:endParaRPr lang="pt-BR"/>
        </a:p>
      </dgm:t>
    </dgm:pt>
    <dgm:pt modelId="{E8E6B188-E52A-4A5A-9766-5C85F548CF18}" type="sibTrans" cxnId="{4B085C9C-A516-42A8-BC71-72D4B9615633}">
      <dgm:prSet/>
      <dgm:spPr/>
      <dgm:t>
        <a:bodyPr/>
        <a:lstStyle/>
        <a:p>
          <a:endParaRPr lang="pt-BR"/>
        </a:p>
      </dgm:t>
    </dgm:pt>
    <dgm:pt modelId="{E43D7806-17AE-48CD-9106-5A252A320162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8852F-02A4-406E-A698-7D5231A7A34C}" type="parTrans" cxnId="{E2F5625F-53FF-409C-A92B-6AEBC6382AC9}">
      <dgm:prSet/>
      <dgm:spPr/>
      <dgm:t>
        <a:bodyPr/>
        <a:lstStyle/>
        <a:p>
          <a:endParaRPr lang="pt-BR"/>
        </a:p>
      </dgm:t>
    </dgm:pt>
    <dgm:pt modelId="{9FA9B36E-CCE5-456D-B1C3-27E9092C8ECE}" type="sibTrans" cxnId="{E2F5625F-53FF-409C-A92B-6AEBC6382AC9}">
      <dgm:prSet/>
      <dgm:spPr/>
      <dgm:t>
        <a:bodyPr/>
        <a:lstStyle/>
        <a:p>
          <a:endParaRPr lang="pt-BR"/>
        </a:p>
      </dgm:t>
    </dgm:pt>
    <dgm:pt modelId="{28CFFBEB-B7FB-4267-AFB6-D70DBDBE0022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400" b="0" dirty="0" smtClean="0">
              <a:effectLst/>
            </a:rPr>
            <a:t>Formada a lista tríplice no Pleno/CSA é encaminhada ao Governador para a escolha de um dos nomes; Governador indica à Assembleia o seu escolhido, que delibera e devolve ao Governador para nomeação;</a:t>
          </a:r>
          <a:endParaRPr lang="pt-BR" sz="1400" b="0" dirty="0">
            <a:effectLst/>
          </a:endParaRPr>
        </a:p>
      </dgm:t>
    </dgm:pt>
    <dgm:pt modelId="{6B8474C4-F7AE-48F9-BE4F-742BEBBAF6A1}" type="parTrans" cxnId="{7F0A88F2-D0D5-4C4C-9656-4D57E16154A2}">
      <dgm:prSet/>
      <dgm:spPr/>
      <dgm:t>
        <a:bodyPr/>
        <a:lstStyle/>
        <a:p>
          <a:endParaRPr lang="pt-BR"/>
        </a:p>
      </dgm:t>
    </dgm:pt>
    <dgm:pt modelId="{A593F036-B5EB-45D7-861C-FC9826503FDB}" type="sibTrans" cxnId="{7F0A88F2-D0D5-4C4C-9656-4D57E16154A2}">
      <dgm:prSet/>
      <dgm:spPr/>
      <dgm:t>
        <a:bodyPr/>
        <a:lstStyle/>
        <a:p>
          <a:endParaRPr lang="pt-BR"/>
        </a:p>
      </dgm:t>
    </dgm:pt>
    <dgm:pt modelId="{4D1F6794-0943-4DB2-9BF4-66DC797CB365}">
      <dgm:prSet/>
      <dgm:spPr/>
      <dgm:t>
        <a:bodyPr/>
        <a:lstStyle/>
        <a:p>
          <a:r>
            <a:rPr lang="pt-BR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626EED-9D6E-4281-99F3-2F429E2CADF5}" type="parTrans" cxnId="{E907D170-5BD0-405C-BC2D-4A2D77B7E04C}">
      <dgm:prSet/>
      <dgm:spPr/>
      <dgm:t>
        <a:bodyPr/>
        <a:lstStyle/>
        <a:p>
          <a:endParaRPr lang="pt-BR"/>
        </a:p>
      </dgm:t>
    </dgm:pt>
    <dgm:pt modelId="{898D5718-4281-4701-9912-C8FA910EA119}" type="sibTrans" cxnId="{E907D170-5BD0-405C-BC2D-4A2D77B7E04C}">
      <dgm:prSet/>
      <dgm:spPr/>
      <dgm:t>
        <a:bodyPr/>
        <a:lstStyle/>
        <a:p>
          <a:endParaRPr lang="pt-BR"/>
        </a:p>
      </dgm:t>
    </dgm:pt>
    <dgm:pt modelId="{B2CB80AF-6146-43F1-8D4B-60BFD2B23F01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400" b="0" smtClean="0">
              <a:effectLst/>
            </a:rPr>
            <a:t>REGIMENTO INTERNO DO TCE-RO, art. 191-B, incisos XXIII e XIV;</a:t>
          </a:r>
          <a:endParaRPr lang="pt-BR" sz="1400" b="0" dirty="0">
            <a:effectLst/>
          </a:endParaRPr>
        </a:p>
      </dgm:t>
    </dgm:pt>
    <dgm:pt modelId="{4EF4B056-E262-44C3-892F-7A9CD72E071E}" type="parTrans" cxnId="{3F1550B9-4246-466F-872A-011B2E12DC6C}">
      <dgm:prSet/>
      <dgm:spPr/>
      <dgm:t>
        <a:bodyPr/>
        <a:lstStyle/>
        <a:p>
          <a:endParaRPr lang="pt-BR"/>
        </a:p>
      </dgm:t>
    </dgm:pt>
    <dgm:pt modelId="{FFC0EB63-103E-4489-9921-21C00C130095}" type="sibTrans" cxnId="{3F1550B9-4246-466F-872A-011B2E12DC6C}">
      <dgm:prSet/>
      <dgm:spPr/>
      <dgm:t>
        <a:bodyPr/>
        <a:lstStyle/>
        <a:p>
          <a:endParaRPr lang="pt-BR"/>
        </a:p>
      </dgm:t>
    </dgm:pt>
    <dgm:pt modelId="{ED47E9CA-AC61-44FD-A333-48ACEE990ED9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1EA076-2C25-413D-A26A-472E53404DDF}" type="parTrans" cxnId="{F23AEA25-6AFE-4018-8077-413CF8EC6B82}">
      <dgm:prSet/>
      <dgm:spPr/>
      <dgm:t>
        <a:bodyPr/>
        <a:lstStyle/>
        <a:p>
          <a:endParaRPr lang="pt-BR"/>
        </a:p>
      </dgm:t>
    </dgm:pt>
    <dgm:pt modelId="{95318540-1165-4612-B776-99ACB29339C4}" type="sibTrans" cxnId="{F23AEA25-6AFE-4018-8077-413CF8EC6B82}">
      <dgm:prSet/>
      <dgm:spPr/>
      <dgm:t>
        <a:bodyPr/>
        <a:lstStyle/>
        <a:p>
          <a:endParaRPr lang="pt-BR"/>
        </a:p>
      </dgm:t>
    </dgm:pt>
    <dgm:pt modelId="{9686F5D2-9D4C-4CA3-8CE1-E6238DBEF57E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sz="1400" b="0" dirty="0" smtClean="0">
              <a:effectLst/>
            </a:rPr>
            <a:t> O Governador nomeia e encaminha o nome ao TCE que, ouvido o Corregedor, delibera sobre a posse.</a:t>
          </a:r>
          <a:endParaRPr lang="pt-BR" sz="1400" b="0" dirty="0">
            <a:effectLst/>
          </a:endParaRPr>
        </a:p>
      </dgm:t>
    </dgm:pt>
    <dgm:pt modelId="{47BB8DBD-11DF-4D79-9ADD-FA669581A27D}" type="parTrans" cxnId="{DEDC8738-D722-49BA-B32B-76453C0E989B}">
      <dgm:prSet/>
      <dgm:spPr/>
      <dgm:t>
        <a:bodyPr/>
        <a:lstStyle/>
        <a:p>
          <a:endParaRPr lang="pt-BR"/>
        </a:p>
      </dgm:t>
    </dgm:pt>
    <dgm:pt modelId="{C3203B0D-0A06-46F4-8AB5-B8534BE7AD8A}" type="sibTrans" cxnId="{DEDC8738-D722-49BA-B32B-76453C0E989B}">
      <dgm:prSet/>
      <dgm:spPr/>
      <dgm:t>
        <a:bodyPr/>
        <a:lstStyle/>
        <a:p>
          <a:endParaRPr lang="pt-BR"/>
        </a:p>
      </dgm:t>
    </dgm:pt>
    <dgm:pt modelId="{53CF3A3E-3845-4A6E-9D56-43E265D34990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400" b="0" dirty="0" smtClean="0">
              <a:effectLst/>
            </a:rPr>
            <a:t>Corregedor instaura o procedimento destinado a indicar ao Conselho Superior de Administração a quem pertence a vaga do cargo de Conselheiro do Tribunal de Contas, no caso de vacância; se for destinada ao MPC, encaminha para o PG-MPC;</a:t>
          </a:r>
          <a:endParaRPr lang="pt-BR" sz="1400" dirty="0"/>
        </a:p>
      </dgm:t>
    </dgm:pt>
    <dgm:pt modelId="{B4569799-0E4F-4C86-920F-1A60F4404F9C}" type="parTrans" cxnId="{FF08D2C6-1E84-4B43-8EAC-09C20BA8AABE}">
      <dgm:prSet/>
      <dgm:spPr/>
      <dgm:t>
        <a:bodyPr/>
        <a:lstStyle/>
        <a:p>
          <a:endParaRPr lang="pt-BR"/>
        </a:p>
      </dgm:t>
    </dgm:pt>
    <dgm:pt modelId="{31A7AA7F-2391-4B84-B881-A5A9DEE250EF}" type="sibTrans" cxnId="{FF08D2C6-1E84-4B43-8EAC-09C20BA8AABE}">
      <dgm:prSet/>
      <dgm:spPr/>
      <dgm:t>
        <a:bodyPr/>
        <a:lstStyle/>
        <a:p>
          <a:endParaRPr lang="pt-BR"/>
        </a:p>
      </dgm:t>
    </dgm:pt>
    <dgm:pt modelId="{2578FB6F-DA28-44FF-9E1F-468A62820246}">
      <dgm:prSet custT="1"/>
      <dgm:spPr/>
      <dgm:t>
        <a:bodyPr/>
        <a:lstStyle/>
        <a:p>
          <a:r>
            <a:rPr lang="pt-BR" sz="1400" b="0" dirty="0" smtClean="0">
              <a:effectLst/>
            </a:rPr>
            <a:t>Indicação do TCE-RO vaga destinada a Conselheiro Substituto – Lista Tríplice, art. 48 §2º, I da CE-RO;</a:t>
          </a:r>
          <a:endParaRPr lang="pt-BR" sz="1400" b="0" dirty="0">
            <a:effectLst/>
          </a:endParaRPr>
        </a:p>
      </dgm:t>
    </dgm:pt>
    <dgm:pt modelId="{E7469680-36ED-4622-91BA-61AE35FA442C}" type="parTrans" cxnId="{4982A16C-0B44-43EF-A191-0C01AACF9084}">
      <dgm:prSet/>
      <dgm:spPr/>
      <dgm:t>
        <a:bodyPr/>
        <a:lstStyle/>
        <a:p>
          <a:endParaRPr lang="pt-BR"/>
        </a:p>
      </dgm:t>
    </dgm:pt>
    <dgm:pt modelId="{0D36113F-7549-4834-AE8A-4EF9433961C7}" type="sibTrans" cxnId="{4982A16C-0B44-43EF-A191-0C01AACF9084}">
      <dgm:prSet/>
      <dgm:spPr/>
      <dgm:t>
        <a:bodyPr/>
        <a:lstStyle/>
        <a:p>
          <a:endParaRPr lang="pt-BR"/>
        </a:p>
      </dgm:t>
    </dgm:pt>
    <dgm:pt modelId="{545D49F3-83D4-4CDF-A722-2AC1642F3645}">
      <dgm:prSet custT="1"/>
      <dgm:spPr/>
      <dgm:t>
        <a:bodyPr/>
        <a:lstStyle/>
        <a:p>
          <a:r>
            <a:rPr lang="pt-BR" sz="1400" b="1" dirty="0" smtClean="0">
              <a:effectLst/>
            </a:rPr>
            <a:t>3.1 – Antiguidade;</a:t>
          </a:r>
          <a:endParaRPr lang="pt-BR" sz="1400" b="1" dirty="0">
            <a:effectLst/>
          </a:endParaRPr>
        </a:p>
      </dgm:t>
    </dgm:pt>
    <dgm:pt modelId="{EE3DE4B1-D25F-4F54-8F7F-3533E5DCBD02}" type="parTrans" cxnId="{29BC8A9F-C839-4B02-B1BC-D32A39241494}">
      <dgm:prSet/>
      <dgm:spPr/>
      <dgm:t>
        <a:bodyPr/>
        <a:lstStyle/>
        <a:p>
          <a:endParaRPr lang="pt-BR"/>
        </a:p>
      </dgm:t>
    </dgm:pt>
    <dgm:pt modelId="{CEB3BE1E-D6E1-4E89-A153-EB8B251FDBE0}" type="sibTrans" cxnId="{29BC8A9F-C839-4B02-B1BC-D32A39241494}">
      <dgm:prSet/>
      <dgm:spPr/>
      <dgm:t>
        <a:bodyPr/>
        <a:lstStyle/>
        <a:p>
          <a:endParaRPr lang="pt-BR"/>
        </a:p>
      </dgm:t>
    </dgm:pt>
    <dgm:pt modelId="{0B347584-28AF-4BDF-85AA-8B5DAB39E0C5}">
      <dgm:prSet custT="1"/>
      <dgm:spPr/>
      <dgm:t>
        <a:bodyPr/>
        <a:lstStyle/>
        <a:p>
          <a:r>
            <a:rPr lang="pt-BR" sz="1400" b="1" dirty="0" smtClean="0">
              <a:effectLst/>
            </a:rPr>
            <a:t>3.2 – Merecimento.</a:t>
          </a:r>
          <a:endParaRPr lang="pt-BR" sz="1400" b="1" dirty="0">
            <a:effectLst/>
          </a:endParaRPr>
        </a:p>
      </dgm:t>
    </dgm:pt>
    <dgm:pt modelId="{83EB4A8D-C450-4DAE-BEB6-AB0753FAB4F8}" type="parTrans" cxnId="{59EB7523-5064-4C7F-9733-7D66BA230AFB}">
      <dgm:prSet/>
      <dgm:spPr/>
      <dgm:t>
        <a:bodyPr/>
        <a:lstStyle/>
        <a:p>
          <a:endParaRPr lang="pt-BR"/>
        </a:p>
      </dgm:t>
    </dgm:pt>
    <dgm:pt modelId="{B12C4D9D-E47E-4501-9605-136972FB5263}" type="sibTrans" cxnId="{59EB7523-5064-4C7F-9733-7D66BA230AFB}">
      <dgm:prSet/>
      <dgm:spPr/>
      <dgm:t>
        <a:bodyPr/>
        <a:lstStyle/>
        <a:p>
          <a:endParaRPr lang="pt-BR"/>
        </a:p>
      </dgm:t>
    </dgm:pt>
    <dgm:pt modelId="{28ED20C3-3375-4B91-924E-2A3703AABA3D}">
      <dgm:prSet custT="1"/>
      <dgm:spPr/>
      <dgm:t>
        <a:bodyPr/>
        <a:lstStyle/>
        <a:p>
          <a:endParaRPr lang="pt-BR" sz="1400" b="0" dirty="0">
            <a:effectLst/>
          </a:endParaRPr>
        </a:p>
      </dgm:t>
    </dgm:pt>
    <dgm:pt modelId="{2F4CC434-48E3-4A41-9752-DDD0482D4982}" type="parTrans" cxnId="{9F54A11C-0DAF-4D29-8DFD-5ECC4903E02D}">
      <dgm:prSet/>
      <dgm:spPr/>
      <dgm:t>
        <a:bodyPr/>
        <a:lstStyle/>
        <a:p>
          <a:endParaRPr lang="pt-BR"/>
        </a:p>
      </dgm:t>
    </dgm:pt>
    <dgm:pt modelId="{CD731A4C-5CD1-45D0-A00D-115102B4516A}" type="sibTrans" cxnId="{9F54A11C-0DAF-4D29-8DFD-5ECC4903E02D}">
      <dgm:prSet/>
      <dgm:spPr/>
      <dgm:t>
        <a:bodyPr/>
        <a:lstStyle/>
        <a:p>
          <a:endParaRPr lang="pt-BR"/>
        </a:p>
      </dgm:t>
    </dgm:pt>
    <dgm:pt modelId="{DEC8121D-6FD2-4794-BF78-DF557D08200F}" type="pres">
      <dgm:prSet presAssocID="{02ADA6DC-DC33-47B7-AD42-063DD90E46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4EA20E-6A8C-4DBE-93DF-16A273D70CC2}" type="pres">
      <dgm:prSet presAssocID="{E7ED5272-35FF-4877-8A10-FB89A3221339}" presName="composite" presStyleCnt="0"/>
      <dgm:spPr/>
    </dgm:pt>
    <dgm:pt modelId="{6CB85E3F-FCAB-44BA-A6C5-F1791F73A82C}" type="pres">
      <dgm:prSet presAssocID="{E7ED5272-35FF-4877-8A10-FB89A322133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9DC11D-3E97-45DA-96A3-8B5F2CD8A611}" type="pres">
      <dgm:prSet presAssocID="{E7ED5272-35FF-4877-8A10-FB89A322133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9538C-CEEB-45AF-A187-D646BD0B2E55}" type="pres">
      <dgm:prSet presAssocID="{0133A57D-0934-497F-95F7-6F62CB1E819B}" presName="sp" presStyleCnt="0"/>
      <dgm:spPr/>
    </dgm:pt>
    <dgm:pt modelId="{04B81E80-00C3-4C6F-87DE-C6D6BB8EADFF}" type="pres">
      <dgm:prSet presAssocID="{4D1F6794-0943-4DB2-9BF4-66DC797CB365}" presName="composite" presStyleCnt="0"/>
      <dgm:spPr/>
    </dgm:pt>
    <dgm:pt modelId="{54EC7BC4-566B-467E-937F-61722AD1A729}" type="pres">
      <dgm:prSet presAssocID="{4D1F6794-0943-4DB2-9BF4-66DC797CB36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C64DE5-096D-423B-8E4D-36473FB09DCE}" type="pres">
      <dgm:prSet presAssocID="{4D1F6794-0943-4DB2-9BF4-66DC797CB36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5C689B-152E-4934-8FFD-88B89BE96AF2}" type="pres">
      <dgm:prSet presAssocID="{898D5718-4281-4701-9912-C8FA910EA119}" presName="sp" presStyleCnt="0"/>
      <dgm:spPr/>
    </dgm:pt>
    <dgm:pt modelId="{8457F12F-10A5-4DEE-BFEA-7281056EBC0B}" type="pres">
      <dgm:prSet presAssocID="{9CEFB2FB-D58C-4056-A5AE-617E961C1BE2}" presName="composite" presStyleCnt="0"/>
      <dgm:spPr/>
    </dgm:pt>
    <dgm:pt modelId="{FC7901A5-2B06-4E59-9171-F08482DCA304}" type="pres">
      <dgm:prSet presAssocID="{9CEFB2FB-D58C-4056-A5AE-617E961C1BE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3559D-F8A5-4F84-9FB0-A68C535C7601}" type="pres">
      <dgm:prSet presAssocID="{9CEFB2FB-D58C-4056-A5AE-617E961C1BE2}" presName="descendantText" presStyleLbl="alignAcc1" presStyleIdx="2" presStyleCnt="7" custScaleY="114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8B9587-6C00-4F6E-A822-3382B861564B}" type="pres">
      <dgm:prSet presAssocID="{6A2B0F16-1E4E-4F2E-8006-69913D922B1F}" presName="sp" presStyleCnt="0"/>
      <dgm:spPr/>
    </dgm:pt>
    <dgm:pt modelId="{7BA0ECAE-2B1A-4D32-A69E-B8B66D3B3760}" type="pres">
      <dgm:prSet presAssocID="{86B7E251-A1B6-4F4C-8071-8D45EFB7004A}" presName="composite" presStyleCnt="0"/>
      <dgm:spPr/>
    </dgm:pt>
    <dgm:pt modelId="{56315334-377D-405B-9DFF-5E22668DE11D}" type="pres">
      <dgm:prSet presAssocID="{86B7E251-A1B6-4F4C-8071-8D45EFB7004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9CCF6D-1D36-4446-97E7-F7138848B35C}" type="pres">
      <dgm:prSet presAssocID="{86B7E251-A1B6-4F4C-8071-8D45EFB7004A}" presName="descendantText" presStyleLbl="alignAcc1" presStyleIdx="3" presStyleCnt="7" custScaleY="1382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DB298-DE95-4152-BBA7-F74B3230F4A5}" type="pres">
      <dgm:prSet presAssocID="{10FE2F2F-E310-447C-A9C3-D2F16683C774}" presName="sp" presStyleCnt="0"/>
      <dgm:spPr/>
    </dgm:pt>
    <dgm:pt modelId="{87695AA5-5B8C-4F47-B827-3D891ABC90E4}" type="pres">
      <dgm:prSet presAssocID="{3C152704-1ADC-4022-A7B0-2970508F522E}" presName="composite" presStyleCnt="0"/>
      <dgm:spPr/>
    </dgm:pt>
    <dgm:pt modelId="{A363885B-946B-4B2F-9849-1B0AE0BEF999}" type="pres">
      <dgm:prSet presAssocID="{3C152704-1ADC-4022-A7B0-2970508F522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2FDD1-3DF9-4B2C-AEBD-1DBA99A9A3DF}" type="pres">
      <dgm:prSet presAssocID="{3C152704-1ADC-4022-A7B0-2970508F522E}" presName="descendantText" presStyleLbl="alignAcc1" presStyleIdx="4" presStyleCnt="7" custLinFactNeighborY="57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B88339-4C2B-4124-A75F-11ABFA904060}" type="pres">
      <dgm:prSet presAssocID="{F0EDAD9D-6ACE-4550-A822-347CF7EFE7E7}" presName="sp" presStyleCnt="0"/>
      <dgm:spPr/>
    </dgm:pt>
    <dgm:pt modelId="{56D0028B-E7E4-4E4D-B48A-4671FCF7F074}" type="pres">
      <dgm:prSet presAssocID="{E43D7806-17AE-48CD-9106-5A252A320162}" presName="composite" presStyleCnt="0"/>
      <dgm:spPr/>
    </dgm:pt>
    <dgm:pt modelId="{412F3057-2996-4BCC-98B4-48DCA3EB701C}" type="pres">
      <dgm:prSet presAssocID="{E43D7806-17AE-48CD-9106-5A252A32016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541F0A-18E4-426F-B4B7-A9ED3BF54745}" type="pres">
      <dgm:prSet presAssocID="{E43D7806-17AE-48CD-9106-5A252A320162}" presName="descendantText" presStyleLbl="alignAcc1" presStyleIdx="5" presStyleCnt="7" custScaleY="121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F9D341-4EFD-43CF-9C3A-78D255D43A1B}" type="pres">
      <dgm:prSet presAssocID="{9FA9B36E-CCE5-456D-B1C3-27E9092C8ECE}" presName="sp" presStyleCnt="0"/>
      <dgm:spPr/>
    </dgm:pt>
    <dgm:pt modelId="{5A44529E-8A64-4D5D-9201-99D9AC654E3D}" type="pres">
      <dgm:prSet presAssocID="{ED47E9CA-AC61-44FD-A333-48ACEE990ED9}" presName="composite" presStyleCnt="0"/>
      <dgm:spPr/>
    </dgm:pt>
    <dgm:pt modelId="{1381BF09-7424-46B1-98C2-5D3F29BB8F67}" type="pres">
      <dgm:prSet presAssocID="{ED47E9CA-AC61-44FD-A333-48ACEE990ED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29D654-73B0-44FA-A4E4-731174DCCC0B}" type="pres">
      <dgm:prSet presAssocID="{ED47E9CA-AC61-44FD-A333-48ACEE990ED9}" presName="descendantText" presStyleLbl="alignAcc1" presStyleIdx="6" presStyleCnt="7" custScaleY="155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EDE0EC-1DCD-4AE1-8CA3-5D6E8DA82504}" type="presOf" srcId="{545D49F3-83D4-4CDF-A722-2AC1642F3645}" destId="{789CCF6D-1D36-4446-97E7-F7138848B35C}" srcOrd="0" destOrd="2" presId="urn:microsoft.com/office/officeart/2005/8/layout/chevron2"/>
    <dgm:cxn modelId="{AF103C07-0019-4C97-9F6A-402069BEAA85}" type="presOf" srcId="{69FB9577-4BC2-4298-9695-4EFBC3D9CEDE}" destId="{9AA2FDD1-3DF9-4B2C-AEBD-1DBA99A9A3DF}" srcOrd="0" destOrd="0" presId="urn:microsoft.com/office/officeart/2005/8/layout/chevron2"/>
    <dgm:cxn modelId="{04CAE0B9-20D8-44D5-9EF3-C77B5581AF0B}" type="presOf" srcId="{28ED20C3-3375-4B91-924E-2A3703AABA3D}" destId="{789CCF6D-1D36-4446-97E7-F7138848B35C}" srcOrd="0" destOrd="4" presId="urn:microsoft.com/office/officeart/2005/8/layout/chevron2"/>
    <dgm:cxn modelId="{86A2411D-6638-4BD2-A903-6FD45BC76A39}" type="presOf" srcId="{4D1F6794-0943-4DB2-9BF4-66DC797CB365}" destId="{54EC7BC4-566B-467E-937F-61722AD1A729}" srcOrd="0" destOrd="0" presId="urn:microsoft.com/office/officeart/2005/8/layout/chevron2"/>
    <dgm:cxn modelId="{A95AC08B-D17B-4310-BA60-F3F508290972}" srcId="{E7ED5272-35FF-4877-8A10-FB89A3221339}" destId="{000609A3-EA4F-4A24-AA2C-A154B57B393B}" srcOrd="0" destOrd="0" parTransId="{DA1EFF8E-D955-4044-B08C-9299AC6D8A18}" sibTransId="{19BC7B0F-A10E-43CE-88C4-96E466A220AD}"/>
    <dgm:cxn modelId="{4982A16C-0B44-43EF-A191-0C01AACF9084}" srcId="{86B7E251-A1B6-4F4C-8071-8D45EFB7004A}" destId="{2578FB6F-DA28-44FF-9E1F-468A62820246}" srcOrd="1" destOrd="0" parTransId="{E7469680-36ED-4622-91BA-61AE35FA442C}" sibTransId="{0D36113F-7549-4834-AE8A-4EF9433961C7}"/>
    <dgm:cxn modelId="{865357B1-8013-402A-8202-07BEAAFE880D}" type="presOf" srcId="{0B347584-28AF-4BDF-85AA-8B5DAB39E0C5}" destId="{789CCF6D-1D36-4446-97E7-F7138848B35C}" srcOrd="0" destOrd="3" presId="urn:microsoft.com/office/officeart/2005/8/layout/chevron2"/>
    <dgm:cxn modelId="{7AE91BA4-619E-4925-B7C7-813821D67F71}" type="presOf" srcId="{ED47E9CA-AC61-44FD-A333-48ACEE990ED9}" destId="{1381BF09-7424-46B1-98C2-5D3F29BB8F67}" srcOrd="0" destOrd="0" presId="urn:microsoft.com/office/officeart/2005/8/layout/chevron2"/>
    <dgm:cxn modelId="{DEDC8738-D722-49BA-B32B-76453C0E989B}" srcId="{ED47E9CA-AC61-44FD-A333-48ACEE990ED9}" destId="{9686F5D2-9D4C-4CA3-8CE1-E6238DBEF57E}" srcOrd="0" destOrd="0" parTransId="{47BB8DBD-11DF-4D79-9ADD-FA669581A27D}" sibTransId="{C3203B0D-0A06-46F4-8AB5-B8534BE7AD8A}"/>
    <dgm:cxn modelId="{F0E1D1D9-09B1-4296-AE08-EC61B43204AC}" type="presOf" srcId="{9CEFB2FB-D58C-4056-A5AE-617E961C1BE2}" destId="{FC7901A5-2B06-4E59-9171-F08482DCA304}" srcOrd="0" destOrd="0" presId="urn:microsoft.com/office/officeart/2005/8/layout/chevron2"/>
    <dgm:cxn modelId="{29BC8A9F-C839-4B02-B1BC-D32A39241494}" srcId="{2578FB6F-DA28-44FF-9E1F-468A62820246}" destId="{545D49F3-83D4-4CDF-A722-2AC1642F3645}" srcOrd="0" destOrd="0" parTransId="{EE3DE4B1-D25F-4F54-8F7F-3533E5DCBD02}" sibTransId="{CEB3BE1E-D6E1-4E89-A153-EB8B251FDBE0}"/>
    <dgm:cxn modelId="{64E40779-0F46-4D72-A9C4-D8EC95BBB16B}" type="presOf" srcId="{86B7E251-A1B6-4F4C-8071-8D45EFB7004A}" destId="{56315334-377D-405B-9DFF-5E22668DE11D}" srcOrd="0" destOrd="0" presId="urn:microsoft.com/office/officeart/2005/8/layout/chevron2"/>
    <dgm:cxn modelId="{14FB763F-9D4F-4FB8-998E-EECC40F22A56}" type="presOf" srcId="{B2CB80AF-6146-43F1-8D4B-60BFD2B23F01}" destId="{3FC64DE5-096D-423B-8E4D-36473FB09DCE}" srcOrd="0" destOrd="0" presId="urn:microsoft.com/office/officeart/2005/8/layout/chevron2"/>
    <dgm:cxn modelId="{9F54A11C-0DAF-4D29-8DFD-5ECC4903E02D}" srcId="{86B7E251-A1B6-4F4C-8071-8D45EFB7004A}" destId="{28ED20C3-3375-4B91-924E-2A3703AABA3D}" srcOrd="2" destOrd="0" parTransId="{2F4CC434-48E3-4A41-9752-DDD0482D4982}" sibTransId="{CD731A4C-5CD1-45D0-A00D-115102B4516A}"/>
    <dgm:cxn modelId="{F23AEA25-6AFE-4018-8077-413CF8EC6B82}" srcId="{02ADA6DC-DC33-47B7-AD42-063DD90E46D9}" destId="{ED47E9CA-AC61-44FD-A333-48ACEE990ED9}" srcOrd="6" destOrd="0" parTransId="{3C1EA076-2C25-413D-A26A-472E53404DDF}" sibTransId="{95318540-1165-4612-B776-99ACB29339C4}"/>
    <dgm:cxn modelId="{A9446BBE-3B9E-4F61-A73C-C7B19E8A7EB2}" type="presOf" srcId="{000609A3-EA4F-4A24-AA2C-A154B57B393B}" destId="{6E9DC11D-3E97-45DA-96A3-8B5F2CD8A611}" srcOrd="0" destOrd="0" presId="urn:microsoft.com/office/officeart/2005/8/layout/chevron2"/>
    <dgm:cxn modelId="{3F1550B9-4246-466F-872A-011B2E12DC6C}" srcId="{4D1F6794-0943-4DB2-9BF4-66DC797CB365}" destId="{B2CB80AF-6146-43F1-8D4B-60BFD2B23F01}" srcOrd="0" destOrd="0" parTransId="{4EF4B056-E262-44C3-892F-7A9CD72E071E}" sibTransId="{FFC0EB63-103E-4489-9921-21C00C130095}"/>
    <dgm:cxn modelId="{3E21F095-83AE-40E0-A0E6-5D64D3500E59}" type="presOf" srcId="{E43D7806-17AE-48CD-9106-5A252A320162}" destId="{412F3057-2996-4BCC-98B4-48DCA3EB701C}" srcOrd="0" destOrd="0" presId="urn:microsoft.com/office/officeart/2005/8/layout/chevron2"/>
    <dgm:cxn modelId="{510DCF1E-AF2A-44F3-B725-DF5CD3D1442C}" type="presOf" srcId="{28CFFBEB-B7FB-4267-AFB6-D70DBDBE0022}" destId="{62541F0A-18E4-426F-B4B7-A9ED3BF54745}" srcOrd="0" destOrd="0" presId="urn:microsoft.com/office/officeart/2005/8/layout/chevron2"/>
    <dgm:cxn modelId="{4B085C9C-A516-42A8-BC71-72D4B9615633}" srcId="{3C152704-1ADC-4022-A7B0-2970508F522E}" destId="{69FB9577-4BC2-4298-9695-4EFBC3D9CEDE}" srcOrd="0" destOrd="0" parTransId="{6B00C1AC-CFEF-4A52-830C-0F255EC81997}" sibTransId="{E8E6B188-E52A-4A5A-9766-5C85F548CF18}"/>
    <dgm:cxn modelId="{5E3BF9AE-BEC4-41F3-B585-4C3EA1F99C85}" type="presOf" srcId="{53CF3A3E-3845-4A6E-9D56-43E265D34990}" destId="{18B3559D-F8A5-4F84-9FB0-A68C535C7601}" srcOrd="0" destOrd="0" presId="urn:microsoft.com/office/officeart/2005/8/layout/chevron2"/>
    <dgm:cxn modelId="{EE473E71-E412-43D8-BD30-3F24C65674A8}" type="presOf" srcId="{CFA6F712-40E1-4BC7-A47F-3386DBE518D3}" destId="{789CCF6D-1D36-4446-97E7-F7138848B35C}" srcOrd="0" destOrd="0" presId="urn:microsoft.com/office/officeart/2005/8/layout/chevron2"/>
    <dgm:cxn modelId="{2C21FFC6-176D-4696-8331-13CA2D92CFF2}" srcId="{02ADA6DC-DC33-47B7-AD42-063DD90E46D9}" destId="{86B7E251-A1B6-4F4C-8071-8D45EFB7004A}" srcOrd="3" destOrd="0" parTransId="{CBF5FC40-A54E-4D0B-A582-6402C9E7B4D8}" sibTransId="{10FE2F2F-E310-447C-A9C3-D2F16683C774}"/>
    <dgm:cxn modelId="{83887A43-88AF-451D-BD8C-BBDC0A8086B2}" type="presOf" srcId="{E7ED5272-35FF-4877-8A10-FB89A3221339}" destId="{6CB85E3F-FCAB-44BA-A6C5-F1791F73A82C}" srcOrd="0" destOrd="0" presId="urn:microsoft.com/office/officeart/2005/8/layout/chevron2"/>
    <dgm:cxn modelId="{FF08D2C6-1E84-4B43-8EAC-09C20BA8AABE}" srcId="{9CEFB2FB-D58C-4056-A5AE-617E961C1BE2}" destId="{53CF3A3E-3845-4A6E-9D56-43E265D34990}" srcOrd="0" destOrd="0" parTransId="{B4569799-0E4F-4C86-920F-1A60F4404F9C}" sibTransId="{31A7AA7F-2391-4B84-B881-A5A9DEE250EF}"/>
    <dgm:cxn modelId="{BC448F71-9858-41D9-A6B7-B4E7C70C9FE8}" type="presOf" srcId="{2578FB6F-DA28-44FF-9E1F-468A62820246}" destId="{789CCF6D-1D36-4446-97E7-F7138848B35C}" srcOrd="0" destOrd="1" presId="urn:microsoft.com/office/officeart/2005/8/layout/chevron2"/>
    <dgm:cxn modelId="{E2F5625F-53FF-409C-A92B-6AEBC6382AC9}" srcId="{02ADA6DC-DC33-47B7-AD42-063DD90E46D9}" destId="{E43D7806-17AE-48CD-9106-5A252A320162}" srcOrd="5" destOrd="0" parTransId="{F8A8852F-02A4-406E-A698-7D5231A7A34C}" sibTransId="{9FA9B36E-CCE5-456D-B1C3-27E9092C8ECE}"/>
    <dgm:cxn modelId="{298D15B3-2187-4AED-842A-D77524E5902C}" type="presOf" srcId="{9686F5D2-9D4C-4CA3-8CE1-E6238DBEF57E}" destId="{BF29D654-73B0-44FA-A4E4-731174DCCC0B}" srcOrd="0" destOrd="0" presId="urn:microsoft.com/office/officeart/2005/8/layout/chevron2"/>
    <dgm:cxn modelId="{1D620965-2907-49E9-A70B-70D9DB52859F}" srcId="{02ADA6DC-DC33-47B7-AD42-063DD90E46D9}" destId="{9CEFB2FB-D58C-4056-A5AE-617E961C1BE2}" srcOrd="2" destOrd="0" parTransId="{E40529FE-413B-4075-B01A-1788FE6AF4FF}" sibTransId="{6A2B0F16-1E4E-4F2E-8006-69913D922B1F}"/>
    <dgm:cxn modelId="{F3469970-07D0-44B1-91D9-FA6D8BBE90D2}" srcId="{02ADA6DC-DC33-47B7-AD42-063DD90E46D9}" destId="{E7ED5272-35FF-4877-8A10-FB89A3221339}" srcOrd="0" destOrd="0" parTransId="{AD0B6E56-B23C-4DFA-B85D-9F00AEF95B77}" sibTransId="{0133A57D-0934-497F-95F7-6F62CB1E819B}"/>
    <dgm:cxn modelId="{E907D170-5BD0-405C-BC2D-4A2D77B7E04C}" srcId="{02ADA6DC-DC33-47B7-AD42-063DD90E46D9}" destId="{4D1F6794-0943-4DB2-9BF4-66DC797CB365}" srcOrd="1" destOrd="0" parTransId="{31626EED-9D6E-4281-99F3-2F429E2CADF5}" sibTransId="{898D5718-4281-4701-9912-C8FA910EA119}"/>
    <dgm:cxn modelId="{B8727BE2-5CAC-4173-800A-2ECAEA1F377D}" type="presOf" srcId="{02ADA6DC-DC33-47B7-AD42-063DD90E46D9}" destId="{DEC8121D-6FD2-4794-BF78-DF557D08200F}" srcOrd="0" destOrd="0" presId="urn:microsoft.com/office/officeart/2005/8/layout/chevron2"/>
    <dgm:cxn modelId="{C29EA10C-222E-431C-899A-1E73167710F0}" type="presOf" srcId="{3C152704-1ADC-4022-A7B0-2970508F522E}" destId="{A363885B-946B-4B2F-9849-1B0AE0BEF999}" srcOrd="0" destOrd="0" presId="urn:microsoft.com/office/officeart/2005/8/layout/chevron2"/>
    <dgm:cxn modelId="{B102B835-79EF-440B-881A-2B02D32123F8}" srcId="{02ADA6DC-DC33-47B7-AD42-063DD90E46D9}" destId="{3C152704-1ADC-4022-A7B0-2970508F522E}" srcOrd="4" destOrd="0" parTransId="{DC1E0B3E-EC2C-4668-B030-231DE1F7FC66}" sibTransId="{F0EDAD9D-6ACE-4550-A822-347CF7EFE7E7}"/>
    <dgm:cxn modelId="{7F0A88F2-D0D5-4C4C-9656-4D57E16154A2}" srcId="{E43D7806-17AE-48CD-9106-5A252A320162}" destId="{28CFFBEB-B7FB-4267-AFB6-D70DBDBE0022}" srcOrd="0" destOrd="0" parTransId="{6B8474C4-F7AE-48F9-BE4F-742BEBBAF6A1}" sibTransId="{A593F036-B5EB-45D7-861C-FC9826503FDB}"/>
    <dgm:cxn modelId="{1E34BC62-5AAD-48FC-B3B2-257AA633B2FE}" srcId="{86B7E251-A1B6-4F4C-8071-8D45EFB7004A}" destId="{CFA6F712-40E1-4BC7-A47F-3386DBE518D3}" srcOrd="0" destOrd="0" parTransId="{F081A681-2414-4FB7-845F-EFC6C3587CA0}" sibTransId="{8892D377-4147-4DD7-BEE7-305E7D914CA8}"/>
    <dgm:cxn modelId="{59EB7523-5064-4C7F-9733-7D66BA230AFB}" srcId="{2578FB6F-DA28-44FF-9E1F-468A62820246}" destId="{0B347584-28AF-4BDF-85AA-8B5DAB39E0C5}" srcOrd="1" destOrd="0" parTransId="{83EB4A8D-C450-4DAE-BEB6-AB0753FAB4F8}" sibTransId="{B12C4D9D-E47E-4501-9605-136972FB5263}"/>
    <dgm:cxn modelId="{C30546B6-868F-4E47-8EE7-1BDA62A4C203}" type="presParOf" srcId="{DEC8121D-6FD2-4794-BF78-DF557D08200F}" destId="{614EA20E-6A8C-4DBE-93DF-16A273D70CC2}" srcOrd="0" destOrd="0" presId="urn:microsoft.com/office/officeart/2005/8/layout/chevron2"/>
    <dgm:cxn modelId="{F5E01756-6104-49AD-A047-749473A2FF16}" type="presParOf" srcId="{614EA20E-6A8C-4DBE-93DF-16A273D70CC2}" destId="{6CB85E3F-FCAB-44BA-A6C5-F1791F73A82C}" srcOrd="0" destOrd="0" presId="urn:microsoft.com/office/officeart/2005/8/layout/chevron2"/>
    <dgm:cxn modelId="{AA74E90A-81F3-433E-8A6C-5F3E05C53B0B}" type="presParOf" srcId="{614EA20E-6A8C-4DBE-93DF-16A273D70CC2}" destId="{6E9DC11D-3E97-45DA-96A3-8B5F2CD8A611}" srcOrd="1" destOrd="0" presId="urn:microsoft.com/office/officeart/2005/8/layout/chevron2"/>
    <dgm:cxn modelId="{1D82E464-8903-44DC-88D0-D695842C9B61}" type="presParOf" srcId="{DEC8121D-6FD2-4794-BF78-DF557D08200F}" destId="{6C09538C-CEEB-45AF-A187-D646BD0B2E55}" srcOrd="1" destOrd="0" presId="urn:microsoft.com/office/officeart/2005/8/layout/chevron2"/>
    <dgm:cxn modelId="{0723B1DC-3BB6-4115-AA4E-6723357A3B5C}" type="presParOf" srcId="{DEC8121D-6FD2-4794-BF78-DF557D08200F}" destId="{04B81E80-00C3-4C6F-87DE-C6D6BB8EADFF}" srcOrd="2" destOrd="0" presId="urn:microsoft.com/office/officeart/2005/8/layout/chevron2"/>
    <dgm:cxn modelId="{60535BA6-BE6D-4579-8860-CD8CCA3059C1}" type="presParOf" srcId="{04B81E80-00C3-4C6F-87DE-C6D6BB8EADFF}" destId="{54EC7BC4-566B-467E-937F-61722AD1A729}" srcOrd="0" destOrd="0" presId="urn:microsoft.com/office/officeart/2005/8/layout/chevron2"/>
    <dgm:cxn modelId="{55595927-5079-4A0D-AB8E-51076DE10D21}" type="presParOf" srcId="{04B81E80-00C3-4C6F-87DE-C6D6BB8EADFF}" destId="{3FC64DE5-096D-423B-8E4D-36473FB09DCE}" srcOrd="1" destOrd="0" presId="urn:microsoft.com/office/officeart/2005/8/layout/chevron2"/>
    <dgm:cxn modelId="{3F60CEBA-0631-4952-B570-82D1E368D7B9}" type="presParOf" srcId="{DEC8121D-6FD2-4794-BF78-DF557D08200F}" destId="{4D5C689B-152E-4934-8FFD-88B89BE96AF2}" srcOrd="3" destOrd="0" presId="urn:microsoft.com/office/officeart/2005/8/layout/chevron2"/>
    <dgm:cxn modelId="{8D100033-252A-4D68-A470-C8C03429B966}" type="presParOf" srcId="{DEC8121D-6FD2-4794-BF78-DF557D08200F}" destId="{8457F12F-10A5-4DEE-BFEA-7281056EBC0B}" srcOrd="4" destOrd="0" presId="urn:microsoft.com/office/officeart/2005/8/layout/chevron2"/>
    <dgm:cxn modelId="{FC8F1612-1238-4CE6-911E-AF7E72168495}" type="presParOf" srcId="{8457F12F-10A5-4DEE-BFEA-7281056EBC0B}" destId="{FC7901A5-2B06-4E59-9171-F08482DCA304}" srcOrd="0" destOrd="0" presId="urn:microsoft.com/office/officeart/2005/8/layout/chevron2"/>
    <dgm:cxn modelId="{55DC1E59-F13C-4A14-A027-5DF3F775FDC6}" type="presParOf" srcId="{8457F12F-10A5-4DEE-BFEA-7281056EBC0B}" destId="{18B3559D-F8A5-4F84-9FB0-A68C535C7601}" srcOrd="1" destOrd="0" presId="urn:microsoft.com/office/officeart/2005/8/layout/chevron2"/>
    <dgm:cxn modelId="{C158004A-595B-46D1-8A38-460675FDC953}" type="presParOf" srcId="{DEC8121D-6FD2-4794-BF78-DF557D08200F}" destId="{058B9587-6C00-4F6E-A822-3382B861564B}" srcOrd="5" destOrd="0" presId="urn:microsoft.com/office/officeart/2005/8/layout/chevron2"/>
    <dgm:cxn modelId="{06471DC2-8A50-4946-B31F-B77AEC9BBF0B}" type="presParOf" srcId="{DEC8121D-6FD2-4794-BF78-DF557D08200F}" destId="{7BA0ECAE-2B1A-4D32-A69E-B8B66D3B3760}" srcOrd="6" destOrd="0" presId="urn:microsoft.com/office/officeart/2005/8/layout/chevron2"/>
    <dgm:cxn modelId="{D35C2631-163A-44A9-BD16-59CC2183F498}" type="presParOf" srcId="{7BA0ECAE-2B1A-4D32-A69E-B8B66D3B3760}" destId="{56315334-377D-405B-9DFF-5E22668DE11D}" srcOrd="0" destOrd="0" presId="urn:microsoft.com/office/officeart/2005/8/layout/chevron2"/>
    <dgm:cxn modelId="{9549BDC3-985E-49C9-97AD-09786ADE226C}" type="presParOf" srcId="{7BA0ECAE-2B1A-4D32-A69E-B8B66D3B3760}" destId="{789CCF6D-1D36-4446-97E7-F7138848B35C}" srcOrd="1" destOrd="0" presId="urn:microsoft.com/office/officeart/2005/8/layout/chevron2"/>
    <dgm:cxn modelId="{2E133E49-5B10-4C5A-A5FB-C4C57DDA6B5F}" type="presParOf" srcId="{DEC8121D-6FD2-4794-BF78-DF557D08200F}" destId="{0E3DB298-DE95-4152-BBA7-F74B3230F4A5}" srcOrd="7" destOrd="0" presId="urn:microsoft.com/office/officeart/2005/8/layout/chevron2"/>
    <dgm:cxn modelId="{CAAC1D99-7151-46DA-8798-AA774D3A0389}" type="presParOf" srcId="{DEC8121D-6FD2-4794-BF78-DF557D08200F}" destId="{87695AA5-5B8C-4F47-B827-3D891ABC90E4}" srcOrd="8" destOrd="0" presId="urn:microsoft.com/office/officeart/2005/8/layout/chevron2"/>
    <dgm:cxn modelId="{1DAC3230-B419-4BC6-8F86-C6A8724D26DE}" type="presParOf" srcId="{87695AA5-5B8C-4F47-B827-3D891ABC90E4}" destId="{A363885B-946B-4B2F-9849-1B0AE0BEF999}" srcOrd="0" destOrd="0" presId="urn:microsoft.com/office/officeart/2005/8/layout/chevron2"/>
    <dgm:cxn modelId="{43864E3B-F497-4BFB-988A-EDEAA1A05860}" type="presParOf" srcId="{87695AA5-5B8C-4F47-B827-3D891ABC90E4}" destId="{9AA2FDD1-3DF9-4B2C-AEBD-1DBA99A9A3DF}" srcOrd="1" destOrd="0" presId="urn:microsoft.com/office/officeart/2005/8/layout/chevron2"/>
    <dgm:cxn modelId="{495565D2-8750-40AB-A2AD-6F932A07AD92}" type="presParOf" srcId="{DEC8121D-6FD2-4794-BF78-DF557D08200F}" destId="{9DB88339-4C2B-4124-A75F-11ABFA904060}" srcOrd="9" destOrd="0" presId="urn:microsoft.com/office/officeart/2005/8/layout/chevron2"/>
    <dgm:cxn modelId="{A02D56A2-86E7-46E3-BE11-DB6C0E8C80A7}" type="presParOf" srcId="{DEC8121D-6FD2-4794-BF78-DF557D08200F}" destId="{56D0028B-E7E4-4E4D-B48A-4671FCF7F074}" srcOrd="10" destOrd="0" presId="urn:microsoft.com/office/officeart/2005/8/layout/chevron2"/>
    <dgm:cxn modelId="{D7E3F192-9CFD-4965-9EDE-6B08F11C19F6}" type="presParOf" srcId="{56D0028B-E7E4-4E4D-B48A-4671FCF7F074}" destId="{412F3057-2996-4BCC-98B4-48DCA3EB701C}" srcOrd="0" destOrd="0" presId="urn:microsoft.com/office/officeart/2005/8/layout/chevron2"/>
    <dgm:cxn modelId="{D7BDF81F-67E1-4648-9F78-381E284D3065}" type="presParOf" srcId="{56D0028B-E7E4-4E4D-B48A-4671FCF7F074}" destId="{62541F0A-18E4-426F-B4B7-A9ED3BF54745}" srcOrd="1" destOrd="0" presId="urn:microsoft.com/office/officeart/2005/8/layout/chevron2"/>
    <dgm:cxn modelId="{33B8C300-7F7E-4430-838D-008CDFAB907A}" type="presParOf" srcId="{DEC8121D-6FD2-4794-BF78-DF557D08200F}" destId="{A7F9D341-4EFD-43CF-9C3A-78D255D43A1B}" srcOrd="11" destOrd="0" presId="urn:microsoft.com/office/officeart/2005/8/layout/chevron2"/>
    <dgm:cxn modelId="{30C961CB-F40D-4036-A0AE-128E5B93F342}" type="presParOf" srcId="{DEC8121D-6FD2-4794-BF78-DF557D08200F}" destId="{5A44529E-8A64-4D5D-9201-99D9AC654E3D}" srcOrd="12" destOrd="0" presId="urn:microsoft.com/office/officeart/2005/8/layout/chevron2"/>
    <dgm:cxn modelId="{5B0B62D2-CDB6-49E5-AEC9-943289EDB225}" type="presParOf" srcId="{5A44529E-8A64-4D5D-9201-99D9AC654E3D}" destId="{1381BF09-7424-46B1-98C2-5D3F29BB8F67}" srcOrd="0" destOrd="0" presId="urn:microsoft.com/office/officeart/2005/8/layout/chevron2"/>
    <dgm:cxn modelId="{A6828E80-B483-42EE-8FD9-21490CAA9936}" type="presParOf" srcId="{5A44529E-8A64-4D5D-9201-99D9AC654E3D}" destId="{BF29D654-73B0-44FA-A4E4-731174DCCC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35267-8A82-451F-A314-AB122749B457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57F425-EF08-4D94-B323-F575B9B5D980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300" dirty="0" smtClean="0">
              <a:solidFill>
                <a:schemeClr val="tx1"/>
              </a:solidFill>
            </a:rPr>
            <a:t>Corregedoria-Geral</a:t>
          </a:r>
          <a:endParaRPr lang="pt-BR" sz="1300" dirty="0">
            <a:solidFill>
              <a:schemeClr val="tx1"/>
            </a:solidFill>
          </a:endParaRPr>
        </a:p>
      </dgm:t>
    </dgm:pt>
    <dgm:pt modelId="{8331A09A-6EA1-4926-AE9F-B69CAE41E66E}" type="parTrans" cxnId="{B741302A-9019-46D5-B455-1C0811455FDE}">
      <dgm:prSet/>
      <dgm:spPr/>
      <dgm:t>
        <a:bodyPr/>
        <a:lstStyle/>
        <a:p>
          <a:endParaRPr lang="pt-BR"/>
        </a:p>
      </dgm:t>
    </dgm:pt>
    <dgm:pt modelId="{CD18EC8D-0B6A-4163-B39C-B1F0B2E8E37E}" type="sibTrans" cxnId="{B741302A-9019-46D5-B455-1C0811455FDE}">
      <dgm:prSet/>
      <dgm:spPr/>
      <dgm:t>
        <a:bodyPr/>
        <a:lstStyle/>
        <a:p>
          <a:endParaRPr lang="pt-BR"/>
        </a:p>
      </dgm:t>
    </dgm:pt>
    <dgm:pt modelId="{8454A45F-E037-4CF2-AB4A-6EA2F398CB0B}" type="asst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</a:rPr>
            <a:t>Gabinete do Corregedor-Geral</a:t>
          </a:r>
          <a:endParaRPr lang="pt-BR" sz="1200" dirty="0">
            <a:solidFill>
              <a:schemeClr val="tx1"/>
            </a:solidFill>
          </a:endParaRPr>
        </a:p>
      </dgm:t>
    </dgm:pt>
    <dgm:pt modelId="{27B9ED6D-CA6B-449C-AB29-004D83B88C88}" type="parTrans" cxnId="{C336F9AC-1C92-4346-B1EA-CEF1905B9D4E}">
      <dgm:prSet/>
      <dgm:spPr/>
      <dgm:t>
        <a:bodyPr/>
        <a:lstStyle/>
        <a:p>
          <a:endParaRPr lang="pt-BR"/>
        </a:p>
      </dgm:t>
    </dgm:pt>
    <dgm:pt modelId="{2174D5F8-32B7-4CA5-804B-544B3E700435}" type="sibTrans" cxnId="{C336F9AC-1C92-4346-B1EA-CEF1905B9D4E}">
      <dgm:prSet/>
      <dgm:spPr/>
      <dgm:t>
        <a:bodyPr/>
        <a:lstStyle/>
        <a:p>
          <a:endParaRPr lang="pt-BR"/>
        </a:p>
      </dgm:t>
    </dgm:pt>
    <dgm:pt modelId="{D976A8E7-9DBA-4E60-80CD-F0664ADAC47B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300" dirty="0" smtClean="0">
              <a:solidFill>
                <a:schemeClr val="tx1"/>
              </a:solidFill>
            </a:rPr>
            <a:t>Assessoria</a:t>
          </a:r>
          <a:endParaRPr lang="pt-BR" sz="1300" dirty="0">
            <a:solidFill>
              <a:schemeClr val="tx1"/>
            </a:solidFill>
          </a:endParaRPr>
        </a:p>
      </dgm:t>
    </dgm:pt>
    <dgm:pt modelId="{392AAF9B-FAF6-4AB5-A464-C44F5A8C5256}" type="parTrans" cxnId="{1AEB4E30-EE0F-48A3-A0B0-C7EDE97EE605}">
      <dgm:prSet/>
      <dgm:spPr/>
      <dgm:t>
        <a:bodyPr/>
        <a:lstStyle/>
        <a:p>
          <a:endParaRPr lang="pt-BR"/>
        </a:p>
      </dgm:t>
    </dgm:pt>
    <dgm:pt modelId="{B0569D25-B67F-4A43-B400-D7A011C41456}" type="sibTrans" cxnId="{1AEB4E30-EE0F-48A3-A0B0-C7EDE97EE605}">
      <dgm:prSet/>
      <dgm:spPr/>
      <dgm:t>
        <a:bodyPr/>
        <a:lstStyle/>
        <a:p>
          <a:endParaRPr lang="pt-BR"/>
        </a:p>
      </dgm:t>
    </dgm:pt>
    <dgm:pt modelId="{D3E35269-0DB2-456C-B31E-40288DFE9637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300" dirty="0" smtClean="0">
              <a:solidFill>
                <a:schemeClr val="tx1"/>
              </a:solidFill>
            </a:rPr>
            <a:t>Secretaria</a:t>
          </a:r>
          <a:endParaRPr lang="pt-BR" sz="1300" dirty="0">
            <a:solidFill>
              <a:schemeClr val="tx1"/>
            </a:solidFill>
          </a:endParaRPr>
        </a:p>
      </dgm:t>
    </dgm:pt>
    <dgm:pt modelId="{79A97BD6-F0D4-4DE3-881B-E502B701EAC4}" type="parTrans" cxnId="{6160AE8E-A078-4BBD-8614-AD99693EDFAB}">
      <dgm:prSet/>
      <dgm:spPr/>
      <dgm:t>
        <a:bodyPr/>
        <a:lstStyle/>
        <a:p>
          <a:endParaRPr lang="pt-BR"/>
        </a:p>
      </dgm:t>
    </dgm:pt>
    <dgm:pt modelId="{2EBF33AF-8083-4051-AA54-D92D28726F4C}" type="sibTrans" cxnId="{6160AE8E-A078-4BBD-8614-AD99693EDFAB}">
      <dgm:prSet/>
      <dgm:spPr/>
      <dgm:t>
        <a:bodyPr/>
        <a:lstStyle/>
        <a:p>
          <a:endParaRPr lang="pt-BR"/>
        </a:p>
      </dgm:t>
    </dgm:pt>
    <dgm:pt modelId="{F652E06D-806B-4256-AA2B-5E442EED9D07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300" dirty="0" smtClean="0">
              <a:solidFill>
                <a:schemeClr val="tx1"/>
              </a:solidFill>
            </a:rPr>
            <a:t>Cartório</a:t>
          </a:r>
          <a:endParaRPr lang="pt-BR" sz="1300" dirty="0">
            <a:solidFill>
              <a:schemeClr val="tx1"/>
            </a:solidFill>
          </a:endParaRPr>
        </a:p>
      </dgm:t>
    </dgm:pt>
    <dgm:pt modelId="{DE641B9C-4443-4282-8C69-8D568CC9F224}" type="parTrans" cxnId="{941040C2-1396-42B9-A09F-6B3509745058}">
      <dgm:prSet/>
      <dgm:spPr/>
      <dgm:t>
        <a:bodyPr/>
        <a:lstStyle/>
        <a:p>
          <a:endParaRPr lang="pt-BR"/>
        </a:p>
      </dgm:t>
    </dgm:pt>
    <dgm:pt modelId="{CF421D0A-A5FF-4A29-BC62-AA5C45CCAB4D}" type="sibTrans" cxnId="{941040C2-1396-42B9-A09F-6B3509745058}">
      <dgm:prSet/>
      <dgm:spPr/>
      <dgm:t>
        <a:bodyPr/>
        <a:lstStyle/>
        <a:p>
          <a:endParaRPr lang="pt-BR"/>
        </a:p>
      </dgm:t>
    </dgm:pt>
    <dgm:pt modelId="{AED216AF-5E67-40D4-ADD5-873CE5B67BC4}" type="asst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100" dirty="0" smtClean="0">
              <a:solidFill>
                <a:schemeClr val="tx1"/>
              </a:solidFill>
            </a:rPr>
            <a:t>Comissões Permanentes de Sindicância e Processo Administrativo Disciplinar</a:t>
          </a:r>
          <a:endParaRPr lang="pt-BR" sz="1100" dirty="0">
            <a:solidFill>
              <a:schemeClr val="tx1"/>
            </a:solidFill>
          </a:endParaRPr>
        </a:p>
      </dgm:t>
    </dgm:pt>
    <dgm:pt modelId="{B176FAAB-31FB-4133-83E4-93B4C81562CF}" type="parTrans" cxnId="{449A1BA6-56AB-43AA-951D-9C76493FE6E0}">
      <dgm:prSet/>
      <dgm:spPr/>
      <dgm:t>
        <a:bodyPr/>
        <a:lstStyle/>
        <a:p>
          <a:endParaRPr lang="pt-BR"/>
        </a:p>
      </dgm:t>
    </dgm:pt>
    <dgm:pt modelId="{A98395FF-92D3-44BD-8017-DF7BE08A7121}" type="sibTrans" cxnId="{449A1BA6-56AB-43AA-951D-9C76493FE6E0}">
      <dgm:prSet/>
      <dgm:spPr/>
      <dgm:t>
        <a:bodyPr/>
        <a:lstStyle/>
        <a:p>
          <a:endParaRPr lang="pt-BR"/>
        </a:p>
      </dgm:t>
    </dgm:pt>
    <dgm:pt modelId="{434906AE-62EC-4052-BED9-110990EEC19B}" type="asst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</a:rPr>
            <a:t>Chefe de Gabinete</a:t>
          </a:r>
          <a:endParaRPr lang="pt-BR" sz="1200" dirty="0">
            <a:solidFill>
              <a:schemeClr val="tx1"/>
            </a:solidFill>
          </a:endParaRPr>
        </a:p>
      </dgm:t>
    </dgm:pt>
    <dgm:pt modelId="{F00F98E5-A3D1-4160-B13C-53C664A9CBF3}" type="sibTrans" cxnId="{7D952A04-2F38-47BE-A19F-77D2896EE727}">
      <dgm:prSet/>
      <dgm:spPr/>
      <dgm:t>
        <a:bodyPr/>
        <a:lstStyle/>
        <a:p>
          <a:endParaRPr lang="pt-BR"/>
        </a:p>
      </dgm:t>
    </dgm:pt>
    <dgm:pt modelId="{9070980A-78D2-4473-B067-AD9DFA7F2116}" type="parTrans" cxnId="{7D952A04-2F38-47BE-A19F-77D2896EE727}">
      <dgm:prSet/>
      <dgm:spPr/>
      <dgm:t>
        <a:bodyPr/>
        <a:lstStyle/>
        <a:p>
          <a:endParaRPr lang="pt-BR"/>
        </a:p>
      </dgm:t>
    </dgm:pt>
    <dgm:pt modelId="{85E2DE92-1F76-47A6-BE68-FB3A6C81D068}" type="pres">
      <dgm:prSet presAssocID="{74A35267-8A82-451F-A314-AB122749B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06104F-2C07-4604-B69E-B7D12904AFA2}" type="pres">
      <dgm:prSet presAssocID="{9657F425-EF08-4D94-B323-F575B9B5D980}" presName="hierRoot1" presStyleCnt="0">
        <dgm:presLayoutVars>
          <dgm:hierBranch val="init"/>
        </dgm:presLayoutVars>
      </dgm:prSet>
      <dgm:spPr/>
    </dgm:pt>
    <dgm:pt modelId="{62A46537-AC18-402A-9ED6-F8A3EF123FA5}" type="pres">
      <dgm:prSet presAssocID="{9657F425-EF08-4D94-B323-F575B9B5D980}" presName="rootComposite1" presStyleCnt="0"/>
      <dgm:spPr/>
    </dgm:pt>
    <dgm:pt modelId="{2214089C-CB05-4D8F-B75B-DD14E09D9CA3}" type="pres">
      <dgm:prSet presAssocID="{9657F425-EF08-4D94-B323-F575B9B5D980}" presName="rootText1" presStyleLbl="node0" presStyleIdx="0" presStyleCnt="1" custScaleX="140094" custLinFactNeighborX="288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074A6D-BA6D-4738-9DBD-B259A6D51748}" type="pres">
      <dgm:prSet presAssocID="{9657F425-EF08-4D94-B323-F575B9B5D98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56414BC-3CDD-4837-8A5E-3D9E98F2E73C}" type="pres">
      <dgm:prSet presAssocID="{9657F425-EF08-4D94-B323-F575B9B5D980}" presName="hierChild2" presStyleCnt="0"/>
      <dgm:spPr/>
    </dgm:pt>
    <dgm:pt modelId="{5E4B4210-15AD-4161-8597-E27B58F6FDC7}" type="pres">
      <dgm:prSet presAssocID="{392AAF9B-FAF6-4AB5-A464-C44F5A8C5256}" presName="Name37" presStyleLbl="parChTrans1D2" presStyleIdx="0" presStyleCnt="6"/>
      <dgm:spPr/>
      <dgm:t>
        <a:bodyPr/>
        <a:lstStyle/>
        <a:p>
          <a:endParaRPr lang="pt-BR"/>
        </a:p>
      </dgm:t>
    </dgm:pt>
    <dgm:pt modelId="{B34D266E-7F41-4160-8DD9-7143E3F0763C}" type="pres">
      <dgm:prSet presAssocID="{D976A8E7-9DBA-4E60-80CD-F0664ADAC47B}" presName="hierRoot2" presStyleCnt="0">
        <dgm:presLayoutVars>
          <dgm:hierBranch val="init"/>
        </dgm:presLayoutVars>
      </dgm:prSet>
      <dgm:spPr/>
    </dgm:pt>
    <dgm:pt modelId="{7696A1AB-7BF5-4A92-91E8-9715ED324521}" type="pres">
      <dgm:prSet presAssocID="{D976A8E7-9DBA-4E60-80CD-F0664ADAC47B}" presName="rootComposite" presStyleCnt="0"/>
      <dgm:spPr/>
    </dgm:pt>
    <dgm:pt modelId="{41904B05-7F9B-49EB-8F3A-D67B774CCD98}" type="pres">
      <dgm:prSet presAssocID="{D976A8E7-9DBA-4E60-80CD-F0664ADAC47B}" presName="rootText" presStyleLbl="node2" presStyleIdx="0" presStyleCnt="3" custLinFactY="11133" custLinFactNeighborX="276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88F2F7-D111-4EC2-AEBA-9996C1B03B53}" type="pres">
      <dgm:prSet presAssocID="{D976A8E7-9DBA-4E60-80CD-F0664ADAC47B}" presName="rootConnector" presStyleLbl="node2" presStyleIdx="0" presStyleCnt="3"/>
      <dgm:spPr/>
      <dgm:t>
        <a:bodyPr/>
        <a:lstStyle/>
        <a:p>
          <a:endParaRPr lang="pt-BR"/>
        </a:p>
      </dgm:t>
    </dgm:pt>
    <dgm:pt modelId="{43003E5E-E812-4448-90FC-F5B74C3EF57D}" type="pres">
      <dgm:prSet presAssocID="{D976A8E7-9DBA-4E60-80CD-F0664ADAC47B}" presName="hierChild4" presStyleCnt="0"/>
      <dgm:spPr/>
    </dgm:pt>
    <dgm:pt modelId="{CFFEC051-399B-47CD-8DF5-E97A8B56B59E}" type="pres">
      <dgm:prSet presAssocID="{D976A8E7-9DBA-4E60-80CD-F0664ADAC47B}" presName="hierChild5" presStyleCnt="0"/>
      <dgm:spPr/>
    </dgm:pt>
    <dgm:pt modelId="{CE327231-EEE0-403B-A19B-F248ED0D48DC}" type="pres">
      <dgm:prSet presAssocID="{79A97BD6-F0D4-4DE3-881B-E502B701EAC4}" presName="Name37" presStyleLbl="parChTrans1D2" presStyleIdx="1" presStyleCnt="6"/>
      <dgm:spPr/>
      <dgm:t>
        <a:bodyPr/>
        <a:lstStyle/>
        <a:p>
          <a:endParaRPr lang="pt-BR"/>
        </a:p>
      </dgm:t>
    </dgm:pt>
    <dgm:pt modelId="{DB16DE98-5D56-47F0-8820-AF0F1C7CC35B}" type="pres">
      <dgm:prSet presAssocID="{D3E35269-0DB2-456C-B31E-40288DFE9637}" presName="hierRoot2" presStyleCnt="0">
        <dgm:presLayoutVars>
          <dgm:hierBranch val="init"/>
        </dgm:presLayoutVars>
      </dgm:prSet>
      <dgm:spPr/>
    </dgm:pt>
    <dgm:pt modelId="{C2DB97B4-9841-412D-8896-22372E1A3A88}" type="pres">
      <dgm:prSet presAssocID="{D3E35269-0DB2-456C-B31E-40288DFE9637}" presName="rootComposite" presStyleCnt="0"/>
      <dgm:spPr/>
    </dgm:pt>
    <dgm:pt modelId="{76E6F89D-D6D5-48F2-8FB4-A931FEC5B438}" type="pres">
      <dgm:prSet presAssocID="{D3E35269-0DB2-456C-B31E-40288DFE9637}" presName="rootText" presStyleLbl="node2" presStyleIdx="1" presStyleCnt="3" custLinFactY="11133" custLinFactNeighborX="29568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59341C-4879-4703-B3BC-5BA1DBBED6BA}" type="pres">
      <dgm:prSet presAssocID="{D3E35269-0DB2-456C-B31E-40288DFE9637}" presName="rootConnector" presStyleLbl="node2" presStyleIdx="1" presStyleCnt="3"/>
      <dgm:spPr/>
      <dgm:t>
        <a:bodyPr/>
        <a:lstStyle/>
        <a:p>
          <a:endParaRPr lang="pt-BR"/>
        </a:p>
      </dgm:t>
    </dgm:pt>
    <dgm:pt modelId="{3BF59F30-32A8-421D-968A-96F07B5634D6}" type="pres">
      <dgm:prSet presAssocID="{D3E35269-0DB2-456C-B31E-40288DFE9637}" presName="hierChild4" presStyleCnt="0"/>
      <dgm:spPr/>
    </dgm:pt>
    <dgm:pt modelId="{4895C867-9B94-4315-9478-791474A78169}" type="pres">
      <dgm:prSet presAssocID="{D3E35269-0DB2-456C-B31E-40288DFE9637}" presName="hierChild5" presStyleCnt="0"/>
      <dgm:spPr/>
    </dgm:pt>
    <dgm:pt modelId="{A0CF6CFF-EA8A-4CDA-8770-92B1E1B43772}" type="pres">
      <dgm:prSet presAssocID="{DE641B9C-4443-4282-8C69-8D568CC9F224}" presName="Name37" presStyleLbl="parChTrans1D2" presStyleIdx="2" presStyleCnt="6"/>
      <dgm:spPr/>
      <dgm:t>
        <a:bodyPr/>
        <a:lstStyle/>
        <a:p>
          <a:endParaRPr lang="pt-BR"/>
        </a:p>
      </dgm:t>
    </dgm:pt>
    <dgm:pt modelId="{D7138DB1-7474-48E8-92E2-6C87C67C9B91}" type="pres">
      <dgm:prSet presAssocID="{F652E06D-806B-4256-AA2B-5E442EED9D07}" presName="hierRoot2" presStyleCnt="0">
        <dgm:presLayoutVars>
          <dgm:hierBranch val="init"/>
        </dgm:presLayoutVars>
      </dgm:prSet>
      <dgm:spPr/>
    </dgm:pt>
    <dgm:pt modelId="{F2545623-5C03-46B7-859F-31F727AE5259}" type="pres">
      <dgm:prSet presAssocID="{F652E06D-806B-4256-AA2B-5E442EED9D07}" presName="rootComposite" presStyleCnt="0"/>
      <dgm:spPr/>
    </dgm:pt>
    <dgm:pt modelId="{974FD68A-0A64-4673-AB6D-FA5D2972F68F}" type="pres">
      <dgm:prSet presAssocID="{F652E06D-806B-4256-AA2B-5E442EED9D07}" presName="rootText" presStyleLbl="node2" presStyleIdx="2" presStyleCnt="3" custLinFactY="11133" custLinFactNeighborX="4352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C683CF-6B83-473D-AC92-0AC4D5FF9C7E}" type="pres">
      <dgm:prSet presAssocID="{F652E06D-806B-4256-AA2B-5E442EED9D07}" presName="rootConnector" presStyleLbl="node2" presStyleIdx="2" presStyleCnt="3"/>
      <dgm:spPr/>
      <dgm:t>
        <a:bodyPr/>
        <a:lstStyle/>
        <a:p>
          <a:endParaRPr lang="pt-BR"/>
        </a:p>
      </dgm:t>
    </dgm:pt>
    <dgm:pt modelId="{32151569-69F8-4DBC-B693-3B3C6279F410}" type="pres">
      <dgm:prSet presAssocID="{F652E06D-806B-4256-AA2B-5E442EED9D07}" presName="hierChild4" presStyleCnt="0"/>
      <dgm:spPr/>
    </dgm:pt>
    <dgm:pt modelId="{1F412159-F82D-472E-BD5F-235300EC12E1}" type="pres">
      <dgm:prSet presAssocID="{F652E06D-806B-4256-AA2B-5E442EED9D07}" presName="hierChild5" presStyleCnt="0"/>
      <dgm:spPr/>
    </dgm:pt>
    <dgm:pt modelId="{8F482F4A-CD9D-4C04-B872-6233D310C4F1}" type="pres">
      <dgm:prSet presAssocID="{9657F425-EF08-4D94-B323-F575B9B5D980}" presName="hierChild3" presStyleCnt="0"/>
      <dgm:spPr/>
    </dgm:pt>
    <dgm:pt modelId="{730B4A69-9550-40D9-ACE7-3D7EB1F93687}" type="pres">
      <dgm:prSet presAssocID="{27B9ED6D-CA6B-449C-AB29-004D83B88C88}" presName="Name111" presStyleLbl="parChTrans1D2" presStyleIdx="3" presStyleCnt="6"/>
      <dgm:spPr/>
      <dgm:t>
        <a:bodyPr/>
        <a:lstStyle/>
        <a:p>
          <a:endParaRPr lang="pt-BR"/>
        </a:p>
      </dgm:t>
    </dgm:pt>
    <dgm:pt modelId="{41DF96DF-1D42-4841-A43A-04CC0CC3C9F3}" type="pres">
      <dgm:prSet presAssocID="{8454A45F-E037-4CF2-AB4A-6EA2F398CB0B}" presName="hierRoot3" presStyleCnt="0">
        <dgm:presLayoutVars>
          <dgm:hierBranch val="init"/>
        </dgm:presLayoutVars>
      </dgm:prSet>
      <dgm:spPr/>
    </dgm:pt>
    <dgm:pt modelId="{C61D437D-CFE4-4C3D-91A2-5BECBB856C4E}" type="pres">
      <dgm:prSet presAssocID="{8454A45F-E037-4CF2-AB4A-6EA2F398CB0B}" presName="rootComposite3" presStyleCnt="0"/>
      <dgm:spPr/>
    </dgm:pt>
    <dgm:pt modelId="{E0819493-9915-4651-95A4-2AC917C25148}" type="pres">
      <dgm:prSet presAssocID="{8454A45F-E037-4CF2-AB4A-6EA2F398CB0B}" presName="rootText3" presStyleLbl="asst1" presStyleIdx="0" presStyleCnt="3" custScaleX="116212" custScaleY="167718" custLinFactNeighborX="-44303" custLinFactNeighborY="-303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D552F-635C-4E4F-A928-90874C216CAE}" type="pres">
      <dgm:prSet presAssocID="{8454A45F-E037-4CF2-AB4A-6EA2F398CB0B}" presName="rootConnector3" presStyleLbl="asst1" presStyleIdx="0" presStyleCnt="3"/>
      <dgm:spPr/>
      <dgm:t>
        <a:bodyPr/>
        <a:lstStyle/>
        <a:p>
          <a:endParaRPr lang="pt-BR"/>
        </a:p>
      </dgm:t>
    </dgm:pt>
    <dgm:pt modelId="{A9871D03-4593-4A83-8643-CE94537E0B0C}" type="pres">
      <dgm:prSet presAssocID="{8454A45F-E037-4CF2-AB4A-6EA2F398CB0B}" presName="hierChild6" presStyleCnt="0"/>
      <dgm:spPr/>
    </dgm:pt>
    <dgm:pt modelId="{FE70BAF2-CB21-4755-873B-1DB593441E5B}" type="pres">
      <dgm:prSet presAssocID="{8454A45F-E037-4CF2-AB4A-6EA2F398CB0B}" presName="hierChild7" presStyleCnt="0"/>
      <dgm:spPr/>
    </dgm:pt>
    <dgm:pt modelId="{BCD3BFF8-72B7-44DC-AA54-0C889FC691A1}" type="pres">
      <dgm:prSet presAssocID="{B176FAAB-31FB-4133-83E4-93B4C81562CF}" presName="Name111" presStyleLbl="parChTrans1D2" presStyleIdx="4" presStyleCnt="6"/>
      <dgm:spPr/>
      <dgm:t>
        <a:bodyPr/>
        <a:lstStyle/>
        <a:p>
          <a:endParaRPr lang="pt-BR"/>
        </a:p>
      </dgm:t>
    </dgm:pt>
    <dgm:pt modelId="{4BD9E375-A893-452A-854C-F86C7971CF72}" type="pres">
      <dgm:prSet presAssocID="{AED216AF-5E67-40D4-ADD5-873CE5B67BC4}" presName="hierRoot3" presStyleCnt="0">
        <dgm:presLayoutVars>
          <dgm:hierBranch val="init"/>
        </dgm:presLayoutVars>
      </dgm:prSet>
      <dgm:spPr/>
    </dgm:pt>
    <dgm:pt modelId="{0AD54187-DC9F-4198-8611-0CB1B1C2325E}" type="pres">
      <dgm:prSet presAssocID="{AED216AF-5E67-40D4-ADD5-873CE5B67BC4}" presName="rootComposite3" presStyleCnt="0"/>
      <dgm:spPr/>
    </dgm:pt>
    <dgm:pt modelId="{86A4D92E-CAA2-4BBC-A2E4-DE9C57229386}" type="pres">
      <dgm:prSet presAssocID="{AED216AF-5E67-40D4-ADD5-873CE5B67BC4}" presName="rootText3" presStyleLbl="asst1" presStyleIdx="1" presStyleCnt="3" custScaleX="116212" custScaleY="167718" custLinFactNeighborX="87812" custLinFactNeighborY="-303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22F551-1288-45A1-8E24-9F5DC73CD1B2}" type="pres">
      <dgm:prSet presAssocID="{AED216AF-5E67-40D4-ADD5-873CE5B67BC4}" presName="rootConnector3" presStyleLbl="asst1" presStyleIdx="1" presStyleCnt="3"/>
      <dgm:spPr/>
      <dgm:t>
        <a:bodyPr/>
        <a:lstStyle/>
        <a:p>
          <a:endParaRPr lang="pt-BR"/>
        </a:p>
      </dgm:t>
    </dgm:pt>
    <dgm:pt modelId="{F829B587-3910-4DC1-9A6A-04C1743E7E77}" type="pres">
      <dgm:prSet presAssocID="{AED216AF-5E67-40D4-ADD5-873CE5B67BC4}" presName="hierChild6" presStyleCnt="0"/>
      <dgm:spPr/>
    </dgm:pt>
    <dgm:pt modelId="{B48AF5CC-64AF-4442-9FE7-AFAC458D05E1}" type="pres">
      <dgm:prSet presAssocID="{AED216AF-5E67-40D4-ADD5-873CE5B67BC4}" presName="hierChild7" presStyleCnt="0"/>
      <dgm:spPr/>
    </dgm:pt>
    <dgm:pt modelId="{9EBB3047-2FF9-4FD9-A41D-6BFB0742FFEA}" type="pres">
      <dgm:prSet presAssocID="{9070980A-78D2-4473-B067-AD9DFA7F2116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E17503FF-1BEB-412D-A779-DB0B7FA31D96}" type="pres">
      <dgm:prSet presAssocID="{434906AE-62EC-4052-BED9-110990EEC19B}" presName="hierRoot3" presStyleCnt="0">
        <dgm:presLayoutVars>
          <dgm:hierBranch val="init"/>
        </dgm:presLayoutVars>
      </dgm:prSet>
      <dgm:spPr/>
    </dgm:pt>
    <dgm:pt modelId="{815D3B70-3C8E-43FA-A61D-B9DDB1FB4B7B}" type="pres">
      <dgm:prSet presAssocID="{434906AE-62EC-4052-BED9-110990EEC19B}" presName="rootComposite3" presStyleCnt="0"/>
      <dgm:spPr/>
    </dgm:pt>
    <dgm:pt modelId="{A87486BC-1D89-4C77-BE50-40F4AE9E8951}" type="pres">
      <dgm:prSet presAssocID="{434906AE-62EC-4052-BED9-110990EEC19B}" presName="rootText3" presStyleLbl="asst1" presStyleIdx="2" presStyleCnt="3" custScaleX="116212" custScaleY="167718" custLinFactNeighborX="-44303" custLinFactNeighborY="-303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72D74D-5978-4EAC-84D6-A351BBFE4A7C}" type="pres">
      <dgm:prSet presAssocID="{434906AE-62EC-4052-BED9-110990EEC19B}" presName="rootConnector3" presStyleLbl="asst1" presStyleIdx="2" presStyleCnt="3"/>
      <dgm:spPr/>
      <dgm:t>
        <a:bodyPr/>
        <a:lstStyle/>
        <a:p>
          <a:endParaRPr lang="pt-BR"/>
        </a:p>
      </dgm:t>
    </dgm:pt>
    <dgm:pt modelId="{7CABC8DE-1CEA-4CAF-AC57-638E94CE7CB7}" type="pres">
      <dgm:prSet presAssocID="{434906AE-62EC-4052-BED9-110990EEC19B}" presName="hierChild6" presStyleCnt="0"/>
      <dgm:spPr/>
    </dgm:pt>
    <dgm:pt modelId="{C9116D8C-AF1F-49F3-A2CA-C60231CC991F}" type="pres">
      <dgm:prSet presAssocID="{434906AE-62EC-4052-BED9-110990EEC19B}" presName="hierChild7" presStyleCnt="0"/>
      <dgm:spPr/>
    </dgm:pt>
  </dgm:ptLst>
  <dgm:cxnLst>
    <dgm:cxn modelId="{B741302A-9019-46D5-B455-1C0811455FDE}" srcId="{74A35267-8A82-451F-A314-AB122749B457}" destId="{9657F425-EF08-4D94-B323-F575B9B5D980}" srcOrd="0" destOrd="0" parTransId="{8331A09A-6EA1-4926-AE9F-B69CAE41E66E}" sibTransId="{CD18EC8D-0B6A-4163-B39C-B1F0B2E8E37E}"/>
    <dgm:cxn modelId="{BED9DB3B-9C88-45E7-ADC0-4705A04EF6BA}" type="presOf" srcId="{8454A45F-E037-4CF2-AB4A-6EA2F398CB0B}" destId="{4ADD552F-635C-4E4F-A928-90874C216CAE}" srcOrd="1" destOrd="0" presId="urn:microsoft.com/office/officeart/2005/8/layout/orgChart1"/>
    <dgm:cxn modelId="{4E62DF62-06D9-4657-9FEF-04FA258487AC}" type="presOf" srcId="{AED216AF-5E67-40D4-ADD5-873CE5B67BC4}" destId="{86A4D92E-CAA2-4BBC-A2E4-DE9C57229386}" srcOrd="0" destOrd="0" presId="urn:microsoft.com/office/officeart/2005/8/layout/orgChart1"/>
    <dgm:cxn modelId="{B1152182-B32A-4664-B67F-D4FACE796623}" type="presOf" srcId="{DE641B9C-4443-4282-8C69-8D568CC9F224}" destId="{A0CF6CFF-EA8A-4CDA-8770-92B1E1B43772}" srcOrd="0" destOrd="0" presId="urn:microsoft.com/office/officeart/2005/8/layout/orgChart1"/>
    <dgm:cxn modelId="{6160AE8E-A078-4BBD-8614-AD99693EDFAB}" srcId="{9657F425-EF08-4D94-B323-F575B9B5D980}" destId="{D3E35269-0DB2-456C-B31E-40288DFE9637}" srcOrd="3" destOrd="0" parTransId="{79A97BD6-F0D4-4DE3-881B-E502B701EAC4}" sibTransId="{2EBF33AF-8083-4051-AA54-D92D28726F4C}"/>
    <dgm:cxn modelId="{1F980398-AD1B-41AB-ADA1-BC4D6C67064A}" type="presOf" srcId="{F652E06D-806B-4256-AA2B-5E442EED9D07}" destId="{CEC683CF-6B83-473D-AC92-0AC4D5FF9C7E}" srcOrd="1" destOrd="0" presId="urn:microsoft.com/office/officeart/2005/8/layout/orgChart1"/>
    <dgm:cxn modelId="{DFF4553D-5608-4455-AD00-AC13D99EBC1D}" type="presOf" srcId="{D976A8E7-9DBA-4E60-80CD-F0664ADAC47B}" destId="{41904B05-7F9B-49EB-8F3A-D67B774CCD98}" srcOrd="0" destOrd="0" presId="urn:microsoft.com/office/officeart/2005/8/layout/orgChart1"/>
    <dgm:cxn modelId="{724A0B0F-0ED3-462E-835C-9835300E18B7}" type="presOf" srcId="{79A97BD6-F0D4-4DE3-881B-E502B701EAC4}" destId="{CE327231-EEE0-403B-A19B-F248ED0D48DC}" srcOrd="0" destOrd="0" presId="urn:microsoft.com/office/officeart/2005/8/layout/orgChart1"/>
    <dgm:cxn modelId="{A8FB254E-8548-4FAC-B8EE-2024A80C668C}" type="presOf" srcId="{D3E35269-0DB2-456C-B31E-40288DFE9637}" destId="{5E59341C-4879-4703-B3BC-5BA1DBBED6BA}" srcOrd="1" destOrd="0" presId="urn:microsoft.com/office/officeart/2005/8/layout/orgChart1"/>
    <dgm:cxn modelId="{7D952A04-2F38-47BE-A19F-77D2896EE727}" srcId="{9657F425-EF08-4D94-B323-F575B9B5D980}" destId="{434906AE-62EC-4052-BED9-110990EEC19B}" srcOrd="5" destOrd="0" parTransId="{9070980A-78D2-4473-B067-AD9DFA7F2116}" sibTransId="{F00F98E5-A3D1-4160-B13C-53C664A9CBF3}"/>
    <dgm:cxn modelId="{EBA8B0D5-076B-4FE3-8E41-5E7747C64192}" type="presOf" srcId="{AED216AF-5E67-40D4-ADD5-873CE5B67BC4}" destId="{1D22F551-1288-45A1-8E24-9F5DC73CD1B2}" srcOrd="1" destOrd="0" presId="urn:microsoft.com/office/officeart/2005/8/layout/orgChart1"/>
    <dgm:cxn modelId="{4945F83E-C8DE-4B8D-BC4C-9481B0651633}" type="presOf" srcId="{F652E06D-806B-4256-AA2B-5E442EED9D07}" destId="{974FD68A-0A64-4673-AB6D-FA5D2972F68F}" srcOrd="0" destOrd="0" presId="urn:microsoft.com/office/officeart/2005/8/layout/orgChart1"/>
    <dgm:cxn modelId="{F05EB2F1-4CA5-4BFF-A836-508A4A150FBC}" type="presOf" srcId="{B176FAAB-31FB-4133-83E4-93B4C81562CF}" destId="{BCD3BFF8-72B7-44DC-AA54-0C889FC691A1}" srcOrd="0" destOrd="0" presId="urn:microsoft.com/office/officeart/2005/8/layout/orgChart1"/>
    <dgm:cxn modelId="{1A11C306-80E9-4238-81CA-DEC08FE9828F}" type="presOf" srcId="{9070980A-78D2-4473-B067-AD9DFA7F2116}" destId="{9EBB3047-2FF9-4FD9-A41D-6BFB0742FFEA}" srcOrd="0" destOrd="0" presId="urn:microsoft.com/office/officeart/2005/8/layout/orgChart1"/>
    <dgm:cxn modelId="{941040C2-1396-42B9-A09F-6B3509745058}" srcId="{9657F425-EF08-4D94-B323-F575B9B5D980}" destId="{F652E06D-806B-4256-AA2B-5E442EED9D07}" srcOrd="4" destOrd="0" parTransId="{DE641B9C-4443-4282-8C69-8D568CC9F224}" sibTransId="{CF421D0A-A5FF-4A29-BC62-AA5C45CCAB4D}"/>
    <dgm:cxn modelId="{1BC43EC9-7932-4B7F-9F2E-A414076AC4CE}" type="presOf" srcId="{9657F425-EF08-4D94-B323-F575B9B5D980}" destId="{2214089C-CB05-4D8F-B75B-DD14E09D9CA3}" srcOrd="0" destOrd="0" presId="urn:microsoft.com/office/officeart/2005/8/layout/orgChart1"/>
    <dgm:cxn modelId="{1A056CE5-2546-4E54-8C63-60177FFDDA6B}" type="presOf" srcId="{9657F425-EF08-4D94-B323-F575B9B5D980}" destId="{AD074A6D-BA6D-4738-9DBD-B259A6D51748}" srcOrd="1" destOrd="0" presId="urn:microsoft.com/office/officeart/2005/8/layout/orgChart1"/>
    <dgm:cxn modelId="{E232D91A-E569-4302-B566-8581A1F46A9E}" type="presOf" srcId="{8454A45F-E037-4CF2-AB4A-6EA2F398CB0B}" destId="{E0819493-9915-4651-95A4-2AC917C25148}" srcOrd="0" destOrd="0" presId="urn:microsoft.com/office/officeart/2005/8/layout/orgChart1"/>
    <dgm:cxn modelId="{20D906BF-2F65-4D97-B156-CFDFE27B0CE3}" type="presOf" srcId="{D976A8E7-9DBA-4E60-80CD-F0664ADAC47B}" destId="{3088F2F7-D111-4EC2-AEBA-9996C1B03B53}" srcOrd="1" destOrd="0" presId="urn:microsoft.com/office/officeart/2005/8/layout/orgChart1"/>
    <dgm:cxn modelId="{4AC06312-B137-4034-9A12-9AFD1B5736E4}" type="presOf" srcId="{434906AE-62EC-4052-BED9-110990EEC19B}" destId="{3172D74D-5978-4EAC-84D6-A351BBFE4A7C}" srcOrd="1" destOrd="0" presId="urn:microsoft.com/office/officeart/2005/8/layout/orgChart1"/>
    <dgm:cxn modelId="{C336F9AC-1C92-4346-B1EA-CEF1905B9D4E}" srcId="{9657F425-EF08-4D94-B323-F575B9B5D980}" destId="{8454A45F-E037-4CF2-AB4A-6EA2F398CB0B}" srcOrd="0" destOrd="0" parTransId="{27B9ED6D-CA6B-449C-AB29-004D83B88C88}" sibTransId="{2174D5F8-32B7-4CA5-804B-544B3E700435}"/>
    <dgm:cxn modelId="{50B841D2-3A22-4192-B956-8D2BF6ACF4A8}" type="presOf" srcId="{27B9ED6D-CA6B-449C-AB29-004D83B88C88}" destId="{730B4A69-9550-40D9-ACE7-3D7EB1F93687}" srcOrd="0" destOrd="0" presId="urn:microsoft.com/office/officeart/2005/8/layout/orgChart1"/>
    <dgm:cxn modelId="{C70BA709-1EBE-4949-B3E3-DBE51BDDA985}" type="presOf" srcId="{74A35267-8A82-451F-A314-AB122749B457}" destId="{85E2DE92-1F76-47A6-BE68-FB3A6C81D068}" srcOrd="0" destOrd="0" presId="urn:microsoft.com/office/officeart/2005/8/layout/orgChart1"/>
    <dgm:cxn modelId="{2DCEC561-E354-4D35-82DA-5D28C58737B6}" type="presOf" srcId="{434906AE-62EC-4052-BED9-110990EEC19B}" destId="{A87486BC-1D89-4C77-BE50-40F4AE9E8951}" srcOrd="0" destOrd="0" presId="urn:microsoft.com/office/officeart/2005/8/layout/orgChart1"/>
    <dgm:cxn modelId="{449A1BA6-56AB-43AA-951D-9C76493FE6E0}" srcId="{9657F425-EF08-4D94-B323-F575B9B5D980}" destId="{AED216AF-5E67-40D4-ADD5-873CE5B67BC4}" srcOrd="1" destOrd="0" parTransId="{B176FAAB-31FB-4133-83E4-93B4C81562CF}" sibTransId="{A98395FF-92D3-44BD-8017-DF7BE08A7121}"/>
    <dgm:cxn modelId="{F4D8F59F-351B-498B-9AD8-CE84F5A78E96}" type="presOf" srcId="{392AAF9B-FAF6-4AB5-A464-C44F5A8C5256}" destId="{5E4B4210-15AD-4161-8597-E27B58F6FDC7}" srcOrd="0" destOrd="0" presId="urn:microsoft.com/office/officeart/2005/8/layout/orgChart1"/>
    <dgm:cxn modelId="{1AEB4E30-EE0F-48A3-A0B0-C7EDE97EE605}" srcId="{9657F425-EF08-4D94-B323-F575B9B5D980}" destId="{D976A8E7-9DBA-4E60-80CD-F0664ADAC47B}" srcOrd="2" destOrd="0" parTransId="{392AAF9B-FAF6-4AB5-A464-C44F5A8C5256}" sibTransId="{B0569D25-B67F-4A43-B400-D7A011C41456}"/>
    <dgm:cxn modelId="{AEA5B9AD-93A3-45DE-A388-27D5E5A1DFEA}" type="presOf" srcId="{D3E35269-0DB2-456C-B31E-40288DFE9637}" destId="{76E6F89D-D6D5-48F2-8FB4-A931FEC5B438}" srcOrd="0" destOrd="0" presId="urn:microsoft.com/office/officeart/2005/8/layout/orgChart1"/>
    <dgm:cxn modelId="{5E5E4742-24E3-4ACA-B690-D69A37276041}" type="presParOf" srcId="{85E2DE92-1F76-47A6-BE68-FB3A6C81D068}" destId="{E406104F-2C07-4604-B69E-B7D12904AFA2}" srcOrd="0" destOrd="0" presId="urn:microsoft.com/office/officeart/2005/8/layout/orgChart1"/>
    <dgm:cxn modelId="{89E972F2-495E-47FF-9C4F-66C917AC8233}" type="presParOf" srcId="{E406104F-2C07-4604-B69E-B7D12904AFA2}" destId="{62A46537-AC18-402A-9ED6-F8A3EF123FA5}" srcOrd="0" destOrd="0" presId="urn:microsoft.com/office/officeart/2005/8/layout/orgChart1"/>
    <dgm:cxn modelId="{EA2BC01A-2C6A-4AE3-8119-6EE576154243}" type="presParOf" srcId="{62A46537-AC18-402A-9ED6-F8A3EF123FA5}" destId="{2214089C-CB05-4D8F-B75B-DD14E09D9CA3}" srcOrd="0" destOrd="0" presId="urn:microsoft.com/office/officeart/2005/8/layout/orgChart1"/>
    <dgm:cxn modelId="{37219CFD-FBC7-496B-883E-9B6D4B649CB0}" type="presParOf" srcId="{62A46537-AC18-402A-9ED6-F8A3EF123FA5}" destId="{AD074A6D-BA6D-4738-9DBD-B259A6D51748}" srcOrd="1" destOrd="0" presId="urn:microsoft.com/office/officeart/2005/8/layout/orgChart1"/>
    <dgm:cxn modelId="{B5628BF8-3BD8-455D-A40C-1DB5D1F0FAFE}" type="presParOf" srcId="{E406104F-2C07-4604-B69E-B7D12904AFA2}" destId="{B56414BC-3CDD-4837-8A5E-3D9E98F2E73C}" srcOrd="1" destOrd="0" presId="urn:microsoft.com/office/officeart/2005/8/layout/orgChart1"/>
    <dgm:cxn modelId="{BA7A9ABA-EB02-4092-9999-C6D333DAB398}" type="presParOf" srcId="{B56414BC-3CDD-4837-8A5E-3D9E98F2E73C}" destId="{5E4B4210-15AD-4161-8597-E27B58F6FDC7}" srcOrd="0" destOrd="0" presId="urn:microsoft.com/office/officeart/2005/8/layout/orgChart1"/>
    <dgm:cxn modelId="{BCFDC780-51F3-48D6-BBCB-BA11875DE90D}" type="presParOf" srcId="{B56414BC-3CDD-4837-8A5E-3D9E98F2E73C}" destId="{B34D266E-7F41-4160-8DD9-7143E3F0763C}" srcOrd="1" destOrd="0" presId="urn:microsoft.com/office/officeart/2005/8/layout/orgChart1"/>
    <dgm:cxn modelId="{82E14EB0-D4AD-4B5E-A8D4-47E15EC3B6B6}" type="presParOf" srcId="{B34D266E-7F41-4160-8DD9-7143E3F0763C}" destId="{7696A1AB-7BF5-4A92-91E8-9715ED324521}" srcOrd="0" destOrd="0" presId="urn:microsoft.com/office/officeart/2005/8/layout/orgChart1"/>
    <dgm:cxn modelId="{98CC5D91-F958-4314-907F-18564EF48435}" type="presParOf" srcId="{7696A1AB-7BF5-4A92-91E8-9715ED324521}" destId="{41904B05-7F9B-49EB-8F3A-D67B774CCD98}" srcOrd="0" destOrd="0" presId="urn:microsoft.com/office/officeart/2005/8/layout/orgChart1"/>
    <dgm:cxn modelId="{37DCC9A4-C545-4A5A-B5BA-8F1D633FCF54}" type="presParOf" srcId="{7696A1AB-7BF5-4A92-91E8-9715ED324521}" destId="{3088F2F7-D111-4EC2-AEBA-9996C1B03B53}" srcOrd="1" destOrd="0" presId="urn:microsoft.com/office/officeart/2005/8/layout/orgChart1"/>
    <dgm:cxn modelId="{8ADCB29D-7954-4698-84CF-F90B58A06B79}" type="presParOf" srcId="{B34D266E-7F41-4160-8DD9-7143E3F0763C}" destId="{43003E5E-E812-4448-90FC-F5B74C3EF57D}" srcOrd="1" destOrd="0" presId="urn:microsoft.com/office/officeart/2005/8/layout/orgChart1"/>
    <dgm:cxn modelId="{43A5CC5D-C060-42DB-B4B7-EDDBA545DD95}" type="presParOf" srcId="{B34D266E-7F41-4160-8DD9-7143E3F0763C}" destId="{CFFEC051-399B-47CD-8DF5-E97A8B56B59E}" srcOrd="2" destOrd="0" presId="urn:microsoft.com/office/officeart/2005/8/layout/orgChart1"/>
    <dgm:cxn modelId="{8468BDC4-3C14-464D-80A6-DC6D817E3612}" type="presParOf" srcId="{B56414BC-3CDD-4837-8A5E-3D9E98F2E73C}" destId="{CE327231-EEE0-403B-A19B-F248ED0D48DC}" srcOrd="2" destOrd="0" presId="urn:microsoft.com/office/officeart/2005/8/layout/orgChart1"/>
    <dgm:cxn modelId="{C2B7A262-A8C2-4CC3-BD77-6011FAE4C124}" type="presParOf" srcId="{B56414BC-3CDD-4837-8A5E-3D9E98F2E73C}" destId="{DB16DE98-5D56-47F0-8820-AF0F1C7CC35B}" srcOrd="3" destOrd="0" presId="urn:microsoft.com/office/officeart/2005/8/layout/orgChart1"/>
    <dgm:cxn modelId="{91DF33EE-917B-4997-82A5-4AEEB883E14F}" type="presParOf" srcId="{DB16DE98-5D56-47F0-8820-AF0F1C7CC35B}" destId="{C2DB97B4-9841-412D-8896-22372E1A3A88}" srcOrd="0" destOrd="0" presId="urn:microsoft.com/office/officeart/2005/8/layout/orgChart1"/>
    <dgm:cxn modelId="{F9062341-1CE8-44DC-A899-BD4A14228583}" type="presParOf" srcId="{C2DB97B4-9841-412D-8896-22372E1A3A88}" destId="{76E6F89D-D6D5-48F2-8FB4-A931FEC5B438}" srcOrd="0" destOrd="0" presId="urn:microsoft.com/office/officeart/2005/8/layout/orgChart1"/>
    <dgm:cxn modelId="{78761527-2402-4A38-BC91-B59DC43FFAE0}" type="presParOf" srcId="{C2DB97B4-9841-412D-8896-22372E1A3A88}" destId="{5E59341C-4879-4703-B3BC-5BA1DBBED6BA}" srcOrd="1" destOrd="0" presId="urn:microsoft.com/office/officeart/2005/8/layout/orgChart1"/>
    <dgm:cxn modelId="{7225EF4F-9D34-4D2B-AD79-9EB826567BEA}" type="presParOf" srcId="{DB16DE98-5D56-47F0-8820-AF0F1C7CC35B}" destId="{3BF59F30-32A8-421D-968A-96F07B5634D6}" srcOrd="1" destOrd="0" presId="urn:microsoft.com/office/officeart/2005/8/layout/orgChart1"/>
    <dgm:cxn modelId="{0072A5C3-E6B3-434F-9922-2F6C255B72DA}" type="presParOf" srcId="{DB16DE98-5D56-47F0-8820-AF0F1C7CC35B}" destId="{4895C867-9B94-4315-9478-791474A78169}" srcOrd="2" destOrd="0" presId="urn:microsoft.com/office/officeart/2005/8/layout/orgChart1"/>
    <dgm:cxn modelId="{E68B6003-9133-49C1-B6BD-23E24D5D9B63}" type="presParOf" srcId="{B56414BC-3CDD-4837-8A5E-3D9E98F2E73C}" destId="{A0CF6CFF-EA8A-4CDA-8770-92B1E1B43772}" srcOrd="4" destOrd="0" presId="urn:microsoft.com/office/officeart/2005/8/layout/orgChart1"/>
    <dgm:cxn modelId="{03C52972-29D0-4E18-A40E-33FF02F6C0A3}" type="presParOf" srcId="{B56414BC-3CDD-4837-8A5E-3D9E98F2E73C}" destId="{D7138DB1-7474-48E8-92E2-6C87C67C9B91}" srcOrd="5" destOrd="0" presId="urn:microsoft.com/office/officeart/2005/8/layout/orgChart1"/>
    <dgm:cxn modelId="{6D8F0DAF-84B3-46D5-831E-E5230D70AABE}" type="presParOf" srcId="{D7138DB1-7474-48E8-92E2-6C87C67C9B91}" destId="{F2545623-5C03-46B7-859F-31F727AE5259}" srcOrd="0" destOrd="0" presId="urn:microsoft.com/office/officeart/2005/8/layout/orgChart1"/>
    <dgm:cxn modelId="{74EF2A17-ACCE-4286-98AF-B93C7CB97E15}" type="presParOf" srcId="{F2545623-5C03-46B7-859F-31F727AE5259}" destId="{974FD68A-0A64-4673-AB6D-FA5D2972F68F}" srcOrd="0" destOrd="0" presId="urn:microsoft.com/office/officeart/2005/8/layout/orgChart1"/>
    <dgm:cxn modelId="{66F4E320-BF69-4131-9EEE-27BDAC11144E}" type="presParOf" srcId="{F2545623-5C03-46B7-859F-31F727AE5259}" destId="{CEC683CF-6B83-473D-AC92-0AC4D5FF9C7E}" srcOrd="1" destOrd="0" presId="urn:microsoft.com/office/officeart/2005/8/layout/orgChart1"/>
    <dgm:cxn modelId="{535C32F8-F657-46EC-9B16-EF5A3E26B6A2}" type="presParOf" srcId="{D7138DB1-7474-48E8-92E2-6C87C67C9B91}" destId="{32151569-69F8-4DBC-B693-3B3C6279F410}" srcOrd="1" destOrd="0" presId="urn:microsoft.com/office/officeart/2005/8/layout/orgChart1"/>
    <dgm:cxn modelId="{DB6CBE9B-7EA8-4E44-9443-3E5981CD9908}" type="presParOf" srcId="{D7138DB1-7474-48E8-92E2-6C87C67C9B91}" destId="{1F412159-F82D-472E-BD5F-235300EC12E1}" srcOrd="2" destOrd="0" presId="urn:microsoft.com/office/officeart/2005/8/layout/orgChart1"/>
    <dgm:cxn modelId="{7DE75B9C-837B-4F3D-9F84-1D6A47490316}" type="presParOf" srcId="{E406104F-2C07-4604-B69E-B7D12904AFA2}" destId="{8F482F4A-CD9D-4C04-B872-6233D310C4F1}" srcOrd="2" destOrd="0" presId="urn:microsoft.com/office/officeart/2005/8/layout/orgChart1"/>
    <dgm:cxn modelId="{F340BCD1-F943-419F-BB69-BC1A621B9F55}" type="presParOf" srcId="{8F482F4A-CD9D-4C04-B872-6233D310C4F1}" destId="{730B4A69-9550-40D9-ACE7-3D7EB1F93687}" srcOrd="0" destOrd="0" presId="urn:microsoft.com/office/officeart/2005/8/layout/orgChart1"/>
    <dgm:cxn modelId="{3A66513C-B17B-4018-AC76-16FD9EFD28C6}" type="presParOf" srcId="{8F482F4A-CD9D-4C04-B872-6233D310C4F1}" destId="{41DF96DF-1D42-4841-A43A-04CC0CC3C9F3}" srcOrd="1" destOrd="0" presId="urn:microsoft.com/office/officeart/2005/8/layout/orgChart1"/>
    <dgm:cxn modelId="{CFB2DE06-67F3-4CED-BDD9-A9746258CC36}" type="presParOf" srcId="{41DF96DF-1D42-4841-A43A-04CC0CC3C9F3}" destId="{C61D437D-CFE4-4C3D-91A2-5BECBB856C4E}" srcOrd="0" destOrd="0" presId="urn:microsoft.com/office/officeart/2005/8/layout/orgChart1"/>
    <dgm:cxn modelId="{CE99B542-0A28-4A02-940E-4D9F75076354}" type="presParOf" srcId="{C61D437D-CFE4-4C3D-91A2-5BECBB856C4E}" destId="{E0819493-9915-4651-95A4-2AC917C25148}" srcOrd="0" destOrd="0" presId="urn:microsoft.com/office/officeart/2005/8/layout/orgChart1"/>
    <dgm:cxn modelId="{AE3533EF-D754-47D0-B0EA-F11E29F537A5}" type="presParOf" srcId="{C61D437D-CFE4-4C3D-91A2-5BECBB856C4E}" destId="{4ADD552F-635C-4E4F-A928-90874C216CAE}" srcOrd="1" destOrd="0" presId="urn:microsoft.com/office/officeart/2005/8/layout/orgChart1"/>
    <dgm:cxn modelId="{1F8535A5-E018-428B-93F9-1D535D1B5E9B}" type="presParOf" srcId="{41DF96DF-1D42-4841-A43A-04CC0CC3C9F3}" destId="{A9871D03-4593-4A83-8643-CE94537E0B0C}" srcOrd="1" destOrd="0" presId="urn:microsoft.com/office/officeart/2005/8/layout/orgChart1"/>
    <dgm:cxn modelId="{EC1BE438-458C-4CC4-A966-9BD2B0C98B89}" type="presParOf" srcId="{41DF96DF-1D42-4841-A43A-04CC0CC3C9F3}" destId="{FE70BAF2-CB21-4755-873B-1DB593441E5B}" srcOrd="2" destOrd="0" presId="urn:microsoft.com/office/officeart/2005/8/layout/orgChart1"/>
    <dgm:cxn modelId="{3759F5B8-7AA9-40C9-9303-BE16CBDE3D22}" type="presParOf" srcId="{8F482F4A-CD9D-4C04-B872-6233D310C4F1}" destId="{BCD3BFF8-72B7-44DC-AA54-0C889FC691A1}" srcOrd="2" destOrd="0" presId="urn:microsoft.com/office/officeart/2005/8/layout/orgChart1"/>
    <dgm:cxn modelId="{129C7853-D0EF-474A-B604-4416E292A65F}" type="presParOf" srcId="{8F482F4A-CD9D-4C04-B872-6233D310C4F1}" destId="{4BD9E375-A893-452A-854C-F86C7971CF72}" srcOrd="3" destOrd="0" presId="urn:microsoft.com/office/officeart/2005/8/layout/orgChart1"/>
    <dgm:cxn modelId="{7F05FF6A-2DDD-4599-ACA1-CE34D2389F6E}" type="presParOf" srcId="{4BD9E375-A893-452A-854C-F86C7971CF72}" destId="{0AD54187-DC9F-4198-8611-0CB1B1C2325E}" srcOrd="0" destOrd="0" presId="urn:microsoft.com/office/officeart/2005/8/layout/orgChart1"/>
    <dgm:cxn modelId="{83ED5ADB-8153-4C44-B11C-172208B3FE1C}" type="presParOf" srcId="{0AD54187-DC9F-4198-8611-0CB1B1C2325E}" destId="{86A4D92E-CAA2-4BBC-A2E4-DE9C57229386}" srcOrd="0" destOrd="0" presId="urn:microsoft.com/office/officeart/2005/8/layout/orgChart1"/>
    <dgm:cxn modelId="{D457E716-2B53-4941-BD59-09E2D66B93AB}" type="presParOf" srcId="{0AD54187-DC9F-4198-8611-0CB1B1C2325E}" destId="{1D22F551-1288-45A1-8E24-9F5DC73CD1B2}" srcOrd="1" destOrd="0" presId="urn:microsoft.com/office/officeart/2005/8/layout/orgChart1"/>
    <dgm:cxn modelId="{E8856FE8-EEA5-46A4-9D56-B410BDA50A3F}" type="presParOf" srcId="{4BD9E375-A893-452A-854C-F86C7971CF72}" destId="{F829B587-3910-4DC1-9A6A-04C1743E7E77}" srcOrd="1" destOrd="0" presId="urn:microsoft.com/office/officeart/2005/8/layout/orgChart1"/>
    <dgm:cxn modelId="{48D2B62C-BDE8-4F76-839F-B56A47D70EE2}" type="presParOf" srcId="{4BD9E375-A893-452A-854C-F86C7971CF72}" destId="{B48AF5CC-64AF-4442-9FE7-AFAC458D05E1}" srcOrd="2" destOrd="0" presId="urn:microsoft.com/office/officeart/2005/8/layout/orgChart1"/>
    <dgm:cxn modelId="{769AEE07-654A-4638-8A88-6A4679DD35EF}" type="presParOf" srcId="{8F482F4A-CD9D-4C04-B872-6233D310C4F1}" destId="{9EBB3047-2FF9-4FD9-A41D-6BFB0742FFEA}" srcOrd="4" destOrd="0" presId="urn:microsoft.com/office/officeart/2005/8/layout/orgChart1"/>
    <dgm:cxn modelId="{DA5EA4F1-62F3-48B9-8201-4F8B6019ACFD}" type="presParOf" srcId="{8F482F4A-CD9D-4C04-B872-6233D310C4F1}" destId="{E17503FF-1BEB-412D-A779-DB0B7FA31D96}" srcOrd="5" destOrd="0" presId="urn:microsoft.com/office/officeart/2005/8/layout/orgChart1"/>
    <dgm:cxn modelId="{15D22431-E539-4F11-9095-91C0F48B2321}" type="presParOf" srcId="{E17503FF-1BEB-412D-A779-DB0B7FA31D96}" destId="{815D3B70-3C8E-43FA-A61D-B9DDB1FB4B7B}" srcOrd="0" destOrd="0" presId="urn:microsoft.com/office/officeart/2005/8/layout/orgChart1"/>
    <dgm:cxn modelId="{629BF982-4B1B-4AE9-A1FC-08675709D4E9}" type="presParOf" srcId="{815D3B70-3C8E-43FA-A61D-B9DDB1FB4B7B}" destId="{A87486BC-1D89-4C77-BE50-40F4AE9E8951}" srcOrd="0" destOrd="0" presId="urn:microsoft.com/office/officeart/2005/8/layout/orgChart1"/>
    <dgm:cxn modelId="{31476B17-6963-438C-99CA-251AC53AE7DC}" type="presParOf" srcId="{815D3B70-3C8E-43FA-A61D-B9DDB1FB4B7B}" destId="{3172D74D-5978-4EAC-84D6-A351BBFE4A7C}" srcOrd="1" destOrd="0" presId="urn:microsoft.com/office/officeart/2005/8/layout/orgChart1"/>
    <dgm:cxn modelId="{E5E42E46-A609-45F8-8633-050CF679D557}" type="presParOf" srcId="{E17503FF-1BEB-412D-A779-DB0B7FA31D96}" destId="{7CABC8DE-1CEA-4CAF-AC57-638E94CE7CB7}" srcOrd="1" destOrd="0" presId="urn:microsoft.com/office/officeart/2005/8/layout/orgChart1"/>
    <dgm:cxn modelId="{05C5BB8C-D815-4F0D-B7EB-B15C39B6CDDF}" type="presParOf" srcId="{E17503FF-1BEB-412D-A779-DB0B7FA31D96}" destId="{C9116D8C-AF1F-49F3-A2CA-C60231CC99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35267-8A82-451F-A314-AB122749B457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57F425-EF08-4D94-B323-F575B9B5D980}">
      <dgm:prSet phldrT="[Texto]" custT="1"/>
      <dgm:spPr>
        <a:solidFill>
          <a:srgbClr val="66CCFF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PAULO CURI NETO </a:t>
          </a:r>
        </a:p>
        <a:p>
          <a:pPr>
            <a:lnSpc>
              <a:spcPct val="100000"/>
            </a:lnSpc>
          </a:pPr>
          <a:r>
            <a:rPr lang="pt-BR" sz="1500" b="1" dirty="0" smtClean="0">
              <a:solidFill>
                <a:schemeClr val="tx1"/>
              </a:solidFill>
              <a:effectLst/>
            </a:rPr>
            <a:t>Corregedor-Geral</a:t>
          </a:r>
          <a:endParaRPr lang="pt-BR" sz="1500" b="1" dirty="0">
            <a:solidFill>
              <a:schemeClr val="tx1"/>
            </a:solidFill>
            <a:effectLst/>
          </a:endParaRPr>
        </a:p>
      </dgm:t>
    </dgm:pt>
    <dgm:pt modelId="{8331A09A-6EA1-4926-AE9F-B69CAE41E66E}" type="parTrans" cxnId="{B741302A-9019-46D5-B455-1C0811455FDE}">
      <dgm:prSet/>
      <dgm:spPr/>
      <dgm:t>
        <a:bodyPr/>
        <a:lstStyle/>
        <a:p>
          <a:endParaRPr lang="pt-BR"/>
        </a:p>
      </dgm:t>
    </dgm:pt>
    <dgm:pt modelId="{CD18EC8D-0B6A-4163-B39C-B1F0B2E8E37E}" type="sibTrans" cxnId="{B741302A-9019-46D5-B455-1C0811455FDE}">
      <dgm:prSet/>
      <dgm:spPr/>
      <dgm:t>
        <a:bodyPr/>
        <a:lstStyle/>
        <a:p>
          <a:endParaRPr lang="pt-BR"/>
        </a:p>
      </dgm:t>
    </dgm:pt>
    <dgm:pt modelId="{8454A45F-E037-4CF2-AB4A-6EA2F398CB0B}" type="asst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ROGÉRIO ALESSANDRO SILVA</a:t>
          </a:r>
        </a:p>
        <a:p>
          <a:r>
            <a:rPr lang="pt-BR" sz="1300" b="1" dirty="0" smtClean="0">
              <a:solidFill>
                <a:schemeClr val="tx1"/>
              </a:solidFill>
              <a:effectLst/>
            </a:rPr>
            <a:t>Chefe de Gabinete</a:t>
          </a:r>
          <a:endParaRPr lang="pt-BR" sz="1300" b="1" dirty="0">
            <a:solidFill>
              <a:schemeClr val="tx1"/>
            </a:solidFill>
            <a:effectLst/>
          </a:endParaRPr>
        </a:p>
      </dgm:t>
    </dgm:pt>
    <dgm:pt modelId="{27B9ED6D-CA6B-449C-AB29-004D83B88C88}" type="parTrans" cxnId="{C336F9AC-1C92-4346-B1EA-CEF1905B9D4E}">
      <dgm:prSet/>
      <dgm:spPr/>
      <dgm:t>
        <a:bodyPr/>
        <a:lstStyle/>
        <a:p>
          <a:endParaRPr lang="pt-BR"/>
        </a:p>
      </dgm:t>
    </dgm:pt>
    <dgm:pt modelId="{2174D5F8-32B7-4CA5-804B-544B3E700435}" type="sibTrans" cxnId="{C336F9AC-1C92-4346-B1EA-CEF1905B9D4E}">
      <dgm:prSet/>
      <dgm:spPr/>
      <dgm:t>
        <a:bodyPr/>
        <a:lstStyle/>
        <a:p>
          <a:endParaRPr lang="pt-BR"/>
        </a:p>
      </dgm:t>
    </dgm:pt>
    <dgm:pt modelId="{D976A8E7-9DBA-4E60-80CD-F0664ADAC47B}">
      <dgm:prSet phldrT="[Texto]" custT="1"/>
      <dgm:spPr>
        <a:solidFill>
          <a:srgbClr val="66CCFF"/>
        </a:solidFill>
      </dgm:spPr>
      <dgm:t>
        <a:bodyPr/>
        <a:lstStyle/>
        <a:p>
          <a:pPr algn="just"/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RODRIGO OTÁVIO VEIGA DE VARGAS;</a:t>
          </a:r>
        </a:p>
        <a:p>
          <a:pPr algn="just"/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JOSÉ ERNESTO ALMEIDA CASANOVAS</a:t>
          </a:r>
          <a:r>
            <a:rPr lang="pt-BR" sz="1300" dirty="0" smtClean="0">
              <a:solidFill>
                <a:schemeClr val="tx1"/>
              </a:solidFill>
            </a:rPr>
            <a:t>.</a:t>
          </a:r>
        </a:p>
        <a:p>
          <a:pPr algn="ctr"/>
          <a:r>
            <a:rPr lang="pt-BR" sz="1300" b="1" dirty="0" smtClean="0">
              <a:solidFill>
                <a:schemeClr val="tx1"/>
              </a:solidFill>
            </a:rPr>
            <a:t>Assessores do Corregedor</a:t>
          </a:r>
          <a:endParaRPr lang="pt-BR" sz="1300" b="1" dirty="0">
            <a:solidFill>
              <a:schemeClr val="tx1"/>
            </a:solidFill>
          </a:endParaRPr>
        </a:p>
      </dgm:t>
    </dgm:pt>
    <dgm:pt modelId="{392AAF9B-FAF6-4AB5-A464-C44F5A8C5256}" type="parTrans" cxnId="{1AEB4E30-EE0F-48A3-A0B0-C7EDE97EE605}">
      <dgm:prSet/>
      <dgm:spPr/>
      <dgm:t>
        <a:bodyPr/>
        <a:lstStyle/>
        <a:p>
          <a:endParaRPr lang="pt-BR"/>
        </a:p>
      </dgm:t>
    </dgm:pt>
    <dgm:pt modelId="{B0569D25-B67F-4A43-B400-D7A011C41456}" type="sibTrans" cxnId="{1AEB4E30-EE0F-48A3-A0B0-C7EDE97EE605}">
      <dgm:prSet/>
      <dgm:spPr/>
      <dgm:t>
        <a:bodyPr/>
        <a:lstStyle/>
        <a:p>
          <a:endParaRPr lang="pt-BR"/>
        </a:p>
      </dgm:t>
    </dgm:pt>
    <dgm:pt modelId="{D3E35269-0DB2-456C-B31E-40288DFE9637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EMANUELA CAROLINE DE O. VASCONCELOS</a:t>
          </a:r>
        </a:p>
        <a:p>
          <a:r>
            <a:rPr lang="pt-BR" sz="1300" b="1" dirty="0" smtClean="0">
              <a:solidFill>
                <a:schemeClr val="tx1"/>
              </a:solidFill>
              <a:effectLst/>
            </a:rPr>
            <a:t>Assistente de Gabinete</a:t>
          </a:r>
          <a:endParaRPr lang="pt-BR" sz="1300" b="1" dirty="0">
            <a:solidFill>
              <a:schemeClr val="tx1"/>
            </a:solidFill>
            <a:effectLst/>
          </a:endParaRPr>
        </a:p>
      </dgm:t>
    </dgm:pt>
    <dgm:pt modelId="{79A97BD6-F0D4-4DE3-881B-E502B701EAC4}" type="parTrans" cxnId="{6160AE8E-A078-4BBD-8614-AD99693EDFAB}">
      <dgm:prSet/>
      <dgm:spPr/>
      <dgm:t>
        <a:bodyPr/>
        <a:lstStyle/>
        <a:p>
          <a:endParaRPr lang="pt-BR"/>
        </a:p>
      </dgm:t>
    </dgm:pt>
    <dgm:pt modelId="{2EBF33AF-8083-4051-AA54-D92D28726F4C}" type="sibTrans" cxnId="{6160AE8E-A078-4BBD-8614-AD99693EDFAB}">
      <dgm:prSet/>
      <dgm:spPr/>
      <dgm:t>
        <a:bodyPr/>
        <a:lstStyle/>
        <a:p>
          <a:endParaRPr lang="pt-BR"/>
        </a:p>
      </dgm:t>
    </dgm:pt>
    <dgm:pt modelId="{F652E06D-806B-4256-AA2B-5E442EED9D07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RENATA CORRÊA DO NASCIMENTO DE AGUIAR</a:t>
          </a:r>
        </a:p>
        <a:p>
          <a:r>
            <a:rPr lang="pt-BR" sz="1300" b="1" dirty="0" smtClean="0">
              <a:solidFill>
                <a:schemeClr val="tx1"/>
              </a:solidFill>
            </a:rPr>
            <a:t>Cartório</a:t>
          </a:r>
          <a:endParaRPr lang="pt-BR" sz="1300" b="1" dirty="0">
            <a:solidFill>
              <a:schemeClr val="tx1"/>
            </a:solidFill>
          </a:endParaRPr>
        </a:p>
      </dgm:t>
    </dgm:pt>
    <dgm:pt modelId="{DE641B9C-4443-4282-8C69-8D568CC9F224}" type="parTrans" cxnId="{941040C2-1396-42B9-A09F-6B3509745058}">
      <dgm:prSet/>
      <dgm:spPr/>
      <dgm:t>
        <a:bodyPr/>
        <a:lstStyle/>
        <a:p>
          <a:endParaRPr lang="pt-BR"/>
        </a:p>
      </dgm:t>
    </dgm:pt>
    <dgm:pt modelId="{CF421D0A-A5FF-4A29-BC62-AA5C45CCAB4D}" type="sibTrans" cxnId="{941040C2-1396-42B9-A09F-6B3509745058}">
      <dgm:prSet/>
      <dgm:spPr/>
      <dgm:t>
        <a:bodyPr/>
        <a:lstStyle/>
        <a:p>
          <a:endParaRPr lang="pt-BR"/>
        </a:p>
      </dgm:t>
    </dgm:pt>
    <dgm:pt modelId="{08F97F1C-524A-4B50-8263-8918B87DC673}" type="asst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COMISSÕES PERMANENTES DE SINDICÂNCIA E PROCESSO ADMINISTRATIVO DISCIPLINAR</a:t>
          </a:r>
          <a:endParaRPr lang="pt-BR" sz="1200" b="1" dirty="0">
            <a:solidFill>
              <a:schemeClr val="tx1"/>
            </a:solidFill>
            <a:effectLst/>
          </a:endParaRPr>
        </a:p>
      </dgm:t>
    </dgm:pt>
    <dgm:pt modelId="{518D717B-E027-42AE-922D-DCB914A31AA3}" type="parTrans" cxnId="{E9B695BA-7076-4104-AFAD-5B001DECDB76}">
      <dgm:prSet/>
      <dgm:spPr/>
      <dgm:t>
        <a:bodyPr/>
        <a:lstStyle/>
        <a:p>
          <a:endParaRPr lang="pt-BR"/>
        </a:p>
      </dgm:t>
    </dgm:pt>
    <dgm:pt modelId="{9E5E3562-9938-45CE-A74D-08A48EC429F6}" type="sibTrans" cxnId="{E9B695BA-7076-4104-AFAD-5B001DECDB76}">
      <dgm:prSet/>
      <dgm:spPr/>
      <dgm:t>
        <a:bodyPr/>
        <a:lstStyle/>
        <a:p>
          <a:endParaRPr lang="pt-BR"/>
        </a:p>
      </dgm:t>
    </dgm:pt>
    <dgm:pt modelId="{85E2DE92-1F76-47A6-BE68-FB3A6C81D068}" type="pres">
      <dgm:prSet presAssocID="{74A35267-8A82-451F-A314-AB122749B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06104F-2C07-4604-B69E-B7D12904AFA2}" type="pres">
      <dgm:prSet presAssocID="{9657F425-EF08-4D94-B323-F575B9B5D980}" presName="hierRoot1" presStyleCnt="0">
        <dgm:presLayoutVars>
          <dgm:hierBranch val="init"/>
        </dgm:presLayoutVars>
      </dgm:prSet>
      <dgm:spPr/>
    </dgm:pt>
    <dgm:pt modelId="{62A46537-AC18-402A-9ED6-F8A3EF123FA5}" type="pres">
      <dgm:prSet presAssocID="{9657F425-EF08-4D94-B323-F575B9B5D980}" presName="rootComposite1" presStyleCnt="0"/>
      <dgm:spPr/>
    </dgm:pt>
    <dgm:pt modelId="{2214089C-CB05-4D8F-B75B-DD14E09D9CA3}" type="pres">
      <dgm:prSet presAssocID="{9657F425-EF08-4D94-B323-F575B9B5D980}" presName="rootText1" presStyleLbl="node0" presStyleIdx="0" presStyleCnt="1" custScaleX="140094" custLinFactNeighborY="-289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074A6D-BA6D-4738-9DBD-B259A6D51748}" type="pres">
      <dgm:prSet presAssocID="{9657F425-EF08-4D94-B323-F575B9B5D98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56414BC-3CDD-4837-8A5E-3D9E98F2E73C}" type="pres">
      <dgm:prSet presAssocID="{9657F425-EF08-4D94-B323-F575B9B5D980}" presName="hierChild2" presStyleCnt="0"/>
      <dgm:spPr/>
    </dgm:pt>
    <dgm:pt modelId="{5E4B4210-15AD-4161-8597-E27B58F6FDC7}" type="pres">
      <dgm:prSet presAssocID="{392AAF9B-FAF6-4AB5-A464-C44F5A8C5256}" presName="Name37" presStyleLbl="parChTrans1D2" presStyleIdx="0" presStyleCnt="5"/>
      <dgm:spPr/>
      <dgm:t>
        <a:bodyPr/>
        <a:lstStyle/>
        <a:p>
          <a:endParaRPr lang="pt-BR"/>
        </a:p>
      </dgm:t>
    </dgm:pt>
    <dgm:pt modelId="{B34D266E-7F41-4160-8DD9-7143E3F0763C}" type="pres">
      <dgm:prSet presAssocID="{D976A8E7-9DBA-4E60-80CD-F0664ADAC47B}" presName="hierRoot2" presStyleCnt="0">
        <dgm:presLayoutVars>
          <dgm:hierBranch val="init"/>
        </dgm:presLayoutVars>
      </dgm:prSet>
      <dgm:spPr/>
    </dgm:pt>
    <dgm:pt modelId="{7696A1AB-7BF5-4A92-91E8-9715ED324521}" type="pres">
      <dgm:prSet presAssocID="{D976A8E7-9DBA-4E60-80CD-F0664ADAC47B}" presName="rootComposite" presStyleCnt="0"/>
      <dgm:spPr/>
    </dgm:pt>
    <dgm:pt modelId="{41904B05-7F9B-49EB-8F3A-D67B774CCD98}" type="pres">
      <dgm:prSet presAssocID="{D976A8E7-9DBA-4E60-80CD-F0664ADAC47B}" presName="rootText" presStyleLbl="node2" presStyleIdx="0" presStyleCnt="3" custScaleX="123275" custLinFactNeighborY="127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88F2F7-D111-4EC2-AEBA-9996C1B03B53}" type="pres">
      <dgm:prSet presAssocID="{D976A8E7-9DBA-4E60-80CD-F0664ADAC47B}" presName="rootConnector" presStyleLbl="node2" presStyleIdx="0" presStyleCnt="3"/>
      <dgm:spPr/>
      <dgm:t>
        <a:bodyPr/>
        <a:lstStyle/>
        <a:p>
          <a:endParaRPr lang="pt-BR"/>
        </a:p>
      </dgm:t>
    </dgm:pt>
    <dgm:pt modelId="{43003E5E-E812-4448-90FC-F5B74C3EF57D}" type="pres">
      <dgm:prSet presAssocID="{D976A8E7-9DBA-4E60-80CD-F0664ADAC47B}" presName="hierChild4" presStyleCnt="0"/>
      <dgm:spPr/>
    </dgm:pt>
    <dgm:pt modelId="{CFFEC051-399B-47CD-8DF5-E97A8B56B59E}" type="pres">
      <dgm:prSet presAssocID="{D976A8E7-9DBA-4E60-80CD-F0664ADAC47B}" presName="hierChild5" presStyleCnt="0"/>
      <dgm:spPr/>
    </dgm:pt>
    <dgm:pt modelId="{CE327231-EEE0-403B-A19B-F248ED0D48DC}" type="pres">
      <dgm:prSet presAssocID="{79A97BD6-F0D4-4DE3-881B-E502B701EAC4}" presName="Name37" presStyleLbl="parChTrans1D2" presStyleIdx="1" presStyleCnt="5"/>
      <dgm:spPr/>
      <dgm:t>
        <a:bodyPr/>
        <a:lstStyle/>
        <a:p>
          <a:endParaRPr lang="pt-BR"/>
        </a:p>
      </dgm:t>
    </dgm:pt>
    <dgm:pt modelId="{DB16DE98-5D56-47F0-8820-AF0F1C7CC35B}" type="pres">
      <dgm:prSet presAssocID="{D3E35269-0DB2-456C-B31E-40288DFE9637}" presName="hierRoot2" presStyleCnt="0">
        <dgm:presLayoutVars>
          <dgm:hierBranch val="init"/>
        </dgm:presLayoutVars>
      </dgm:prSet>
      <dgm:spPr/>
    </dgm:pt>
    <dgm:pt modelId="{C2DB97B4-9841-412D-8896-22372E1A3A88}" type="pres">
      <dgm:prSet presAssocID="{D3E35269-0DB2-456C-B31E-40288DFE9637}" presName="rootComposite" presStyleCnt="0"/>
      <dgm:spPr/>
    </dgm:pt>
    <dgm:pt modelId="{76E6F89D-D6D5-48F2-8FB4-A931FEC5B438}" type="pres">
      <dgm:prSet presAssocID="{D3E35269-0DB2-456C-B31E-40288DFE9637}" presName="rootText" presStyleLbl="node2" presStyleIdx="1" presStyleCnt="3" custLinFactNeighborX="-11452" custLinFactNeighborY="164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59341C-4879-4703-B3BC-5BA1DBBED6BA}" type="pres">
      <dgm:prSet presAssocID="{D3E35269-0DB2-456C-B31E-40288DFE9637}" presName="rootConnector" presStyleLbl="node2" presStyleIdx="1" presStyleCnt="3"/>
      <dgm:spPr/>
      <dgm:t>
        <a:bodyPr/>
        <a:lstStyle/>
        <a:p>
          <a:endParaRPr lang="pt-BR"/>
        </a:p>
      </dgm:t>
    </dgm:pt>
    <dgm:pt modelId="{3BF59F30-32A8-421D-968A-96F07B5634D6}" type="pres">
      <dgm:prSet presAssocID="{D3E35269-0DB2-456C-B31E-40288DFE9637}" presName="hierChild4" presStyleCnt="0"/>
      <dgm:spPr/>
    </dgm:pt>
    <dgm:pt modelId="{4895C867-9B94-4315-9478-791474A78169}" type="pres">
      <dgm:prSet presAssocID="{D3E35269-0DB2-456C-B31E-40288DFE9637}" presName="hierChild5" presStyleCnt="0"/>
      <dgm:spPr/>
    </dgm:pt>
    <dgm:pt modelId="{A0CF6CFF-EA8A-4CDA-8770-92B1E1B43772}" type="pres">
      <dgm:prSet presAssocID="{DE641B9C-4443-4282-8C69-8D568CC9F224}" presName="Name37" presStyleLbl="parChTrans1D2" presStyleIdx="2" presStyleCnt="5"/>
      <dgm:spPr/>
      <dgm:t>
        <a:bodyPr/>
        <a:lstStyle/>
        <a:p>
          <a:endParaRPr lang="pt-BR"/>
        </a:p>
      </dgm:t>
    </dgm:pt>
    <dgm:pt modelId="{D7138DB1-7474-48E8-92E2-6C87C67C9B91}" type="pres">
      <dgm:prSet presAssocID="{F652E06D-806B-4256-AA2B-5E442EED9D07}" presName="hierRoot2" presStyleCnt="0">
        <dgm:presLayoutVars>
          <dgm:hierBranch val="init"/>
        </dgm:presLayoutVars>
      </dgm:prSet>
      <dgm:spPr/>
    </dgm:pt>
    <dgm:pt modelId="{F2545623-5C03-46B7-859F-31F727AE5259}" type="pres">
      <dgm:prSet presAssocID="{F652E06D-806B-4256-AA2B-5E442EED9D07}" presName="rootComposite" presStyleCnt="0"/>
      <dgm:spPr/>
    </dgm:pt>
    <dgm:pt modelId="{974FD68A-0A64-4673-AB6D-FA5D2972F68F}" type="pres">
      <dgm:prSet presAssocID="{F652E06D-806B-4256-AA2B-5E442EED9D07}" presName="rootText" presStyleLbl="node2" presStyleIdx="2" presStyleCnt="3" custLinFactNeighborY="127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C683CF-6B83-473D-AC92-0AC4D5FF9C7E}" type="pres">
      <dgm:prSet presAssocID="{F652E06D-806B-4256-AA2B-5E442EED9D07}" presName="rootConnector" presStyleLbl="node2" presStyleIdx="2" presStyleCnt="3"/>
      <dgm:spPr/>
      <dgm:t>
        <a:bodyPr/>
        <a:lstStyle/>
        <a:p>
          <a:endParaRPr lang="pt-BR"/>
        </a:p>
      </dgm:t>
    </dgm:pt>
    <dgm:pt modelId="{32151569-69F8-4DBC-B693-3B3C6279F410}" type="pres">
      <dgm:prSet presAssocID="{F652E06D-806B-4256-AA2B-5E442EED9D07}" presName="hierChild4" presStyleCnt="0"/>
      <dgm:spPr/>
    </dgm:pt>
    <dgm:pt modelId="{1F412159-F82D-472E-BD5F-235300EC12E1}" type="pres">
      <dgm:prSet presAssocID="{F652E06D-806B-4256-AA2B-5E442EED9D07}" presName="hierChild5" presStyleCnt="0"/>
      <dgm:spPr/>
    </dgm:pt>
    <dgm:pt modelId="{8F482F4A-CD9D-4C04-B872-6233D310C4F1}" type="pres">
      <dgm:prSet presAssocID="{9657F425-EF08-4D94-B323-F575B9B5D980}" presName="hierChild3" presStyleCnt="0"/>
      <dgm:spPr/>
    </dgm:pt>
    <dgm:pt modelId="{730B4A69-9550-40D9-ACE7-3D7EB1F93687}" type="pres">
      <dgm:prSet presAssocID="{27B9ED6D-CA6B-449C-AB29-004D83B88C88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41DF96DF-1D42-4841-A43A-04CC0CC3C9F3}" type="pres">
      <dgm:prSet presAssocID="{8454A45F-E037-4CF2-AB4A-6EA2F398CB0B}" presName="hierRoot3" presStyleCnt="0">
        <dgm:presLayoutVars>
          <dgm:hierBranch val="init"/>
        </dgm:presLayoutVars>
      </dgm:prSet>
      <dgm:spPr/>
    </dgm:pt>
    <dgm:pt modelId="{C61D437D-CFE4-4C3D-91A2-5BECBB856C4E}" type="pres">
      <dgm:prSet presAssocID="{8454A45F-E037-4CF2-AB4A-6EA2F398CB0B}" presName="rootComposite3" presStyleCnt="0"/>
      <dgm:spPr/>
    </dgm:pt>
    <dgm:pt modelId="{E0819493-9915-4651-95A4-2AC917C25148}" type="pres">
      <dgm:prSet presAssocID="{8454A45F-E037-4CF2-AB4A-6EA2F398CB0B}" presName="rootText3" presStyleLbl="asst1" presStyleIdx="0" presStyleCnt="2" custScaleX="112429" custScaleY="74537" custLinFactNeighborX="-53363" custLinFactNeighborY="-29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D552F-635C-4E4F-A928-90874C216CAE}" type="pres">
      <dgm:prSet presAssocID="{8454A45F-E037-4CF2-AB4A-6EA2F398CB0B}" presName="rootConnector3" presStyleLbl="asst1" presStyleIdx="0" presStyleCnt="2"/>
      <dgm:spPr/>
      <dgm:t>
        <a:bodyPr/>
        <a:lstStyle/>
        <a:p>
          <a:endParaRPr lang="pt-BR"/>
        </a:p>
      </dgm:t>
    </dgm:pt>
    <dgm:pt modelId="{A9871D03-4593-4A83-8643-CE94537E0B0C}" type="pres">
      <dgm:prSet presAssocID="{8454A45F-E037-4CF2-AB4A-6EA2F398CB0B}" presName="hierChild6" presStyleCnt="0"/>
      <dgm:spPr/>
    </dgm:pt>
    <dgm:pt modelId="{FE70BAF2-CB21-4755-873B-1DB593441E5B}" type="pres">
      <dgm:prSet presAssocID="{8454A45F-E037-4CF2-AB4A-6EA2F398CB0B}" presName="hierChild7" presStyleCnt="0"/>
      <dgm:spPr/>
    </dgm:pt>
    <dgm:pt modelId="{109EC3CC-E9B3-4927-9434-95E71F0AFDA5}" type="pres">
      <dgm:prSet presAssocID="{518D717B-E027-42AE-922D-DCB914A31AA3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9B07AFD3-ADA8-4372-A2E0-1430DCA37E2E}" type="pres">
      <dgm:prSet presAssocID="{08F97F1C-524A-4B50-8263-8918B87DC673}" presName="hierRoot3" presStyleCnt="0">
        <dgm:presLayoutVars>
          <dgm:hierBranch val="init"/>
        </dgm:presLayoutVars>
      </dgm:prSet>
      <dgm:spPr/>
    </dgm:pt>
    <dgm:pt modelId="{96DF375E-BAF2-4072-9669-E76ABD55BC3C}" type="pres">
      <dgm:prSet presAssocID="{08F97F1C-524A-4B50-8263-8918B87DC673}" presName="rootComposite3" presStyleCnt="0"/>
      <dgm:spPr/>
    </dgm:pt>
    <dgm:pt modelId="{8CD45C30-1B3F-43D2-B7CD-204C223E53D6}" type="pres">
      <dgm:prSet presAssocID="{08F97F1C-524A-4B50-8263-8918B87DC673}" presName="rootText3" presStyleLbl="asst1" presStyleIdx="1" presStyleCnt="2" custScaleX="112429" custScaleY="74537" custLinFactNeighborX="52959" custLinFactNeighborY="-29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8A24E6-60B5-4EC9-ADCD-9A38A68AA005}" type="pres">
      <dgm:prSet presAssocID="{08F97F1C-524A-4B50-8263-8918B87DC673}" presName="rootConnector3" presStyleLbl="asst1" presStyleIdx="1" presStyleCnt="2"/>
      <dgm:spPr/>
      <dgm:t>
        <a:bodyPr/>
        <a:lstStyle/>
        <a:p>
          <a:endParaRPr lang="pt-BR"/>
        </a:p>
      </dgm:t>
    </dgm:pt>
    <dgm:pt modelId="{2B01C9BA-4DD7-4FDC-9CFD-56B6F7AB7147}" type="pres">
      <dgm:prSet presAssocID="{08F97F1C-524A-4B50-8263-8918B87DC673}" presName="hierChild6" presStyleCnt="0"/>
      <dgm:spPr/>
    </dgm:pt>
    <dgm:pt modelId="{580F0017-C192-4F3B-97B7-D8FC42242E06}" type="pres">
      <dgm:prSet presAssocID="{08F97F1C-524A-4B50-8263-8918B87DC673}" presName="hierChild7" presStyleCnt="0"/>
      <dgm:spPr/>
    </dgm:pt>
  </dgm:ptLst>
  <dgm:cxnLst>
    <dgm:cxn modelId="{26F77F2B-FB54-4D36-A27D-09556D16F6D5}" type="presOf" srcId="{D3E35269-0DB2-456C-B31E-40288DFE9637}" destId="{5E59341C-4879-4703-B3BC-5BA1DBBED6BA}" srcOrd="1" destOrd="0" presId="urn:microsoft.com/office/officeart/2005/8/layout/orgChart1"/>
    <dgm:cxn modelId="{A4B04AF2-37BD-4392-9DC1-E6BC54FC44E4}" type="presOf" srcId="{9657F425-EF08-4D94-B323-F575B9B5D980}" destId="{AD074A6D-BA6D-4738-9DBD-B259A6D51748}" srcOrd="1" destOrd="0" presId="urn:microsoft.com/office/officeart/2005/8/layout/orgChart1"/>
    <dgm:cxn modelId="{0A4457FE-DEEA-442C-A5DB-48C57E8379DA}" type="presOf" srcId="{08F97F1C-524A-4B50-8263-8918B87DC673}" destId="{8CD45C30-1B3F-43D2-B7CD-204C223E53D6}" srcOrd="0" destOrd="0" presId="urn:microsoft.com/office/officeart/2005/8/layout/orgChart1"/>
    <dgm:cxn modelId="{A53DDDC1-BADB-48F5-966B-1DE8C48EC5E9}" type="presOf" srcId="{D976A8E7-9DBA-4E60-80CD-F0664ADAC47B}" destId="{41904B05-7F9B-49EB-8F3A-D67B774CCD98}" srcOrd="0" destOrd="0" presId="urn:microsoft.com/office/officeart/2005/8/layout/orgChart1"/>
    <dgm:cxn modelId="{6160AE8E-A078-4BBD-8614-AD99693EDFAB}" srcId="{9657F425-EF08-4D94-B323-F575B9B5D980}" destId="{D3E35269-0DB2-456C-B31E-40288DFE9637}" srcOrd="3" destOrd="0" parTransId="{79A97BD6-F0D4-4DE3-881B-E502B701EAC4}" sibTransId="{2EBF33AF-8083-4051-AA54-D92D28726F4C}"/>
    <dgm:cxn modelId="{A11E1269-F117-4958-A028-0D8D8CCF11BA}" type="presOf" srcId="{F652E06D-806B-4256-AA2B-5E442EED9D07}" destId="{974FD68A-0A64-4673-AB6D-FA5D2972F68F}" srcOrd="0" destOrd="0" presId="urn:microsoft.com/office/officeart/2005/8/layout/orgChart1"/>
    <dgm:cxn modelId="{41B9F661-5F52-48B2-8DE5-9F65D7F73575}" type="presOf" srcId="{518D717B-E027-42AE-922D-DCB914A31AA3}" destId="{109EC3CC-E9B3-4927-9434-95E71F0AFDA5}" srcOrd="0" destOrd="0" presId="urn:microsoft.com/office/officeart/2005/8/layout/orgChart1"/>
    <dgm:cxn modelId="{C336F9AC-1C92-4346-B1EA-CEF1905B9D4E}" srcId="{9657F425-EF08-4D94-B323-F575B9B5D980}" destId="{8454A45F-E037-4CF2-AB4A-6EA2F398CB0B}" srcOrd="0" destOrd="0" parTransId="{27B9ED6D-CA6B-449C-AB29-004D83B88C88}" sibTransId="{2174D5F8-32B7-4CA5-804B-544B3E700435}"/>
    <dgm:cxn modelId="{BCED5651-EFB6-494E-8340-BC99361BA208}" type="presOf" srcId="{D3E35269-0DB2-456C-B31E-40288DFE9637}" destId="{76E6F89D-D6D5-48F2-8FB4-A931FEC5B438}" srcOrd="0" destOrd="0" presId="urn:microsoft.com/office/officeart/2005/8/layout/orgChart1"/>
    <dgm:cxn modelId="{C627DBD6-2E27-4FCD-9832-A5D4D239D677}" type="presOf" srcId="{8454A45F-E037-4CF2-AB4A-6EA2F398CB0B}" destId="{4ADD552F-635C-4E4F-A928-90874C216CAE}" srcOrd="1" destOrd="0" presId="urn:microsoft.com/office/officeart/2005/8/layout/orgChart1"/>
    <dgm:cxn modelId="{A03B1EA4-7CDE-4FDD-BA75-BE2B20EFE62C}" type="presOf" srcId="{74A35267-8A82-451F-A314-AB122749B457}" destId="{85E2DE92-1F76-47A6-BE68-FB3A6C81D068}" srcOrd="0" destOrd="0" presId="urn:microsoft.com/office/officeart/2005/8/layout/orgChart1"/>
    <dgm:cxn modelId="{614A83A5-50F0-4E2C-A8ED-2AEE3CE1A02A}" type="presOf" srcId="{9657F425-EF08-4D94-B323-F575B9B5D980}" destId="{2214089C-CB05-4D8F-B75B-DD14E09D9CA3}" srcOrd="0" destOrd="0" presId="urn:microsoft.com/office/officeart/2005/8/layout/orgChart1"/>
    <dgm:cxn modelId="{E9B695BA-7076-4104-AFAD-5B001DECDB76}" srcId="{9657F425-EF08-4D94-B323-F575B9B5D980}" destId="{08F97F1C-524A-4B50-8263-8918B87DC673}" srcOrd="1" destOrd="0" parTransId="{518D717B-E027-42AE-922D-DCB914A31AA3}" sibTransId="{9E5E3562-9938-45CE-A74D-08A48EC429F6}"/>
    <dgm:cxn modelId="{BE247B0C-7321-4AA3-A02D-74E4C0206D1A}" type="presOf" srcId="{F652E06D-806B-4256-AA2B-5E442EED9D07}" destId="{CEC683CF-6B83-473D-AC92-0AC4D5FF9C7E}" srcOrd="1" destOrd="0" presId="urn:microsoft.com/office/officeart/2005/8/layout/orgChart1"/>
    <dgm:cxn modelId="{E7707492-5AAF-423B-A78A-6AE7A75D7A74}" type="presOf" srcId="{D976A8E7-9DBA-4E60-80CD-F0664ADAC47B}" destId="{3088F2F7-D111-4EC2-AEBA-9996C1B03B53}" srcOrd="1" destOrd="0" presId="urn:microsoft.com/office/officeart/2005/8/layout/orgChart1"/>
    <dgm:cxn modelId="{DFC1DF7C-83AB-44F2-B235-E7EB8AEA71C8}" type="presOf" srcId="{8454A45F-E037-4CF2-AB4A-6EA2F398CB0B}" destId="{E0819493-9915-4651-95A4-2AC917C25148}" srcOrd="0" destOrd="0" presId="urn:microsoft.com/office/officeart/2005/8/layout/orgChart1"/>
    <dgm:cxn modelId="{1AEB4E30-EE0F-48A3-A0B0-C7EDE97EE605}" srcId="{9657F425-EF08-4D94-B323-F575B9B5D980}" destId="{D976A8E7-9DBA-4E60-80CD-F0664ADAC47B}" srcOrd="2" destOrd="0" parTransId="{392AAF9B-FAF6-4AB5-A464-C44F5A8C5256}" sibTransId="{B0569D25-B67F-4A43-B400-D7A011C41456}"/>
    <dgm:cxn modelId="{07EDADB4-F4DD-4BF0-A920-309DB788FEF2}" type="presOf" srcId="{27B9ED6D-CA6B-449C-AB29-004D83B88C88}" destId="{730B4A69-9550-40D9-ACE7-3D7EB1F93687}" srcOrd="0" destOrd="0" presId="urn:microsoft.com/office/officeart/2005/8/layout/orgChart1"/>
    <dgm:cxn modelId="{B741302A-9019-46D5-B455-1C0811455FDE}" srcId="{74A35267-8A82-451F-A314-AB122749B457}" destId="{9657F425-EF08-4D94-B323-F575B9B5D980}" srcOrd="0" destOrd="0" parTransId="{8331A09A-6EA1-4926-AE9F-B69CAE41E66E}" sibTransId="{CD18EC8D-0B6A-4163-B39C-B1F0B2E8E37E}"/>
    <dgm:cxn modelId="{941040C2-1396-42B9-A09F-6B3509745058}" srcId="{9657F425-EF08-4D94-B323-F575B9B5D980}" destId="{F652E06D-806B-4256-AA2B-5E442EED9D07}" srcOrd="4" destOrd="0" parTransId="{DE641B9C-4443-4282-8C69-8D568CC9F224}" sibTransId="{CF421D0A-A5FF-4A29-BC62-AA5C45CCAB4D}"/>
    <dgm:cxn modelId="{58D0A2E7-532D-4003-812F-7DDBB8F0D5FF}" type="presOf" srcId="{08F97F1C-524A-4B50-8263-8918B87DC673}" destId="{0B8A24E6-60B5-4EC9-ADCD-9A38A68AA005}" srcOrd="1" destOrd="0" presId="urn:microsoft.com/office/officeart/2005/8/layout/orgChart1"/>
    <dgm:cxn modelId="{0FBCF660-6B9F-4776-91F1-BFDB0AB636B7}" type="presOf" srcId="{79A97BD6-F0D4-4DE3-881B-E502B701EAC4}" destId="{CE327231-EEE0-403B-A19B-F248ED0D48DC}" srcOrd="0" destOrd="0" presId="urn:microsoft.com/office/officeart/2005/8/layout/orgChart1"/>
    <dgm:cxn modelId="{91215BE2-8E70-4B9C-87C6-455DCDECCA2B}" type="presOf" srcId="{DE641B9C-4443-4282-8C69-8D568CC9F224}" destId="{A0CF6CFF-EA8A-4CDA-8770-92B1E1B43772}" srcOrd="0" destOrd="0" presId="urn:microsoft.com/office/officeart/2005/8/layout/orgChart1"/>
    <dgm:cxn modelId="{5D99DCBC-AB9F-448C-A84A-50F360F0D07B}" type="presOf" srcId="{392AAF9B-FAF6-4AB5-A464-C44F5A8C5256}" destId="{5E4B4210-15AD-4161-8597-E27B58F6FDC7}" srcOrd="0" destOrd="0" presId="urn:microsoft.com/office/officeart/2005/8/layout/orgChart1"/>
    <dgm:cxn modelId="{89A7591C-B52D-4FFD-BCD8-4962CEFB8909}" type="presParOf" srcId="{85E2DE92-1F76-47A6-BE68-FB3A6C81D068}" destId="{E406104F-2C07-4604-B69E-B7D12904AFA2}" srcOrd="0" destOrd="0" presId="urn:microsoft.com/office/officeart/2005/8/layout/orgChart1"/>
    <dgm:cxn modelId="{F4ED0E25-6FDB-4715-885B-3F2346486E25}" type="presParOf" srcId="{E406104F-2C07-4604-B69E-B7D12904AFA2}" destId="{62A46537-AC18-402A-9ED6-F8A3EF123FA5}" srcOrd="0" destOrd="0" presId="urn:microsoft.com/office/officeart/2005/8/layout/orgChart1"/>
    <dgm:cxn modelId="{01AD2122-E9DF-42C9-9599-6F774F038B8F}" type="presParOf" srcId="{62A46537-AC18-402A-9ED6-F8A3EF123FA5}" destId="{2214089C-CB05-4D8F-B75B-DD14E09D9CA3}" srcOrd="0" destOrd="0" presId="urn:microsoft.com/office/officeart/2005/8/layout/orgChart1"/>
    <dgm:cxn modelId="{0F98CA9A-794B-4CF1-A5B2-B97015861CC8}" type="presParOf" srcId="{62A46537-AC18-402A-9ED6-F8A3EF123FA5}" destId="{AD074A6D-BA6D-4738-9DBD-B259A6D51748}" srcOrd="1" destOrd="0" presId="urn:microsoft.com/office/officeart/2005/8/layout/orgChart1"/>
    <dgm:cxn modelId="{C5D1C20F-120A-4933-A806-BA3CE973ABA0}" type="presParOf" srcId="{E406104F-2C07-4604-B69E-B7D12904AFA2}" destId="{B56414BC-3CDD-4837-8A5E-3D9E98F2E73C}" srcOrd="1" destOrd="0" presId="urn:microsoft.com/office/officeart/2005/8/layout/orgChart1"/>
    <dgm:cxn modelId="{97058E16-0204-4A69-BAD9-862E052547B9}" type="presParOf" srcId="{B56414BC-3CDD-4837-8A5E-3D9E98F2E73C}" destId="{5E4B4210-15AD-4161-8597-E27B58F6FDC7}" srcOrd="0" destOrd="0" presId="urn:microsoft.com/office/officeart/2005/8/layout/orgChart1"/>
    <dgm:cxn modelId="{094662EB-4796-4B9F-BF33-59A5ED299577}" type="presParOf" srcId="{B56414BC-3CDD-4837-8A5E-3D9E98F2E73C}" destId="{B34D266E-7F41-4160-8DD9-7143E3F0763C}" srcOrd="1" destOrd="0" presId="urn:microsoft.com/office/officeart/2005/8/layout/orgChart1"/>
    <dgm:cxn modelId="{FD61D9DF-30F9-49CE-A8E9-A42882D3364F}" type="presParOf" srcId="{B34D266E-7F41-4160-8DD9-7143E3F0763C}" destId="{7696A1AB-7BF5-4A92-91E8-9715ED324521}" srcOrd="0" destOrd="0" presId="urn:microsoft.com/office/officeart/2005/8/layout/orgChart1"/>
    <dgm:cxn modelId="{517324A5-2C6D-4C3E-8FC9-424E6CE72F44}" type="presParOf" srcId="{7696A1AB-7BF5-4A92-91E8-9715ED324521}" destId="{41904B05-7F9B-49EB-8F3A-D67B774CCD98}" srcOrd="0" destOrd="0" presId="urn:microsoft.com/office/officeart/2005/8/layout/orgChart1"/>
    <dgm:cxn modelId="{E4E1B6E4-1638-4F74-A69C-F13B10EFBD4D}" type="presParOf" srcId="{7696A1AB-7BF5-4A92-91E8-9715ED324521}" destId="{3088F2F7-D111-4EC2-AEBA-9996C1B03B53}" srcOrd="1" destOrd="0" presId="urn:microsoft.com/office/officeart/2005/8/layout/orgChart1"/>
    <dgm:cxn modelId="{E77EBEB2-531A-412A-986F-E78F3DE5D142}" type="presParOf" srcId="{B34D266E-7F41-4160-8DD9-7143E3F0763C}" destId="{43003E5E-E812-4448-90FC-F5B74C3EF57D}" srcOrd="1" destOrd="0" presId="urn:microsoft.com/office/officeart/2005/8/layout/orgChart1"/>
    <dgm:cxn modelId="{0DDDD1D3-35DB-4C1C-B8FA-FA0A24469242}" type="presParOf" srcId="{B34D266E-7F41-4160-8DD9-7143E3F0763C}" destId="{CFFEC051-399B-47CD-8DF5-E97A8B56B59E}" srcOrd="2" destOrd="0" presId="urn:microsoft.com/office/officeart/2005/8/layout/orgChart1"/>
    <dgm:cxn modelId="{BFCF0AE5-FEC0-4C4B-B59E-5CA98BA0EB13}" type="presParOf" srcId="{B56414BC-3CDD-4837-8A5E-3D9E98F2E73C}" destId="{CE327231-EEE0-403B-A19B-F248ED0D48DC}" srcOrd="2" destOrd="0" presId="urn:microsoft.com/office/officeart/2005/8/layout/orgChart1"/>
    <dgm:cxn modelId="{05177F57-7713-4A66-81AA-47B99801AD22}" type="presParOf" srcId="{B56414BC-3CDD-4837-8A5E-3D9E98F2E73C}" destId="{DB16DE98-5D56-47F0-8820-AF0F1C7CC35B}" srcOrd="3" destOrd="0" presId="urn:microsoft.com/office/officeart/2005/8/layout/orgChart1"/>
    <dgm:cxn modelId="{3ADA3B92-DB61-4EB1-9ACA-E3DE406F1DB6}" type="presParOf" srcId="{DB16DE98-5D56-47F0-8820-AF0F1C7CC35B}" destId="{C2DB97B4-9841-412D-8896-22372E1A3A88}" srcOrd="0" destOrd="0" presId="urn:microsoft.com/office/officeart/2005/8/layout/orgChart1"/>
    <dgm:cxn modelId="{2F24529E-F911-4C39-9F85-F1C9CB1CDC9F}" type="presParOf" srcId="{C2DB97B4-9841-412D-8896-22372E1A3A88}" destId="{76E6F89D-D6D5-48F2-8FB4-A931FEC5B438}" srcOrd="0" destOrd="0" presId="urn:microsoft.com/office/officeart/2005/8/layout/orgChart1"/>
    <dgm:cxn modelId="{CC9EF304-E64E-46F1-9971-5AAA7BB30275}" type="presParOf" srcId="{C2DB97B4-9841-412D-8896-22372E1A3A88}" destId="{5E59341C-4879-4703-B3BC-5BA1DBBED6BA}" srcOrd="1" destOrd="0" presId="urn:microsoft.com/office/officeart/2005/8/layout/orgChart1"/>
    <dgm:cxn modelId="{1897797C-F735-4ACF-848D-2A828FE4DCFF}" type="presParOf" srcId="{DB16DE98-5D56-47F0-8820-AF0F1C7CC35B}" destId="{3BF59F30-32A8-421D-968A-96F07B5634D6}" srcOrd="1" destOrd="0" presId="urn:microsoft.com/office/officeart/2005/8/layout/orgChart1"/>
    <dgm:cxn modelId="{9D9D4677-E5CE-4393-B571-D307E964913C}" type="presParOf" srcId="{DB16DE98-5D56-47F0-8820-AF0F1C7CC35B}" destId="{4895C867-9B94-4315-9478-791474A78169}" srcOrd="2" destOrd="0" presId="urn:microsoft.com/office/officeart/2005/8/layout/orgChart1"/>
    <dgm:cxn modelId="{326EE0B3-A695-427D-A8DF-1B2FFCECAE8C}" type="presParOf" srcId="{B56414BC-3CDD-4837-8A5E-3D9E98F2E73C}" destId="{A0CF6CFF-EA8A-4CDA-8770-92B1E1B43772}" srcOrd="4" destOrd="0" presId="urn:microsoft.com/office/officeart/2005/8/layout/orgChart1"/>
    <dgm:cxn modelId="{28481D42-8F68-4818-8D11-63827DDF57E6}" type="presParOf" srcId="{B56414BC-3CDD-4837-8A5E-3D9E98F2E73C}" destId="{D7138DB1-7474-48E8-92E2-6C87C67C9B91}" srcOrd="5" destOrd="0" presId="urn:microsoft.com/office/officeart/2005/8/layout/orgChart1"/>
    <dgm:cxn modelId="{33343374-7E3E-4D5F-8EB5-CF76DB52CDD3}" type="presParOf" srcId="{D7138DB1-7474-48E8-92E2-6C87C67C9B91}" destId="{F2545623-5C03-46B7-859F-31F727AE5259}" srcOrd="0" destOrd="0" presId="urn:microsoft.com/office/officeart/2005/8/layout/orgChart1"/>
    <dgm:cxn modelId="{08E50A3D-7395-4B2B-A35A-B64A487DD920}" type="presParOf" srcId="{F2545623-5C03-46B7-859F-31F727AE5259}" destId="{974FD68A-0A64-4673-AB6D-FA5D2972F68F}" srcOrd="0" destOrd="0" presId="urn:microsoft.com/office/officeart/2005/8/layout/orgChart1"/>
    <dgm:cxn modelId="{B393BB9D-B5F1-4A83-A649-94F88208FA87}" type="presParOf" srcId="{F2545623-5C03-46B7-859F-31F727AE5259}" destId="{CEC683CF-6B83-473D-AC92-0AC4D5FF9C7E}" srcOrd="1" destOrd="0" presId="urn:microsoft.com/office/officeart/2005/8/layout/orgChart1"/>
    <dgm:cxn modelId="{DB27E39B-0B07-440E-89C8-921FFF15E857}" type="presParOf" srcId="{D7138DB1-7474-48E8-92E2-6C87C67C9B91}" destId="{32151569-69F8-4DBC-B693-3B3C6279F410}" srcOrd="1" destOrd="0" presId="urn:microsoft.com/office/officeart/2005/8/layout/orgChart1"/>
    <dgm:cxn modelId="{10DF309F-6BF2-4FE2-9BC5-FA01A13AC5EE}" type="presParOf" srcId="{D7138DB1-7474-48E8-92E2-6C87C67C9B91}" destId="{1F412159-F82D-472E-BD5F-235300EC12E1}" srcOrd="2" destOrd="0" presId="urn:microsoft.com/office/officeart/2005/8/layout/orgChart1"/>
    <dgm:cxn modelId="{37E93344-6ED6-4532-A3DF-B72BAC41A934}" type="presParOf" srcId="{E406104F-2C07-4604-B69E-B7D12904AFA2}" destId="{8F482F4A-CD9D-4C04-B872-6233D310C4F1}" srcOrd="2" destOrd="0" presId="urn:microsoft.com/office/officeart/2005/8/layout/orgChart1"/>
    <dgm:cxn modelId="{CDDE57B6-84D0-4937-85BD-A8AB5F7E5BF9}" type="presParOf" srcId="{8F482F4A-CD9D-4C04-B872-6233D310C4F1}" destId="{730B4A69-9550-40D9-ACE7-3D7EB1F93687}" srcOrd="0" destOrd="0" presId="urn:microsoft.com/office/officeart/2005/8/layout/orgChart1"/>
    <dgm:cxn modelId="{55D899C9-991F-494E-9F5E-DEC3DC66C427}" type="presParOf" srcId="{8F482F4A-CD9D-4C04-B872-6233D310C4F1}" destId="{41DF96DF-1D42-4841-A43A-04CC0CC3C9F3}" srcOrd="1" destOrd="0" presId="urn:microsoft.com/office/officeart/2005/8/layout/orgChart1"/>
    <dgm:cxn modelId="{DA6CC6C8-0275-4F91-AC5D-7EF82395E0C9}" type="presParOf" srcId="{41DF96DF-1D42-4841-A43A-04CC0CC3C9F3}" destId="{C61D437D-CFE4-4C3D-91A2-5BECBB856C4E}" srcOrd="0" destOrd="0" presId="urn:microsoft.com/office/officeart/2005/8/layout/orgChart1"/>
    <dgm:cxn modelId="{17293202-E346-4A57-A6F7-B965DBB69247}" type="presParOf" srcId="{C61D437D-CFE4-4C3D-91A2-5BECBB856C4E}" destId="{E0819493-9915-4651-95A4-2AC917C25148}" srcOrd="0" destOrd="0" presId="urn:microsoft.com/office/officeart/2005/8/layout/orgChart1"/>
    <dgm:cxn modelId="{D23C42E7-154B-4442-9AA0-A0D6EFC12B04}" type="presParOf" srcId="{C61D437D-CFE4-4C3D-91A2-5BECBB856C4E}" destId="{4ADD552F-635C-4E4F-A928-90874C216CAE}" srcOrd="1" destOrd="0" presId="urn:microsoft.com/office/officeart/2005/8/layout/orgChart1"/>
    <dgm:cxn modelId="{D6DD3C6D-EAB0-4EAB-9CD2-AB7651873940}" type="presParOf" srcId="{41DF96DF-1D42-4841-A43A-04CC0CC3C9F3}" destId="{A9871D03-4593-4A83-8643-CE94537E0B0C}" srcOrd="1" destOrd="0" presId="urn:microsoft.com/office/officeart/2005/8/layout/orgChart1"/>
    <dgm:cxn modelId="{2482F483-63B0-465E-A106-FC069CCD63E1}" type="presParOf" srcId="{41DF96DF-1D42-4841-A43A-04CC0CC3C9F3}" destId="{FE70BAF2-CB21-4755-873B-1DB593441E5B}" srcOrd="2" destOrd="0" presId="urn:microsoft.com/office/officeart/2005/8/layout/orgChart1"/>
    <dgm:cxn modelId="{347FC4B6-6897-4BC1-B826-22ECA4B9EE39}" type="presParOf" srcId="{8F482F4A-CD9D-4C04-B872-6233D310C4F1}" destId="{109EC3CC-E9B3-4927-9434-95E71F0AFDA5}" srcOrd="2" destOrd="0" presId="urn:microsoft.com/office/officeart/2005/8/layout/orgChart1"/>
    <dgm:cxn modelId="{D502224E-385B-43D9-A231-81FBD3647B1F}" type="presParOf" srcId="{8F482F4A-CD9D-4C04-B872-6233D310C4F1}" destId="{9B07AFD3-ADA8-4372-A2E0-1430DCA37E2E}" srcOrd="3" destOrd="0" presId="urn:microsoft.com/office/officeart/2005/8/layout/orgChart1"/>
    <dgm:cxn modelId="{EEFD248D-E03E-40D0-8654-FDFD1F049BA5}" type="presParOf" srcId="{9B07AFD3-ADA8-4372-A2E0-1430DCA37E2E}" destId="{96DF375E-BAF2-4072-9669-E76ABD55BC3C}" srcOrd="0" destOrd="0" presId="urn:microsoft.com/office/officeart/2005/8/layout/orgChart1"/>
    <dgm:cxn modelId="{0E546EA7-5290-4E62-8A70-3B81C5AAE981}" type="presParOf" srcId="{96DF375E-BAF2-4072-9669-E76ABD55BC3C}" destId="{8CD45C30-1B3F-43D2-B7CD-204C223E53D6}" srcOrd="0" destOrd="0" presId="urn:microsoft.com/office/officeart/2005/8/layout/orgChart1"/>
    <dgm:cxn modelId="{C82D98B9-AF95-4A7B-A21B-14AC21E3B0BB}" type="presParOf" srcId="{96DF375E-BAF2-4072-9669-E76ABD55BC3C}" destId="{0B8A24E6-60B5-4EC9-ADCD-9A38A68AA005}" srcOrd="1" destOrd="0" presId="urn:microsoft.com/office/officeart/2005/8/layout/orgChart1"/>
    <dgm:cxn modelId="{6F4FBA03-360A-478F-A0F0-DE1A0F10BDED}" type="presParOf" srcId="{9B07AFD3-ADA8-4372-A2E0-1430DCA37E2E}" destId="{2B01C9BA-4DD7-4FDC-9CFD-56B6F7AB7147}" srcOrd="1" destOrd="0" presId="urn:microsoft.com/office/officeart/2005/8/layout/orgChart1"/>
    <dgm:cxn modelId="{76A4614A-69AB-4D93-BED4-AE4C2040B0D1}" type="presParOf" srcId="{9B07AFD3-ADA8-4372-A2E0-1430DCA37E2E}" destId="{580F0017-C192-4F3B-97B7-D8FC42242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F096C-B646-422B-ACCA-E838A31680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D42CE2-38B7-431A-98EA-EC619EB4D4E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ADMINISTRATIVO DISCIPLINAR</a:t>
          </a: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-</a:t>
          </a:r>
          <a:r>
            <a:rPr lang="pt-BR" sz="1200" dirty="0" smtClean="0">
              <a:solidFill>
                <a:schemeClr val="bg1"/>
              </a:solidFill>
            </a:rPr>
            <a:t> 3 (três) Membros Efetivos e Estáveis;</a:t>
          </a:r>
        </a:p>
        <a:p>
          <a:pPr algn="just"/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-</a:t>
          </a:r>
          <a:r>
            <a:rPr lang="pt-BR" sz="1200" dirty="0" smtClean="0">
              <a:solidFill>
                <a:schemeClr val="bg1"/>
              </a:solidFill>
            </a:rPr>
            <a:t> Preferência a bacharéis em direito; </a:t>
          </a:r>
        </a:p>
        <a:p>
          <a:pPr algn="just"/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-</a:t>
          </a:r>
          <a:r>
            <a:rPr lang="pt-BR" sz="1200" dirty="0" smtClean="0">
              <a:solidFill>
                <a:schemeClr val="bg1"/>
              </a:solidFill>
            </a:rPr>
            <a:t> 2 (dois) Suplentes.</a:t>
          </a:r>
        </a:p>
        <a:p>
          <a:pPr algn="ctr"/>
          <a:endParaRPr lang="pt-BR" sz="700" dirty="0"/>
        </a:p>
      </dgm:t>
    </dgm:pt>
    <dgm:pt modelId="{9252F055-28F1-4385-A818-439F6B5C0939}" type="parTrans" cxnId="{93E512CD-DA10-484D-A9BE-4A9A0E7981F9}">
      <dgm:prSet/>
      <dgm:spPr/>
      <dgm:t>
        <a:bodyPr/>
        <a:lstStyle/>
        <a:p>
          <a:endParaRPr lang="pt-BR"/>
        </a:p>
      </dgm:t>
    </dgm:pt>
    <dgm:pt modelId="{662D159F-9427-4258-95F3-4A4DE4B71D0F}" type="sibTrans" cxnId="{93E512CD-DA10-484D-A9BE-4A9A0E7981F9}">
      <dgm:prSet/>
      <dgm:spPr/>
      <dgm:t>
        <a:bodyPr/>
        <a:lstStyle/>
        <a:p>
          <a:endParaRPr lang="pt-BR"/>
        </a:p>
      </dgm:t>
    </dgm:pt>
    <dgm:pt modelId="{358EC278-461E-46A7-BCFF-99A4BC355978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COMISSÕES PERMANENTES</a:t>
          </a:r>
          <a:endParaRPr lang="pt-BR" sz="3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30144-284D-42E0-BB7F-ECACB72D3F43}" type="sibTrans" cxnId="{78358F03-231F-427E-983B-C25DC7E3AC7D}">
      <dgm:prSet/>
      <dgm:spPr/>
      <dgm:t>
        <a:bodyPr/>
        <a:lstStyle/>
        <a:p>
          <a:endParaRPr lang="pt-BR"/>
        </a:p>
      </dgm:t>
    </dgm:pt>
    <dgm:pt modelId="{E3350ADE-8611-4364-88EB-A1B775B2DBDD}" type="parTrans" cxnId="{78358F03-231F-427E-983B-C25DC7E3AC7D}">
      <dgm:prSet/>
      <dgm:spPr/>
      <dgm:t>
        <a:bodyPr/>
        <a:lstStyle/>
        <a:p>
          <a:endParaRPr lang="pt-BR"/>
        </a:p>
      </dgm:t>
    </dgm:pt>
    <dgm:pt modelId="{9EA02FE3-FA42-4B6C-BFC7-199E6E3215D0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SINDICÂNCIA</a:t>
          </a: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pt-B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-</a:t>
          </a:r>
          <a:r>
            <a:rPr lang="pt-BR" sz="1200" dirty="0" smtClean="0">
              <a:solidFill>
                <a:schemeClr val="bg1"/>
              </a:solidFill>
            </a:rPr>
            <a:t> 3 (três) Membros Efetivos;</a:t>
          </a:r>
        </a:p>
        <a:p>
          <a:pPr algn="just"/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- </a:t>
          </a:r>
          <a:r>
            <a:rPr lang="pt-BR" sz="1200" dirty="0" smtClean="0">
              <a:solidFill>
                <a:schemeClr val="bg1"/>
              </a:solidFill>
            </a:rPr>
            <a:t>2 (dois) Suplentes .</a:t>
          </a:r>
        </a:p>
        <a:p>
          <a:pPr algn="ctr"/>
          <a:endParaRPr lang="pt-BR" sz="1000" dirty="0"/>
        </a:p>
      </dgm:t>
    </dgm:pt>
    <dgm:pt modelId="{85917348-0804-428A-84BE-962371AFEE9D}" type="sibTrans" cxnId="{3E47E5F5-F258-4742-B85C-5F748A6F2253}">
      <dgm:prSet/>
      <dgm:spPr/>
      <dgm:t>
        <a:bodyPr/>
        <a:lstStyle/>
        <a:p>
          <a:endParaRPr lang="pt-BR"/>
        </a:p>
      </dgm:t>
    </dgm:pt>
    <dgm:pt modelId="{B6BE0913-AD21-4CA7-9DFF-88706B721FA9}" type="parTrans" cxnId="{3E47E5F5-F258-4742-B85C-5F748A6F2253}">
      <dgm:prSet/>
      <dgm:spPr/>
      <dgm:t>
        <a:bodyPr/>
        <a:lstStyle/>
        <a:p>
          <a:endParaRPr lang="pt-BR"/>
        </a:p>
      </dgm:t>
    </dgm:pt>
    <dgm:pt modelId="{3055C978-1C7E-4D92-8525-8D1767324532}">
      <dgm:prSet/>
      <dgm:spPr/>
      <dgm:t>
        <a:bodyPr/>
        <a:lstStyle/>
        <a:p>
          <a:endParaRPr lang="pt-BR"/>
        </a:p>
      </dgm:t>
    </dgm:pt>
    <dgm:pt modelId="{8758C6C4-0D0B-4CA2-9755-999E40985644}" type="parTrans" cxnId="{A142CE44-1933-43C9-985A-B787BADC01E7}">
      <dgm:prSet/>
      <dgm:spPr/>
      <dgm:t>
        <a:bodyPr/>
        <a:lstStyle/>
        <a:p>
          <a:endParaRPr lang="pt-BR"/>
        </a:p>
      </dgm:t>
    </dgm:pt>
    <dgm:pt modelId="{E4BB0A0F-E82F-4FD0-8B99-038DB0FE71C2}" type="sibTrans" cxnId="{A142CE44-1933-43C9-985A-B787BADC01E7}">
      <dgm:prSet/>
      <dgm:spPr/>
      <dgm:t>
        <a:bodyPr/>
        <a:lstStyle/>
        <a:p>
          <a:endParaRPr lang="pt-BR"/>
        </a:p>
      </dgm:t>
    </dgm:pt>
    <dgm:pt modelId="{05748987-56AF-4FB9-8D58-5F98347BB65C}" type="pres">
      <dgm:prSet presAssocID="{4B9F096C-B646-422B-ACCA-E838A31680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8B46FF-9BE5-404D-B574-3584C705825D}" type="pres">
      <dgm:prSet presAssocID="{3055C978-1C7E-4D92-8525-8D1767324532}" presName="boxAndChildren" presStyleCnt="0"/>
      <dgm:spPr/>
    </dgm:pt>
    <dgm:pt modelId="{5FBA080D-E4CB-43FE-A9BE-2493927119F6}" type="pres">
      <dgm:prSet presAssocID="{3055C978-1C7E-4D92-8525-8D1767324532}" presName="parentTextBox" presStyleLbl="node1" presStyleIdx="0" presStyleCnt="2" custScaleY="113843"/>
      <dgm:spPr/>
      <dgm:t>
        <a:bodyPr/>
        <a:lstStyle/>
        <a:p>
          <a:endParaRPr lang="pt-BR"/>
        </a:p>
      </dgm:t>
    </dgm:pt>
    <dgm:pt modelId="{E37BA5E9-EE74-4288-91B6-1BA162ADB85E}" type="pres">
      <dgm:prSet presAssocID="{4E330144-284D-42E0-BB7F-ECACB72D3F43}" presName="sp" presStyleCnt="0"/>
      <dgm:spPr/>
    </dgm:pt>
    <dgm:pt modelId="{6134398E-7078-49A5-8594-87EC1DFA3E5F}" type="pres">
      <dgm:prSet presAssocID="{358EC278-461E-46A7-BCFF-99A4BC355978}" presName="arrowAndChildren" presStyleCnt="0"/>
      <dgm:spPr/>
    </dgm:pt>
    <dgm:pt modelId="{40051347-7E8F-4680-8C88-674CA5A02F2D}" type="pres">
      <dgm:prSet presAssocID="{358EC278-461E-46A7-BCFF-99A4BC355978}" presName="parentTextArrow" presStyleLbl="node1" presStyleIdx="0" presStyleCnt="2"/>
      <dgm:spPr/>
      <dgm:t>
        <a:bodyPr/>
        <a:lstStyle/>
        <a:p>
          <a:endParaRPr lang="pt-BR"/>
        </a:p>
      </dgm:t>
    </dgm:pt>
    <dgm:pt modelId="{9B621A07-BE75-4727-BFC7-9445213E294B}" type="pres">
      <dgm:prSet presAssocID="{358EC278-461E-46A7-BCFF-99A4BC355978}" presName="arrow" presStyleLbl="node1" presStyleIdx="1" presStyleCnt="2"/>
      <dgm:spPr/>
      <dgm:t>
        <a:bodyPr/>
        <a:lstStyle/>
        <a:p>
          <a:endParaRPr lang="pt-BR"/>
        </a:p>
      </dgm:t>
    </dgm:pt>
    <dgm:pt modelId="{784B4422-1E30-41E9-B08D-FAEB440F07A9}" type="pres">
      <dgm:prSet presAssocID="{358EC278-461E-46A7-BCFF-99A4BC355978}" presName="descendantArrow" presStyleCnt="0"/>
      <dgm:spPr/>
    </dgm:pt>
    <dgm:pt modelId="{BF2EEE6E-FA95-4772-AF07-A7296B811F15}" type="pres">
      <dgm:prSet presAssocID="{9EA02FE3-FA42-4B6C-BFC7-199E6E3215D0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2F5770-9BD5-493F-AD6E-F78671E6ABD6}" type="pres">
      <dgm:prSet presAssocID="{E4D42CE2-38B7-431A-98EA-EC619EB4D4E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4417CD-A847-400F-90E5-607B4341006D}" type="presOf" srcId="{358EC278-461E-46A7-BCFF-99A4BC355978}" destId="{40051347-7E8F-4680-8C88-674CA5A02F2D}" srcOrd="0" destOrd="0" presId="urn:microsoft.com/office/officeart/2005/8/layout/process4"/>
    <dgm:cxn modelId="{78358F03-231F-427E-983B-C25DC7E3AC7D}" srcId="{4B9F096C-B646-422B-ACCA-E838A316802A}" destId="{358EC278-461E-46A7-BCFF-99A4BC355978}" srcOrd="0" destOrd="0" parTransId="{E3350ADE-8611-4364-88EB-A1B775B2DBDD}" sibTransId="{4E330144-284D-42E0-BB7F-ECACB72D3F43}"/>
    <dgm:cxn modelId="{8E143FEF-B55A-4AC7-90D8-8953F3FD987D}" type="presOf" srcId="{3055C978-1C7E-4D92-8525-8D1767324532}" destId="{5FBA080D-E4CB-43FE-A9BE-2493927119F6}" srcOrd="0" destOrd="0" presId="urn:microsoft.com/office/officeart/2005/8/layout/process4"/>
    <dgm:cxn modelId="{3E47E5F5-F258-4742-B85C-5F748A6F2253}" srcId="{358EC278-461E-46A7-BCFF-99A4BC355978}" destId="{9EA02FE3-FA42-4B6C-BFC7-199E6E3215D0}" srcOrd="0" destOrd="0" parTransId="{B6BE0913-AD21-4CA7-9DFF-88706B721FA9}" sibTransId="{85917348-0804-428A-84BE-962371AFEE9D}"/>
    <dgm:cxn modelId="{A142CE44-1933-43C9-985A-B787BADC01E7}" srcId="{4B9F096C-B646-422B-ACCA-E838A316802A}" destId="{3055C978-1C7E-4D92-8525-8D1767324532}" srcOrd="1" destOrd="0" parTransId="{8758C6C4-0D0B-4CA2-9755-999E40985644}" sibTransId="{E4BB0A0F-E82F-4FD0-8B99-038DB0FE71C2}"/>
    <dgm:cxn modelId="{FD4808DB-D615-4A53-9D1B-C04627C6D80B}" type="presOf" srcId="{4B9F096C-B646-422B-ACCA-E838A316802A}" destId="{05748987-56AF-4FB9-8D58-5F98347BB65C}" srcOrd="0" destOrd="0" presId="urn:microsoft.com/office/officeart/2005/8/layout/process4"/>
    <dgm:cxn modelId="{8FE74375-2E1F-48C3-B32F-2B389B036920}" type="presOf" srcId="{358EC278-461E-46A7-BCFF-99A4BC355978}" destId="{9B621A07-BE75-4727-BFC7-9445213E294B}" srcOrd="1" destOrd="0" presId="urn:microsoft.com/office/officeart/2005/8/layout/process4"/>
    <dgm:cxn modelId="{1743740A-74F5-4FF3-8217-49E8DCE8F805}" type="presOf" srcId="{9EA02FE3-FA42-4B6C-BFC7-199E6E3215D0}" destId="{BF2EEE6E-FA95-4772-AF07-A7296B811F15}" srcOrd="0" destOrd="0" presId="urn:microsoft.com/office/officeart/2005/8/layout/process4"/>
    <dgm:cxn modelId="{93E512CD-DA10-484D-A9BE-4A9A0E7981F9}" srcId="{358EC278-461E-46A7-BCFF-99A4BC355978}" destId="{E4D42CE2-38B7-431A-98EA-EC619EB4D4E2}" srcOrd="1" destOrd="0" parTransId="{9252F055-28F1-4385-A818-439F6B5C0939}" sibTransId="{662D159F-9427-4258-95F3-4A4DE4B71D0F}"/>
    <dgm:cxn modelId="{DB5C95AF-2C48-488E-B497-8F79655FB0F7}" type="presOf" srcId="{E4D42CE2-38B7-431A-98EA-EC619EB4D4E2}" destId="{812F5770-9BD5-493F-AD6E-F78671E6ABD6}" srcOrd="0" destOrd="0" presId="urn:microsoft.com/office/officeart/2005/8/layout/process4"/>
    <dgm:cxn modelId="{80F3CAC3-66F8-43B0-97CD-AB26D7D13C04}" type="presParOf" srcId="{05748987-56AF-4FB9-8D58-5F98347BB65C}" destId="{668B46FF-9BE5-404D-B574-3584C705825D}" srcOrd="0" destOrd="0" presId="urn:microsoft.com/office/officeart/2005/8/layout/process4"/>
    <dgm:cxn modelId="{A5B706FC-4FDD-444F-BF3E-EE6DD8882C6F}" type="presParOf" srcId="{668B46FF-9BE5-404D-B574-3584C705825D}" destId="{5FBA080D-E4CB-43FE-A9BE-2493927119F6}" srcOrd="0" destOrd="0" presId="urn:microsoft.com/office/officeart/2005/8/layout/process4"/>
    <dgm:cxn modelId="{4A0854BB-05A5-4D46-B61E-AABA3CA7586B}" type="presParOf" srcId="{05748987-56AF-4FB9-8D58-5F98347BB65C}" destId="{E37BA5E9-EE74-4288-91B6-1BA162ADB85E}" srcOrd="1" destOrd="0" presId="urn:microsoft.com/office/officeart/2005/8/layout/process4"/>
    <dgm:cxn modelId="{36B5E008-7912-45ED-B91B-F0EFBFE7223A}" type="presParOf" srcId="{05748987-56AF-4FB9-8D58-5F98347BB65C}" destId="{6134398E-7078-49A5-8594-87EC1DFA3E5F}" srcOrd="2" destOrd="0" presId="urn:microsoft.com/office/officeart/2005/8/layout/process4"/>
    <dgm:cxn modelId="{CD640B16-6231-4ABC-8083-62ADC83EBB62}" type="presParOf" srcId="{6134398E-7078-49A5-8594-87EC1DFA3E5F}" destId="{40051347-7E8F-4680-8C88-674CA5A02F2D}" srcOrd="0" destOrd="0" presId="urn:microsoft.com/office/officeart/2005/8/layout/process4"/>
    <dgm:cxn modelId="{C9BA9B22-112E-4985-AD5F-430AFF444030}" type="presParOf" srcId="{6134398E-7078-49A5-8594-87EC1DFA3E5F}" destId="{9B621A07-BE75-4727-BFC7-9445213E294B}" srcOrd="1" destOrd="0" presId="urn:microsoft.com/office/officeart/2005/8/layout/process4"/>
    <dgm:cxn modelId="{1AEA23A6-AF2A-40B7-ACA8-D3C2B5FEBF87}" type="presParOf" srcId="{6134398E-7078-49A5-8594-87EC1DFA3E5F}" destId="{784B4422-1E30-41E9-B08D-FAEB440F07A9}" srcOrd="2" destOrd="0" presId="urn:microsoft.com/office/officeart/2005/8/layout/process4"/>
    <dgm:cxn modelId="{C5E4FA62-29AD-41AA-A07B-4DD3321E9B3E}" type="presParOf" srcId="{784B4422-1E30-41E9-B08D-FAEB440F07A9}" destId="{BF2EEE6E-FA95-4772-AF07-A7296B811F15}" srcOrd="0" destOrd="0" presId="urn:microsoft.com/office/officeart/2005/8/layout/process4"/>
    <dgm:cxn modelId="{4239F580-7B3F-4F7C-A93E-C20E2A6E4785}" type="presParOf" srcId="{784B4422-1E30-41E9-B08D-FAEB440F07A9}" destId="{812F5770-9BD5-493F-AD6E-F78671E6ABD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99591-40BC-4F02-84DD-8FBEFA8D116B}" type="doc">
      <dgm:prSet loTypeId="urn:microsoft.com/office/officeart/2005/8/layout/vList3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F1CC26-F424-4A03-A105-37754381CE6A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endParaRPr lang="pt-BR" sz="1200" dirty="0">
            <a:solidFill>
              <a:schemeClr val="tx1"/>
            </a:solidFill>
          </a:endParaRPr>
        </a:p>
      </dgm:t>
    </dgm:pt>
    <dgm:pt modelId="{949471D1-4D86-4AAA-8350-3D74AAE5E9F4}" type="parTrans" cxnId="{2033DE8A-B183-44EE-9ACE-C5D35BAE023E}">
      <dgm:prSet/>
      <dgm:spPr/>
      <dgm:t>
        <a:bodyPr/>
        <a:lstStyle/>
        <a:p>
          <a:endParaRPr lang="pt-BR"/>
        </a:p>
      </dgm:t>
    </dgm:pt>
    <dgm:pt modelId="{227B9E01-B06F-4D35-98B7-C0363C6A7D25}" type="sibTrans" cxnId="{2033DE8A-B183-44EE-9ACE-C5D35BAE023E}">
      <dgm:prSet/>
      <dgm:spPr/>
      <dgm:t>
        <a:bodyPr/>
        <a:lstStyle/>
        <a:p>
          <a:endParaRPr lang="pt-BR"/>
        </a:p>
      </dgm:t>
    </dgm:pt>
    <dgm:pt modelId="{118F8E87-DACF-45E3-A7CC-D4EEE230E4E7}" type="pres">
      <dgm:prSet presAssocID="{4A699591-40BC-4F02-84DD-8FBEFA8D11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414EDE-CE74-4BE0-9A45-82E7AE97A388}" type="pres">
      <dgm:prSet presAssocID="{8FF1CC26-F424-4A03-A105-37754381CE6A}" presName="composite" presStyleCnt="0"/>
      <dgm:spPr/>
    </dgm:pt>
    <dgm:pt modelId="{1BB66463-C4CD-4704-BB65-76773B56B700}" type="pres">
      <dgm:prSet presAssocID="{8FF1CC26-F424-4A03-A105-37754381CE6A}" presName="imgShp" presStyleLbl="fgImgPlace1" presStyleIdx="0" presStyleCnt="1" custScaleX="65594" custScaleY="59150" custLinFactX="82064" custLinFactNeighborX="100000" custLinFactNeighborY="-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D5EB3E97-CA3B-41A6-BCEC-18EA7CBC4E3A}" type="pres">
      <dgm:prSet presAssocID="{8FF1CC26-F424-4A03-A105-37754381CE6A}" presName="txShp" presStyleLbl="node1" presStyleIdx="0" presStyleCnt="1" custAng="10800000" custScaleX="133262" custScaleY="130325" custLinFactNeighborX="-6653" custLinFactNeighborY="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CCC874-DF03-43A1-8F1A-BCA9E98A9F92}" type="presOf" srcId="{4A699591-40BC-4F02-84DD-8FBEFA8D116B}" destId="{118F8E87-DACF-45E3-A7CC-D4EEE230E4E7}" srcOrd="0" destOrd="0" presId="urn:microsoft.com/office/officeart/2005/8/layout/vList3"/>
    <dgm:cxn modelId="{20200BF8-FC9B-485B-AD1E-540399F3B657}" type="presOf" srcId="{8FF1CC26-F424-4A03-A105-37754381CE6A}" destId="{D5EB3E97-CA3B-41A6-BCEC-18EA7CBC4E3A}" srcOrd="0" destOrd="0" presId="urn:microsoft.com/office/officeart/2005/8/layout/vList3"/>
    <dgm:cxn modelId="{2033DE8A-B183-44EE-9ACE-C5D35BAE023E}" srcId="{4A699591-40BC-4F02-84DD-8FBEFA8D116B}" destId="{8FF1CC26-F424-4A03-A105-37754381CE6A}" srcOrd="0" destOrd="0" parTransId="{949471D1-4D86-4AAA-8350-3D74AAE5E9F4}" sibTransId="{227B9E01-B06F-4D35-98B7-C0363C6A7D25}"/>
    <dgm:cxn modelId="{A42C396B-5992-42A0-95AC-FEFA909C7B5A}" type="presParOf" srcId="{118F8E87-DACF-45E3-A7CC-D4EEE230E4E7}" destId="{8B414EDE-CE74-4BE0-9A45-82E7AE97A388}" srcOrd="0" destOrd="0" presId="urn:microsoft.com/office/officeart/2005/8/layout/vList3"/>
    <dgm:cxn modelId="{CB1A0899-C8F7-456A-91D2-D80839D7AF43}" type="presParOf" srcId="{8B414EDE-CE74-4BE0-9A45-82E7AE97A388}" destId="{1BB66463-C4CD-4704-BB65-76773B56B700}" srcOrd="0" destOrd="0" presId="urn:microsoft.com/office/officeart/2005/8/layout/vList3"/>
    <dgm:cxn modelId="{E97512F0-E1B2-4C92-8FD2-2057A22A27F5}" type="presParOf" srcId="{8B414EDE-CE74-4BE0-9A45-82E7AE97A388}" destId="{D5EB3E97-CA3B-41A6-BCEC-18EA7CBC4E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817114-9ECC-48AA-9325-9AACAF3AD09A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B4225A-66AC-49D8-BC21-F174FBC86B51}">
      <dgm:prSet phldrT="[Texto]" custT="1"/>
      <dgm:spPr/>
      <dgm:t>
        <a:bodyPr/>
        <a:lstStyle/>
        <a:p>
          <a:r>
            <a:rPr lang="pt-BR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1996 eram  6 (seis) incisos:</a:t>
          </a:r>
          <a:endParaRPr lang="pt-BR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FD8E7-0DAC-4E5E-ADC4-862F827BC238}" type="parTrans" cxnId="{F5CB731B-5EA2-42F2-8A03-AAD9DC6DD963}">
      <dgm:prSet/>
      <dgm:spPr/>
      <dgm:t>
        <a:bodyPr/>
        <a:lstStyle/>
        <a:p>
          <a:endParaRPr lang="pt-BR"/>
        </a:p>
      </dgm:t>
    </dgm:pt>
    <dgm:pt modelId="{9088DEEF-9CD8-4CCD-9F29-F6274D002A9A}" type="sibTrans" cxnId="{F5CB731B-5EA2-42F2-8A03-AAD9DC6DD963}">
      <dgm:prSet/>
      <dgm:spPr/>
      <dgm:t>
        <a:bodyPr/>
        <a:lstStyle/>
        <a:p>
          <a:endParaRPr lang="pt-BR"/>
        </a:p>
      </dgm:t>
    </dgm:pt>
    <dgm:pt modelId="{9D3D14C7-CF7D-40DA-A2A9-1B3321318D72}">
      <dgm:prSet phldrT="[Texto]" custT="1"/>
      <dgm:spPr/>
      <dgm:t>
        <a:bodyPr/>
        <a:lstStyle/>
        <a:p>
          <a:r>
            <a:rPr lang="pt-BR" sz="1300" dirty="0" smtClean="0"/>
            <a:t>Foram  acrescentados 18 (dezoito) incisos, dentre os quais se destacam:</a:t>
          </a:r>
          <a:endParaRPr lang="pt-BR" sz="1300" dirty="0"/>
        </a:p>
      </dgm:t>
    </dgm:pt>
    <dgm:pt modelId="{166FD309-63C3-4884-BAA8-E5FEFC0A4944}" type="parTrans" cxnId="{B6CADBFB-F958-4809-9095-738F02997185}">
      <dgm:prSet/>
      <dgm:spPr/>
      <dgm:t>
        <a:bodyPr/>
        <a:lstStyle/>
        <a:p>
          <a:endParaRPr lang="pt-BR"/>
        </a:p>
      </dgm:t>
    </dgm:pt>
    <dgm:pt modelId="{F9BC81B6-80FA-4B82-AFA5-ABA01BC9D8CA}" type="sibTrans" cxnId="{B6CADBFB-F958-4809-9095-738F02997185}">
      <dgm:prSet/>
      <dgm:spPr/>
      <dgm:t>
        <a:bodyPr/>
        <a:lstStyle/>
        <a:p>
          <a:endParaRPr lang="pt-BR"/>
        </a:p>
      </dgm:t>
    </dgm:pt>
    <dgm:pt modelId="{942C3450-DD92-4635-B574-3BDF7727BFDC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Integrar o Conselho Superior de Administração do Tribunal de Contas na qualidade de membro nato;</a:t>
          </a:r>
          <a:endParaRPr lang="pt-BR" sz="1000" dirty="0"/>
        </a:p>
      </dgm:t>
    </dgm:pt>
    <dgm:pt modelId="{0BCE76EA-769C-404C-84C1-EE8E92422045}" type="parTrans" cxnId="{81537F66-3E2F-4EAF-A661-F261FCB9505C}">
      <dgm:prSet/>
      <dgm:spPr/>
      <dgm:t>
        <a:bodyPr/>
        <a:lstStyle/>
        <a:p>
          <a:endParaRPr lang="pt-BR"/>
        </a:p>
      </dgm:t>
    </dgm:pt>
    <dgm:pt modelId="{7E8DCFE6-6513-4A0A-92EA-C3C2F036C621}" type="sibTrans" cxnId="{81537F66-3E2F-4EAF-A661-F261FCB9505C}">
      <dgm:prSet/>
      <dgm:spPr/>
      <dgm:t>
        <a:bodyPr/>
        <a:lstStyle/>
        <a:p>
          <a:endParaRPr lang="pt-BR"/>
        </a:p>
      </dgm:t>
    </dgm:pt>
    <dgm:pt modelId="{FD2637DA-0F04-4ECD-A29D-67B75E7398BD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Organizar escalas de férias e de plantão dos Conselheiros e Auditores do Tribunal de Contas a serem aprovadas pelo Conselho Superior de Administração; </a:t>
          </a:r>
          <a:endParaRPr lang="pt-BR" sz="1000" dirty="0"/>
        </a:p>
      </dgm:t>
    </dgm:pt>
    <dgm:pt modelId="{8825074E-7437-4E30-B5FC-92914481B96E}" type="parTrans" cxnId="{E4151087-8ABC-4BC6-A402-DE38DBAC8C85}">
      <dgm:prSet/>
      <dgm:spPr/>
      <dgm:t>
        <a:bodyPr/>
        <a:lstStyle/>
        <a:p>
          <a:endParaRPr lang="pt-BR"/>
        </a:p>
      </dgm:t>
    </dgm:pt>
    <dgm:pt modelId="{5CE11A86-7594-436E-BC7D-54C559685969}" type="sibTrans" cxnId="{E4151087-8ABC-4BC6-A402-DE38DBAC8C85}">
      <dgm:prSet/>
      <dgm:spPr/>
      <dgm:t>
        <a:bodyPr/>
        <a:lstStyle/>
        <a:p>
          <a:endParaRPr lang="pt-BR"/>
        </a:p>
      </dgm:t>
    </dgm:pt>
    <dgm:pt modelId="{86E55E8D-62BE-4BA8-BC22-0E8E1679192B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Superintender a investigação social dos candidatos aprovados em concurso público no âmbito do Tribunal de Contas, que antecederá, necessariamente, a nomeação;</a:t>
          </a:r>
          <a:endParaRPr lang="pt-BR" sz="1000" dirty="0"/>
        </a:p>
      </dgm:t>
    </dgm:pt>
    <dgm:pt modelId="{616E021F-A20A-4A6D-B87F-67496834400A}" type="parTrans" cxnId="{C1B35EAA-D586-48B8-A6D7-C85C69B2872C}">
      <dgm:prSet/>
      <dgm:spPr/>
      <dgm:t>
        <a:bodyPr/>
        <a:lstStyle/>
        <a:p>
          <a:endParaRPr lang="pt-BR"/>
        </a:p>
      </dgm:t>
    </dgm:pt>
    <dgm:pt modelId="{F07CCA7A-57F7-4EE2-802C-589481A8A2A4}" type="sibTrans" cxnId="{C1B35EAA-D586-48B8-A6D7-C85C69B2872C}">
      <dgm:prSet/>
      <dgm:spPr/>
      <dgm:t>
        <a:bodyPr/>
        <a:lstStyle/>
        <a:p>
          <a:endParaRPr lang="pt-BR"/>
        </a:p>
      </dgm:t>
    </dgm:pt>
    <dgm:pt modelId="{84E5049D-13C6-4A00-8D14-53FAA49D56CA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Superintender os serviços da Corregedoria-Geral do Tribunal de Contas e das comissões de Sindicância e Processo Administrativo Disciplinar, indicando seus respectivos membros;</a:t>
          </a:r>
          <a:endParaRPr lang="pt-BR" sz="1000" dirty="0"/>
        </a:p>
      </dgm:t>
    </dgm:pt>
    <dgm:pt modelId="{F878C3C9-8516-44B8-B9F7-7A17D62A3508}" type="parTrans" cxnId="{B48FFE80-DA1C-4655-841C-40BE50CF0759}">
      <dgm:prSet/>
      <dgm:spPr/>
      <dgm:t>
        <a:bodyPr/>
        <a:lstStyle/>
        <a:p>
          <a:endParaRPr lang="pt-BR"/>
        </a:p>
      </dgm:t>
    </dgm:pt>
    <dgm:pt modelId="{0A1BA54E-00B0-4D39-8103-A43469A448D0}" type="sibTrans" cxnId="{B48FFE80-DA1C-4655-841C-40BE50CF0759}">
      <dgm:prSet/>
      <dgm:spPr/>
      <dgm:t>
        <a:bodyPr/>
        <a:lstStyle/>
        <a:p>
          <a:endParaRPr lang="pt-BR"/>
        </a:p>
      </dgm:t>
    </dgm:pt>
    <dgm:pt modelId="{72AF8497-0F72-42FB-9CF8-CE3A2268F545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Realizar correições e inspeções em todos os setores do Tribunal de Contas, inclusive nos gabinetes dos Conselheiros e Auditores, bem como nas Regionais, elaborando relatório dos trabalhos realizados e submetendo-os à apreciação do Conselho Superior de Administração; </a:t>
          </a:r>
          <a:endParaRPr lang="pt-BR" sz="1000" dirty="0"/>
        </a:p>
      </dgm:t>
    </dgm:pt>
    <dgm:pt modelId="{2FFC925D-B022-4BA4-89EE-A2DD2D2A0B33}" type="parTrans" cxnId="{D4B03E88-DC54-45F0-9CA6-A4AC5456275D}">
      <dgm:prSet/>
      <dgm:spPr/>
      <dgm:t>
        <a:bodyPr/>
        <a:lstStyle/>
        <a:p>
          <a:endParaRPr lang="pt-BR"/>
        </a:p>
      </dgm:t>
    </dgm:pt>
    <dgm:pt modelId="{3F42A537-8ECE-4A26-A696-5F84CA097BBA}" type="sibTrans" cxnId="{D4B03E88-DC54-45F0-9CA6-A4AC5456275D}">
      <dgm:prSet/>
      <dgm:spPr/>
      <dgm:t>
        <a:bodyPr/>
        <a:lstStyle/>
        <a:p>
          <a:endParaRPr lang="pt-BR"/>
        </a:p>
      </dgm:t>
    </dgm:pt>
    <dgm:pt modelId="{E1E5F45B-6A70-4A66-BB90-0978E229108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Proceder correições gerais ordinárias, anualmente, sem prejuízo das correições e inspeções extraordinárias</a:t>
          </a:r>
          <a:endParaRPr lang="pt-BR" sz="1000" dirty="0"/>
        </a:p>
      </dgm:t>
    </dgm:pt>
    <dgm:pt modelId="{D35A91D8-8A94-4BF8-946A-C9393782114D}" type="parTrans" cxnId="{ABB2B49F-F7A6-47A5-8071-403C1B6D11D0}">
      <dgm:prSet/>
      <dgm:spPr/>
      <dgm:t>
        <a:bodyPr/>
        <a:lstStyle/>
        <a:p>
          <a:endParaRPr lang="pt-BR"/>
        </a:p>
      </dgm:t>
    </dgm:pt>
    <dgm:pt modelId="{6CBE268F-E853-4F3E-BAB8-6C6ED84ABAC1}" type="sibTrans" cxnId="{ABB2B49F-F7A6-47A5-8071-403C1B6D11D0}">
      <dgm:prSet/>
      <dgm:spPr/>
      <dgm:t>
        <a:bodyPr/>
        <a:lstStyle/>
        <a:p>
          <a:endParaRPr lang="pt-BR"/>
        </a:p>
      </dgm:t>
    </dgm:pt>
    <dgm:pt modelId="{94052606-754C-42DB-8DE1-BC1AEE7B423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Fazer recomendações aos Conselheiros, Auditores e servidores do Tribunal de Contas; </a:t>
          </a:r>
          <a:endParaRPr lang="pt-BR" sz="1000" dirty="0"/>
        </a:p>
      </dgm:t>
    </dgm:pt>
    <dgm:pt modelId="{2A089CD3-2EDB-4A54-AE44-9C66726A3328}" type="parTrans" cxnId="{FCB67BAA-D854-4436-AD3D-8D4DC2B99798}">
      <dgm:prSet/>
      <dgm:spPr/>
      <dgm:t>
        <a:bodyPr/>
        <a:lstStyle/>
        <a:p>
          <a:endParaRPr lang="pt-BR"/>
        </a:p>
      </dgm:t>
    </dgm:pt>
    <dgm:pt modelId="{EAF72EC7-81B5-4FE6-A54B-A89DAAA08CAE}" type="sibTrans" cxnId="{FCB67BAA-D854-4436-AD3D-8D4DC2B99798}">
      <dgm:prSet/>
      <dgm:spPr/>
      <dgm:t>
        <a:bodyPr/>
        <a:lstStyle/>
        <a:p>
          <a:endParaRPr lang="pt-BR"/>
        </a:p>
      </dgm:t>
    </dgm:pt>
    <dgm:pt modelId="{DFD45015-E422-49E5-BD30-F8C9E2BE114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Elaborar o Regimento Interno da Corregedoria-Geral, submetendo-o à aprovação do Conselho Superior de Administração do Tribunal de Contas; </a:t>
          </a:r>
          <a:endParaRPr lang="pt-BR" sz="1000" dirty="0"/>
        </a:p>
      </dgm:t>
    </dgm:pt>
    <dgm:pt modelId="{4CF723A5-EEFB-4B23-82E0-51879820F38E}" type="parTrans" cxnId="{2805E40D-E1E9-4437-9287-058FD5A7AC0D}">
      <dgm:prSet/>
      <dgm:spPr/>
      <dgm:t>
        <a:bodyPr/>
        <a:lstStyle/>
        <a:p>
          <a:endParaRPr lang="pt-BR"/>
        </a:p>
      </dgm:t>
    </dgm:pt>
    <dgm:pt modelId="{DF202132-5DE4-4852-96A0-A4A31DF21CD2}" type="sibTrans" cxnId="{2805E40D-E1E9-4437-9287-058FD5A7AC0D}">
      <dgm:prSet/>
      <dgm:spPr/>
      <dgm:t>
        <a:bodyPr/>
        <a:lstStyle/>
        <a:p>
          <a:endParaRPr lang="pt-BR"/>
        </a:p>
      </dgm:t>
    </dgm:pt>
    <dgm:pt modelId="{D4946323-8B87-4258-AD6F-DAE93B9EA325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Elaborar o Código de Ética e demais atos normativos atinentes às suas atribuições, submetendo-os a aprovação do Conselho Superior de Administração do Tribunal de Contas; </a:t>
          </a:r>
          <a:endParaRPr lang="pt-BR" sz="1000" dirty="0"/>
        </a:p>
      </dgm:t>
    </dgm:pt>
    <dgm:pt modelId="{868CFB5D-92FB-45BC-B6DC-23463FDC575F}" type="parTrans" cxnId="{C82BF11A-75CA-430F-A932-7D60E3C9D463}">
      <dgm:prSet/>
      <dgm:spPr/>
      <dgm:t>
        <a:bodyPr/>
        <a:lstStyle/>
        <a:p>
          <a:endParaRPr lang="pt-BR"/>
        </a:p>
      </dgm:t>
    </dgm:pt>
    <dgm:pt modelId="{AC9846D7-0C61-440F-ADC4-C6EB460A16CF}" type="sibTrans" cxnId="{C82BF11A-75CA-430F-A932-7D60E3C9D463}">
      <dgm:prSet/>
      <dgm:spPr/>
      <dgm:t>
        <a:bodyPr/>
        <a:lstStyle/>
        <a:p>
          <a:endParaRPr lang="pt-BR"/>
        </a:p>
      </dgm:t>
    </dgm:pt>
    <dgm:pt modelId="{0FF7494D-3105-4907-84D7-A6ACA4A17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Instaurar, de ofício ou por provocação, Sindicância ou Processo Administrativo Disciplinar contra servidores, </a:t>
          </a:r>
          <a:endParaRPr lang="pt-BR" sz="1000" dirty="0"/>
        </a:p>
      </dgm:t>
    </dgm:pt>
    <dgm:pt modelId="{92E7A99C-2332-410B-89C7-C32F78DE2980}" type="parTrans" cxnId="{A1CD67E9-A784-4796-9744-F96760258922}">
      <dgm:prSet/>
      <dgm:spPr/>
      <dgm:t>
        <a:bodyPr/>
        <a:lstStyle/>
        <a:p>
          <a:endParaRPr lang="pt-BR"/>
        </a:p>
      </dgm:t>
    </dgm:pt>
    <dgm:pt modelId="{EB994CDA-B3F5-4F9F-B722-211D51C19B55}" type="sibTrans" cxnId="{A1CD67E9-A784-4796-9744-F96760258922}">
      <dgm:prSet/>
      <dgm:spPr/>
      <dgm:t>
        <a:bodyPr/>
        <a:lstStyle/>
        <a:p>
          <a:endParaRPr lang="pt-BR"/>
        </a:p>
      </dgm:t>
    </dgm:pt>
    <dgm:pt modelId="{DBAEDE4E-8433-4C78-B277-821FD58D9009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Instaurar e relatar ao Conselho Superior de Administração o procedimento destinado a verificar se o indicado ao cargo de Conselheiro do Tribunal de Contas preenche os requisitos constitucionais, objetivos e subjetivos, para tomar posse. </a:t>
          </a:r>
          <a:endParaRPr lang="pt-BR" sz="1000" dirty="0"/>
        </a:p>
      </dgm:t>
    </dgm:pt>
    <dgm:pt modelId="{82EAED2C-1B51-4DE3-A517-97314177A759}" type="parTrans" cxnId="{9F09634B-D1E5-496B-A577-326B4C79B2D6}">
      <dgm:prSet/>
      <dgm:spPr/>
      <dgm:t>
        <a:bodyPr/>
        <a:lstStyle/>
        <a:p>
          <a:endParaRPr lang="pt-BR"/>
        </a:p>
      </dgm:t>
    </dgm:pt>
    <dgm:pt modelId="{C5359887-DA3C-4B39-AAAA-6B5587ECEB08}" type="sibTrans" cxnId="{9F09634B-D1E5-496B-A577-326B4C79B2D6}">
      <dgm:prSet/>
      <dgm:spPr/>
      <dgm:t>
        <a:bodyPr/>
        <a:lstStyle/>
        <a:p>
          <a:endParaRPr lang="pt-BR"/>
        </a:p>
      </dgm:t>
    </dgm:pt>
    <dgm:pt modelId="{20ACB933-81DF-4D52-B3A1-70535EEB776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b="1" dirty="0" smtClean="0"/>
            <a:t> </a:t>
          </a:r>
          <a:endParaRPr lang="pt-BR" sz="1000" dirty="0"/>
        </a:p>
      </dgm:t>
    </dgm:pt>
    <dgm:pt modelId="{53AE3D3B-5A70-4788-B2EE-41D83EEB114B}" type="sibTrans" cxnId="{AFAC0223-94CB-43D1-B2EF-C0C16C2D9AC7}">
      <dgm:prSet/>
      <dgm:spPr/>
      <dgm:t>
        <a:bodyPr/>
        <a:lstStyle/>
        <a:p>
          <a:endParaRPr lang="pt-BR"/>
        </a:p>
      </dgm:t>
    </dgm:pt>
    <dgm:pt modelId="{141C8440-1AEC-4C80-A019-77B579C1953D}" type="parTrans" cxnId="{AFAC0223-94CB-43D1-B2EF-C0C16C2D9AC7}">
      <dgm:prSet/>
      <dgm:spPr/>
      <dgm:t>
        <a:bodyPr/>
        <a:lstStyle/>
        <a:p>
          <a:endParaRPr lang="pt-BR"/>
        </a:p>
      </dgm:t>
    </dgm:pt>
    <dgm:pt modelId="{87133426-875C-4B37-AC2F-5C8867D224F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Instaurar o procedimento destinado a indicar ao Conselho Superior de Administração a quem pertence a vaga do cargo de Conselheiro do Tribunal de Contas, no caso de vacância, observando-se o disposto nos </a:t>
          </a:r>
          <a:r>
            <a:rPr lang="pt-BR" sz="1000" dirty="0" err="1" smtClean="0"/>
            <a:t>arts</a:t>
          </a:r>
          <a:r>
            <a:rPr lang="pt-BR" sz="1000" dirty="0" smtClean="0"/>
            <a:t>. 194, 284 e 285 deste Regimento Interno; </a:t>
          </a:r>
          <a:endParaRPr lang="pt-BR" sz="1000" dirty="0"/>
        </a:p>
      </dgm:t>
    </dgm:pt>
    <dgm:pt modelId="{115046A9-639A-4EC0-9391-F3A715F7E71A}" type="parTrans" cxnId="{AB20E246-3F29-43D6-AEA0-C8D80A2381C7}">
      <dgm:prSet/>
      <dgm:spPr/>
      <dgm:t>
        <a:bodyPr/>
        <a:lstStyle/>
        <a:p>
          <a:endParaRPr lang="pt-BR"/>
        </a:p>
      </dgm:t>
    </dgm:pt>
    <dgm:pt modelId="{5D45BFA1-AF91-43CA-A85F-36D66D6E45E6}" type="sibTrans" cxnId="{AB20E246-3F29-43D6-AEA0-C8D80A2381C7}">
      <dgm:prSet/>
      <dgm:spPr/>
      <dgm:t>
        <a:bodyPr/>
        <a:lstStyle/>
        <a:p>
          <a:endParaRPr lang="pt-BR"/>
        </a:p>
      </dgm:t>
    </dgm:pt>
    <dgm:pt modelId="{EC2721BB-DECD-49CB-B958-B0BF5A9A26F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dirty="0" smtClean="0"/>
            <a:t>Relatar os processos administrativos referentes a deveres dos membros do Tribunal e dos servidores, com parecer conclusivo;</a:t>
          </a:r>
          <a:endParaRPr lang="pt-BR" sz="1000" dirty="0"/>
        </a:p>
      </dgm:t>
    </dgm:pt>
    <dgm:pt modelId="{E99141DD-8176-41EA-9388-0924C0365047}" type="parTrans" cxnId="{C294177A-E683-467A-AF80-1A94F44A032C}">
      <dgm:prSet/>
      <dgm:spPr/>
      <dgm:t>
        <a:bodyPr/>
        <a:lstStyle/>
        <a:p>
          <a:endParaRPr lang="pt-BR"/>
        </a:p>
      </dgm:t>
    </dgm:pt>
    <dgm:pt modelId="{40141444-3859-447F-AB0B-717090887954}" type="sibTrans" cxnId="{C294177A-E683-467A-AF80-1A94F44A032C}">
      <dgm:prSet/>
      <dgm:spPr/>
      <dgm:t>
        <a:bodyPr/>
        <a:lstStyle/>
        <a:p>
          <a:endParaRPr lang="pt-BR"/>
        </a:p>
      </dgm:t>
    </dgm:pt>
    <dgm:pt modelId="{BC956852-794E-4D4A-94B0-BA7DEF54539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dirty="0" smtClean="0"/>
            <a:t> Auxiliar o Presidente nas funções de fiscalização e supervisão das atividades a cargo das Secretarias do Tribunal, inclusive o de determinar, em matéria de sua atribuição, a instauração de sindicância e de processos administrativos;</a:t>
          </a:r>
          <a:endParaRPr lang="pt-BR" sz="1000" dirty="0"/>
        </a:p>
      </dgm:t>
    </dgm:pt>
    <dgm:pt modelId="{94C4972F-4A91-4980-8029-1C9270FC4A2F}" type="parTrans" cxnId="{BBDABEFE-2ADE-4CB4-BF76-9C94580E411E}">
      <dgm:prSet/>
      <dgm:spPr/>
      <dgm:t>
        <a:bodyPr/>
        <a:lstStyle/>
        <a:p>
          <a:endParaRPr lang="pt-BR"/>
        </a:p>
      </dgm:t>
    </dgm:pt>
    <dgm:pt modelId="{8EBDBBFD-CCE7-486F-98B1-DD3BA0B7414A}" type="sibTrans" cxnId="{BBDABEFE-2ADE-4CB4-BF76-9C94580E411E}">
      <dgm:prSet/>
      <dgm:spPr/>
      <dgm:t>
        <a:bodyPr/>
        <a:lstStyle/>
        <a:p>
          <a:endParaRPr lang="pt-BR"/>
        </a:p>
      </dgm:t>
    </dgm:pt>
    <dgm:pt modelId="{1FD86866-6BCC-4667-B979-8CEE49E86A21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dirty="0" smtClean="0"/>
            <a:t> Apresentar ao Plenário, até a última Sessão do mês de fevereiro do ano subsequente, relatório de suas atividades, propondo, de ofício, as medidas convenientes ao aprimoramento dos serviços da Corte de Contas;</a:t>
          </a:r>
          <a:endParaRPr lang="pt-BR" sz="1000" dirty="0"/>
        </a:p>
      </dgm:t>
    </dgm:pt>
    <dgm:pt modelId="{7B151549-F2DF-4BA1-B7A2-3F98A8E5A87A}" type="parTrans" cxnId="{AAF8B7B4-E41F-46AD-8A69-9D8DC942BBA1}">
      <dgm:prSet/>
      <dgm:spPr/>
      <dgm:t>
        <a:bodyPr/>
        <a:lstStyle/>
        <a:p>
          <a:endParaRPr lang="pt-BR"/>
        </a:p>
      </dgm:t>
    </dgm:pt>
    <dgm:pt modelId="{C5439D3E-0CF0-4AA9-A89F-9A5AA15DE4F7}" type="sibTrans" cxnId="{AAF8B7B4-E41F-46AD-8A69-9D8DC942BBA1}">
      <dgm:prSet/>
      <dgm:spPr/>
      <dgm:t>
        <a:bodyPr/>
        <a:lstStyle/>
        <a:p>
          <a:endParaRPr lang="pt-BR"/>
        </a:p>
      </dgm:t>
    </dgm:pt>
    <dgm:pt modelId="{5FD505EF-B05D-4290-A1A3-419BDCCF2D5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dirty="0" smtClean="0"/>
            <a:t> Integrar Câmara;</a:t>
          </a:r>
          <a:endParaRPr lang="pt-BR" sz="1000" dirty="0"/>
        </a:p>
      </dgm:t>
    </dgm:pt>
    <dgm:pt modelId="{5435BC07-374E-4195-A46F-136299C817C1}" type="parTrans" cxnId="{F55B059A-65A1-4816-930A-5E65618E6987}">
      <dgm:prSet/>
      <dgm:spPr/>
      <dgm:t>
        <a:bodyPr/>
        <a:lstStyle/>
        <a:p>
          <a:endParaRPr lang="pt-BR"/>
        </a:p>
      </dgm:t>
    </dgm:pt>
    <dgm:pt modelId="{7509CD41-9C3E-4C3E-A5B7-DBBD1F6BCE4F}" type="sibTrans" cxnId="{F55B059A-65A1-4816-930A-5E65618E6987}">
      <dgm:prSet/>
      <dgm:spPr/>
      <dgm:t>
        <a:bodyPr/>
        <a:lstStyle/>
        <a:p>
          <a:endParaRPr lang="pt-BR"/>
        </a:p>
      </dgm:t>
    </dgm:pt>
    <dgm:pt modelId="{C6FA3902-825D-4E6A-A62A-6E30A204DFB6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dirty="0" smtClean="0"/>
            <a:t> Elaborar o Código de Ética e demais atos normativos atinentes às suas atribuições, submetendo-os a aprovação do Plenário. </a:t>
          </a:r>
          <a:endParaRPr lang="pt-BR" sz="1000" dirty="0"/>
        </a:p>
      </dgm:t>
    </dgm:pt>
    <dgm:pt modelId="{88AA652F-FD7D-4729-AE7A-31F6859B21A2}" type="parTrans" cxnId="{B9C95319-0F21-4B5B-9528-44F7CEA528A8}">
      <dgm:prSet/>
      <dgm:spPr/>
      <dgm:t>
        <a:bodyPr/>
        <a:lstStyle/>
        <a:p>
          <a:endParaRPr lang="pt-BR"/>
        </a:p>
      </dgm:t>
    </dgm:pt>
    <dgm:pt modelId="{E72D2329-9FFB-4991-B129-DD815B28C10E}" type="sibTrans" cxnId="{B9C95319-0F21-4B5B-9528-44F7CEA528A8}">
      <dgm:prSet/>
      <dgm:spPr/>
      <dgm:t>
        <a:bodyPr/>
        <a:lstStyle/>
        <a:p>
          <a:endParaRPr lang="pt-BR"/>
        </a:p>
      </dgm:t>
    </dgm:pt>
    <dgm:pt modelId="{0AF644DD-4B8C-483C-9073-ABF34C10AA7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r>
            <a:rPr lang="pt-BR" sz="1000" b="1" dirty="0" smtClean="0"/>
            <a:t>E</a:t>
          </a:r>
          <a:r>
            <a:rPr lang="pt-BR" sz="1000" dirty="0" smtClean="0"/>
            <a:t>xercer os encargos de inspeção e correição geral permanentes;</a:t>
          </a:r>
          <a:endParaRPr lang="pt-BR" sz="1000" dirty="0"/>
        </a:p>
      </dgm:t>
    </dgm:pt>
    <dgm:pt modelId="{57F217AC-C3C8-4B32-BB55-B203D7657064}" type="parTrans" cxnId="{8305F334-7F4F-4F5F-B42A-D5279F69298C}">
      <dgm:prSet/>
      <dgm:spPr/>
      <dgm:t>
        <a:bodyPr/>
        <a:lstStyle/>
        <a:p>
          <a:endParaRPr lang="pt-BR"/>
        </a:p>
      </dgm:t>
    </dgm:pt>
    <dgm:pt modelId="{C5776278-1E59-4879-A0FD-5E2154D97CB4}" type="sibTrans" cxnId="{8305F334-7F4F-4F5F-B42A-D5279F69298C}">
      <dgm:prSet/>
      <dgm:spPr/>
      <dgm:t>
        <a:bodyPr/>
        <a:lstStyle/>
        <a:p>
          <a:endParaRPr lang="pt-BR"/>
        </a:p>
      </dgm:t>
    </dgm:pt>
    <dgm:pt modelId="{83B1FB3B-F917-4891-837B-DBD2A64F3AC9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87313" algn="just">
            <a:tabLst/>
          </a:pPr>
          <a:endParaRPr lang="pt-BR" sz="1000" dirty="0"/>
        </a:p>
      </dgm:t>
    </dgm:pt>
    <dgm:pt modelId="{2B3D5069-C218-4736-882D-B29444F4CB14}" type="parTrans" cxnId="{88276E2B-903A-4C94-B923-E032EF81E522}">
      <dgm:prSet/>
      <dgm:spPr/>
      <dgm:t>
        <a:bodyPr/>
        <a:lstStyle/>
        <a:p>
          <a:endParaRPr lang="pt-BR"/>
        </a:p>
      </dgm:t>
    </dgm:pt>
    <dgm:pt modelId="{91D2059A-4B6D-4F27-B446-B9860AD58AED}" type="sibTrans" cxnId="{88276E2B-903A-4C94-B923-E032EF81E522}">
      <dgm:prSet/>
      <dgm:spPr/>
      <dgm:t>
        <a:bodyPr/>
        <a:lstStyle/>
        <a:p>
          <a:endParaRPr lang="pt-BR"/>
        </a:p>
      </dgm:t>
    </dgm:pt>
    <dgm:pt modelId="{FD3BC59E-4EC6-44D2-A648-74ED3EA42891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pt-BR" sz="1000" dirty="0"/>
        </a:p>
      </dgm:t>
    </dgm:pt>
    <dgm:pt modelId="{EA5629D4-3AC5-4340-A44D-961257C23139}" type="parTrans" cxnId="{687E7089-6DAF-4A46-9AEE-688B38EC3BFB}">
      <dgm:prSet/>
      <dgm:spPr/>
      <dgm:t>
        <a:bodyPr/>
        <a:lstStyle/>
        <a:p>
          <a:endParaRPr lang="pt-BR"/>
        </a:p>
      </dgm:t>
    </dgm:pt>
    <dgm:pt modelId="{968BB501-4B65-4428-9AF4-7B8D9639A98E}" type="sibTrans" cxnId="{687E7089-6DAF-4A46-9AEE-688B38EC3BFB}">
      <dgm:prSet/>
      <dgm:spPr/>
      <dgm:t>
        <a:bodyPr/>
        <a:lstStyle/>
        <a:p>
          <a:endParaRPr lang="pt-BR"/>
        </a:p>
      </dgm:t>
    </dgm:pt>
    <dgm:pt modelId="{B36FDA19-BD3E-43A3-B54E-95C50F796D52}" type="pres">
      <dgm:prSet presAssocID="{07817114-9ECC-48AA-9325-9AACAF3AD09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3C9F18-3C55-4505-98F1-18614BEE3B37}" type="pres">
      <dgm:prSet presAssocID="{53B4225A-66AC-49D8-BC21-F174FBC86B51}" presName="compNode" presStyleCnt="0"/>
      <dgm:spPr/>
    </dgm:pt>
    <dgm:pt modelId="{3FA67576-6D91-4C14-B09B-6AA4BCC620B3}" type="pres">
      <dgm:prSet presAssocID="{53B4225A-66AC-49D8-BC21-F174FBC86B51}" presName="childRect" presStyleLbl="bgAcc1" presStyleIdx="0" presStyleCnt="2" custScaleY="212863" custLinFactNeighborY="-61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E3BC46-F04C-4F29-A455-AED9BEDD5F0E}" type="pres">
      <dgm:prSet presAssocID="{53B4225A-66AC-49D8-BC21-F174FBC86B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80A59-2D17-4067-8A2B-DCE218867D13}" type="pres">
      <dgm:prSet presAssocID="{53B4225A-66AC-49D8-BC21-F174FBC86B51}" presName="parentRect" presStyleLbl="alignNode1" presStyleIdx="0" presStyleCnt="2" custScaleY="62692" custLinFactY="-200000" custLinFactNeighborX="-256" custLinFactNeighborY="-254354"/>
      <dgm:spPr/>
      <dgm:t>
        <a:bodyPr/>
        <a:lstStyle/>
        <a:p>
          <a:endParaRPr lang="pt-BR"/>
        </a:p>
      </dgm:t>
    </dgm:pt>
    <dgm:pt modelId="{CF206986-A2DB-476C-937F-5B75ADDA8D2F}" type="pres">
      <dgm:prSet presAssocID="{53B4225A-66AC-49D8-BC21-F174FBC86B51}" presName="adorn" presStyleLbl="fgAccFollowNode1" presStyleIdx="0" presStyleCnt="2" custLinFactY="-200000" custLinFactNeighborX="-6589" custLinFactNeighborY="-2443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t-BR"/>
        </a:p>
      </dgm:t>
    </dgm:pt>
    <dgm:pt modelId="{F1D7B0AB-F5BE-4568-881E-3C49F645081F}" type="pres">
      <dgm:prSet presAssocID="{9088DEEF-9CD8-4CCD-9F29-F6274D002A9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D8C5641-C69A-444F-B1FF-29EA3E935811}" type="pres">
      <dgm:prSet presAssocID="{9D3D14C7-CF7D-40DA-A2A9-1B3321318D72}" presName="compNode" presStyleCnt="0"/>
      <dgm:spPr/>
    </dgm:pt>
    <dgm:pt modelId="{8C2874F5-2B85-4306-83F4-BD229735E84F}" type="pres">
      <dgm:prSet presAssocID="{9D3D14C7-CF7D-40DA-A2A9-1B3321318D72}" presName="childRect" presStyleLbl="bgAcc1" presStyleIdx="1" presStyleCnt="2" custScaleX="231040" custScaleY="212769" custLinFactNeighborX="-14588" custLinFactNeighborY="-97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41DC1-467C-4CF5-A725-ADF84466ACE2}" type="pres">
      <dgm:prSet presAssocID="{9D3D14C7-CF7D-40DA-A2A9-1B3321318D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9BEFAA-45BD-4900-ABBC-8DB0801BD7B3}" type="pres">
      <dgm:prSet presAssocID="{9D3D14C7-CF7D-40DA-A2A9-1B3321318D72}" presName="parentRect" presStyleLbl="alignNode1" presStyleIdx="1" presStyleCnt="2" custScaleX="100396" custScaleY="74705" custLinFactY="-200000" custLinFactNeighborX="-71427" custLinFactNeighborY="-266093"/>
      <dgm:spPr/>
      <dgm:t>
        <a:bodyPr/>
        <a:lstStyle/>
        <a:p>
          <a:endParaRPr lang="pt-BR"/>
        </a:p>
      </dgm:t>
    </dgm:pt>
    <dgm:pt modelId="{DEA4A142-51E3-425C-956A-0043421472D1}" type="pres">
      <dgm:prSet presAssocID="{9D3D14C7-CF7D-40DA-A2A9-1B3321318D72}" presName="adorn" presStyleLbl="fgAccFollowNode1" presStyleIdx="1" presStyleCnt="2" custLinFactX="-86088" custLinFactY="-200000" custLinFactNeighborX="-100000" custLinFactNeighborY="-2592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pt-BR"/>
        </a:p>
      </dgm:t>
    </dgm:pt>
  </dgm:ptLst>
  <dgm:cxnLst>
    <dgm:cxn modelId="{687E7089-6DAF-4A46-9AEE-688B38EC3BFB}" srcId="{9D3D14C7-CF7D-40DA-A2A9-1B3321318D72}" destId="{FD3BC59E-4EC6-44D2-A648-74ED3EA42891}" srcOrd="0" destOrd="0" parTransId="{EA5629D4-3AC5-4340-A44D-961257C23139}" sibTransId="{968BB501-4B65-4428-9AF4-7B8D9639A98E}"/>
    <dgm:cxn modelId="{BA4BD9FB-6252-4353-B2BB-63183895D8B2}" type="presOf" srcId="{1FD86866-6BCC-4667-B979-8CEE49E86A21}" destId="{3FA67576-6D91-4C14-B09B-6AA4BCC620B3}" srcOrd="0" destOrd="5" presId="urn:microsoft.com/office/officeart/2005/8/layout/bList2"/>
    <dgm:cxn modelId="{D4B03E88-DC54-45F0-9CA6-A4AC5456275D}" srcId="{9D3D14C7-CF7D-40DA-A2A9-1B3321318D72}" destId="{72AF8497-0F72-42FB-9CF8-CE3A2268F545}" srcOrd="4" destOrd="0" parTransId="{2FFC925D-B022-4BA4-89EE-A2DD2D2A0B33}" sibTransId="{3F42A537-8ECE-4A26-A696-5F84CA097BBA}"/>
    <dgm:cxn modelId="{EE8EF868-EE21-4934-B263-9EF61ED06745}" type="presOf" srcId="{FD2637DA-0F04-4ECD-A29D-67B75E7398BD}" destId="{8C2874F5-2B85-4306-83F4-BD229735E84F}" srcOrd="0" destOrd="6" presId="urn:microsoft.com/office/officeart/2005/8/layout/bList2"/>
    <dgm:cxn modelId="{AA7B9654-75C9-4CF5-9F03-409816022373}" type="presOf" srcId="{BC956852-794E-4D4A-94B0-BA7DEF545397}" destId="{3FA67576-6D91-4C14-B09B-6AA4BCC620B3}" srcOrd="0" destOrd="4" presId="urn:microsoft.com/office/officeart/2005/8/layout/bList2"/>
    <dgm:cxn modelId="{55B8400A-56C4-4D0D-AC41-6BE15A3682B4}" type="presOf" srcId="{9D3D14C7-CF7D-40DA-A2A9-1B3321318D72}" destId="{EC641DC1-467C-4CF5-A725-ADF84466ACE2}" srcOrd="0" destOrd="0" presId="urn:microsoft.com/office/officeart/2005/8/layout/bList2"/>
    <dgm:cxn modelId="{8305F334-7F4F-4F5F-B42A-D5279F69298C}" srcId="{53B4225A-66AC-49D8-BC21-F174FBC86B51}" destId="{0AF644DD-4B8C-483C-9073-ABF34C10AA77}" srcOrd="2" destOrd="0" parTransId="{57F217AC-C3C8-4B32-BB55-B203D7657064}" sibTransId="{C5776278-1E59-4879-A0FD-5E2154D97CB4}"/>
    <dgm:cxn modelId="{2B732345-1A26-4F84-8984-CAED90E281AB}" type="presOf" srcId="{83B1FB3B-F917-4891-837B-DBD2A64F3AC9}" destId="{3FA67576-6D91-4C14-B09B-6AA4BCC620B3}" srcOrd="0" destOrd="1" presId="urn:microsoft.com/office/officeart/2005/8/layout/bList2"/>
    <dgm:cxn modelId="{2805E40D-E1E9-4437-9287-058FD5A7AC0D}" srcId="{9D3D14C7-CF7D-40DA-A2A9-1B3321318D72}" destId="{DFD45015-E422-49E5-BD30-F8C9E2BE1140}" srcOrd="8" destOrd="0" parTransId="{4CF723A5-EEFB-4B23-82E0-51879820F38E}" sibTransId="{DF202132-5DE4-4852-96A0-A4A31DF21CD2}"/>
    <dgm:cxn modelId="{F55B059A-65A1-4816-930A-5E65618E6987}" srcId="{53B4225A-66AC-49D8-BC21-F174FBC86B51}" destId="{5FD505EF-B05D-4290-A1A3-419BDCCF2D5E}" srcOrd="6" destOrd="0" parTransId="{5435BC07-374E-4195-A46F-136299C817C1}" sibTransId="{7509CD41-9C3E-4C3E-A5B7-DBBD1F6BCE4F}"/>
    <dgm:cxn modelId="{B9C95319-0F21-4B5B-9528-44F7CEA528A8}" srcId="{53B4225A-66AC-49D8-BC21-F174FBC86B51}" destId="{C6FA3902-825D-4E6A-A62A-6E30A204DFB6}" srcOrd="7" destOrd="0" parTransId="{88AA652F-FD7D-4729-AE7A-31F6859B21A2}" sibTransId="{E72D2329-9FFB-4991-B129-DD815B28C10E}"/>
    <dgm:cxn modelId="{81537F66-3E2F-4EAF-A661-F261FCB9505C}" srcId="{9D3D14C7-CF7D-40DA-A2A9-1B3321318D72}" destId="{942C3450-DD92-4635-B574-3BDF7727BFDC}" srcOrd="1" destOrd="0" parTransId="{0BCE76EA-769C-404C-84C1-EE8E92422045}" sibTransId="{7E8DCFE6-6513-4A0A-92EA-C3C2F036C621}"/>
    <dgm:cxn modelId="{9F09634B-D1E5-496B-A577-326B4C79B2D6}" srcId="{9D3D14C7-CF7D-40DA-A2A9-1B3321318D72}" destId="{DBAEDE4E-8433-4C78-B277-821FD58D9009}" srcOrd="12" destOrd="0" parTransId="{82EAED2C-1B51-4DE3-A517-97314177A759}" sibTransId="{C5359887-DA3C-4B39-AAAA-6B5587ECEB08}"/>
    <dgm:cxn modelId="{F428AA16-E9C8-45CF-8E3F-6C8910BF5761}" type="presOf" srcId="{07817114-9ECC-48AA-9325-9AACAF3AD09A}" destId="{B36FDA19-BD3E-43A3-B54E-95C50F796D52}" srcOrd="0" destOrd="0" presId="urn:microsoft.com/office/officeart/2005/8/layout/bList2"/>
    <dgm:cxn modelId="{85880D02-767E-45A0-8B92-0AE1E772985A}" type="presOf" srcId="{EC2721BB-DECD-49CB-B958-B0BF5A9A26F7}" destId="{3FA67576-6D91-4C14-B09B-6AA4BCC620B3}" srcOrd="0" destOrd="3" presId="urn:microsoft.com/office/officeart/2005/8/layout/bList2"/>
    <dgm:cxn modelId="{99BD64C6-3178-45C1-8478-46F843D3CABC}" type="presOf" srcId="{86E55E8D-62BE-4BA8-BC22-0E8E1679192B}" destId="{8C2874F5-2B85-4306-83F4-BD229735E84F}" srcOrd="0" destOrd="2" presId="urn:microsoft.com/office/officeart/2005/8/layout/bList2"/>
    <dgm:cxn modelId="{98391972-6D29-4A98-BEDF-4D584CABED58}" type="presOf" srcId="{53B4225A-66AC-49D8-BC21-F174FBC86B51}" destId="{63E3BC46-F04C-4F29-A455-AED9BEDD5F0E}" srcOrd="0" destOrd="0" presId="urn:microsoft.com/office/officeart/2005/8/layout/bList2"/>
    <dgm:cxn modelId="{A87349D7-4906-4A70-A7D3-73F7A9BA560D}" type="presOf" srcId="{72AF8497-0F72-42FB-9CF8-CE3A2268F545}" destId="{8C2874F5-2B85-4306-83F4-BD229735E84F}" srcOrd="0" destOrd="4" presId="urn:microsoft.com/office/officeart/2005/8/layout/bList2"/>
    <dgm:cxn modelId="{C8ABE23E-A24D-4306-BC39-9FE956BFFD67}" type="presOf" srcId="{0FF7494D-3105-4907-84D7-A6ACA4A176F7}" destId="{8C2874F5-2B85-4306-83F4-BD229735E84F}" srcOrd="0" destOrd="10" presId="urn:microsoft.com/office/officeart/2005/8/layout/bList2"/>
    <dgm:cxn modelId="{C294177A-E683-467A-AF80-1A94F44A032C}" srcId="{53B4225A-66AC-49D8-BC21-F174FBC86B51}" destId="{EC2721BB-DECD-49CB-B958-B0BF5A9A26F7}" srcOrd="3" destOrd="0" parTransId="{E99141DD-8176-41EA-9388-0924C0365047}" sibTransId="{40141444-3859-447F-AB0B-717090887954}"/>
    <dgm:cxn modelId="{6FA2EBB4-1537-4C68-9111-073FF042EAF1}" type="presOf" srcId="{84E5049D-13C6-4A00-8D14-53FAA49D56CA}" destId="{8C2874F5-2B85-4306-83F4-BD229735E84F}" srcOrd="0" destOrd="3" presId="urn:microsoft.com/office/officeart/2005/8/layout/bList2"/>
    <dgm:cxn modelId="{B6CADBFB-F958-4809-9095-738F02997185}" srcId="{07817114-9ECC-48AA-9325-9AACAF3AD09A}" destId="{9D3D14C7-CF7D-40DA-A2A9-1B3321318D72}" srcOrd="1" destOrd="0" parTransId="{166FD309-63C3-4884-BAA8-E5FEFC0A4944}" sibTransId="{F9BC81B6-80FA-4B82-AFA5-ABA01BC9D8CA}"/>
    <dgm:cxn modelId="{066C1B71-08E0-4C71-A568-F86E545264AB}" type="presOf" srcId="{9D3D14C7-CF7D-40DA-A2A9-1B3321318D72}" destId="{149BEFAA-45BD-4900-ABBC-8DB0801BD7B3}" srcOrd="1" destOrd="0" presId="urn:microsoft.com/office/officeart/2005/8/layout/bList2"/>
    <dgm:cxn modelId="{FCB67BAA-D854-4436-AD3D-8D4DC2B99798}" srcId="{9D3D14C7-CF7D-40DA-A2A9-1B3321318D72}" destId="{94052606-754C-42DB-8DE1-BC1AEE7B4234}" srcOrd="7" destOrd="0" parTransId="{2A089CD3-2EDB-4A54-AE44-9C66726A3328}" sibTransId="{EAF72EC7-81B5-4FE6-A54B-A89DAAA08CAE}"/>
    <dgm:cxn modelId="{AC7AF5AB-A7BE-4841-9322-EA7D745DA913}" type="presOf" srcId="{9088DEEF-9CD8-4CCD-9F29-F6274D002A9A}" destId="{F1D7B0AB-F5BE-4568-881E-3C49F645081F}" srcOrd="0" destOrd="0" presId="urn:microsoft.com/office/officeart/2005/8/layout/bList2"/>
    <dgm:cxn modelId="{ABB2B49F-F7A6-47A5-8071-403C1B6D11D0}" srcId="{9D3D14C7-CF7D-40DA-A2A9-1B3321318D72}" destId="{E1E5F45B-6A70-4A66-BB90-0978E229108C}" srcOrd="5" destOrd="0" parTransId="{D35A91D8-8A94-4BF8-946A-C9393782114D}" sibTransId="{6CBE268F-E853-4F3E-BAB8-6C6ED84ABAC1}"/>
    <dgm:cxn modelId="{1A19F72B-B26A-423B-9381-28AE40E35A6C}" type="presOf" srcId="{DBAEDE4E-8433-4C78-B277-821FD58D9009}" destId="{8C2874F5-2B85-4306-83F4-BD229735E84F}" srcOrd="0" destOrd="12" presId="urn:microsoft.com/office/officeart/2005/8/layout/bList2"/>
    <dgm:cxn modelId="{C82BF11A-75CA-430F-A932-7D60E3C9D463}" srcId="{9D3D14C7-CF7D-40DA-A2A9-1B3321318D72}" destId="{D4946323-8B87-4258-AD6F-DAE93B9EA325}" srcOrd="9" destOrd="0" parTransId="{868CFB5D-92FB-45BC-B6DC-23463FDC575F}" sibTransId="{AC9846D7-0C61-440F-ADC4-C6EB460A16CF}"/>
    <dgm:cxn modelId="{C1B35EAA-D586-48B8-A6D7-C85C69B2872C}" srcId="{9D3D14C7-CF7D-40DA-A2A9-1B3321318D72}" destId="{86E55E8D-62BE-4BA8-BC22-0E8E1679192B}" srcOrd="2" destOrd="0" parTransId="{616E021F-A20A-4A6D-B87F-67496834400A}" sibTransId="{F07CCA7A-57F7-4EE2-802C-589481A8A2A4}"/>
    <dgm:cxn modelId="{5D13FCE2-DC50-4CC5-B500-114592863D14}" type="presOf" srcId="{87133426-875C-4B37-AC2F-5C8867D224FC}" destId="{8C2874F5-2B85-4306-83F4-BD229735E84F}" srcOrd="0" destOrd="11" presId="urn:microsoft.com/office/officeart/2005/8/layout/bList2"/>
    <dgm:cxn modelId="{9640FC34-D6D4-4626-A172-BAA564313D94}" type="presOf" srcId="{C6FA3902-825D-4E6A-A62A-6E30A204DFB6}" destId="{3FA67576-6D91-4C14-B09B-6AA4BCC620B3}" srcOrd="0" destOrd="7" presId="urn:microsoft.com/office/officeart/2005/8/layout/bList2"/>
    <dgm:cxn modelId="{47D7ACEE-E9C3-44E6-A94E-04CB420F5B16}" type="presOf" srcId="{DFD45015-E422-49E5-BD30-F8C9E2BE1140}" destId="{8C2874F5-2B85-4306-83F4-BD229735E84F}" srcOrd="0" destOrd="8" presId="urn:microsoft.com/office/officeart/2005/8/layout/bList2"/>
    <dgm:cxn modelId="{BBDABEFE-2ADE-4CB4-BF76-9C94580E411E}" srcId="{53B4225A-66AC-49D8-BC21-F174FBC86B51}" destId="{BC956852-794E-4D4A-94B0-BA7DEF545397}" srcOrd="4" destOrd="0" parTransId="{94C4972F-4A91-4980-8029-1C9270FC4A2F}" sibTransId="{8EBDBBFD-CCE7-486F-98B1-DD3BA0B7414A}"/>
    <dgm:cxn modelId="{4D2E97A5-A6C2-4498-8531-7F8EA95FD792}" type="presOf" srcId="{E1E5F45B-6A70-4A66-BB90-0978E229108C}" destId="{8C2874F5-2B85-4306-83F4-BD229735E84F}" srcOrd="0" destOrd="5" presId="urn:microsoft.com/office/officeart/2005/8/layout/bList2"/>
    <dgm:cxn modelId="{74D345E2-2BAC-4279-A1D8-FFE9E36C7027}" type="presOf" srcId="{5FD505EF-B05D-4290-A1A3-419BDCCF2D5E}" destId="{3FA67576-6D91-4C14-B09B-6AA4BCC620B3}" srcOrd="0" destOrd="6" presId="urn:microsoft.com/office/officeart/2005/8/layout/bList2"/>
    <dgm:cxn modelId="{4BF1EAF9-9E2E-4975-B7AC-E723D31B4E0B}" type="presOf" srcId="{942C3450-DD92-4635-B574-3BDF7727BFDC}" destId="{8C2874F5-2B85-4306-83F4-BD229735E84F}" srcOrd="0" destOrd="1" presId="urn:microsoft.com/office/officeart/2005/8/layout/bList2"/>
    <dgm:cxn modelId="{C579BBF2-C999-4673-B559-DCAB5405462A}" type="presOf" srcId="{20ACB933-81DF-4D52-B3A1-70535EEB776A}" destId="{3FA67576-6D91-4C14-B09B-6AA4BCC620B3}" srcOrd="0" destOrd="0" presId="urn:microsoft.com/office/officeart/2005/8/layout/bList2"/>
    <dgm:cxn modelId="{AAF8B7B4-E41F-46AD-8A69-9D8DC942BBA1}" srcId="{53B4225A-66AC-49D8-BC21-F174FBC86B51}" destId="{1FD86866-6BCC-4667-B979-8CEE49E86A21}" srcOrd="5" destOrd="0" parTransId="{7B151549-F2DF-4BA1-B7A2-3F98A8E5A87A}" sibTransId="{C5439D3E-0CF0-4AA9-A89F-9A5AA15DE4F7}"/>
    <dgm:cxn modelId="{B48FFE80-DA1C-4655-841C-40BE50CF0759}" srcId="{9D3D14C7-CF7D-40DA-A2A9-1B3321318D72}" destId="{84E5049D-13C6-4A00-8D14-53FAA49D56CA}" srcOrd="3" destOrd="0" parTransId="{F878C3C9-8516-44B8-B9F7-7A17D62A3508}" sibTransId="{0A1BA54E-00B0-4D39-8103-A43469A448D0}"/>
    <dgm:cxn modelId="{DC7DE1AF-CB40-44B1-BE90-49C414DCCCB0}" type="presOf" srcId="{D4946323-8B87-4258-AD6F-DAE93B9EA325}" destId="{8C2874F5-2B85-4306-83F4-BD229735E84F}" srcOrd="0" destOrd="9" presId="urn:microsoft.com/office/officeart/2005/8/layout/bList2"/>
    <dgm:cxn modelId="{E4151087-8ABC-4BC6-A402-DE38DBAC8C85}" srcId="{9D3D14C7-CF7D-40DA-A2A9-1B3321318D72}" destId="{FD2637DA-0F04-4ECD-A29D-67B75E7398BD}" srcOrd="6" destOrd="0" parTransId="{8825074E-7437-4E30-B5FC-92914481B96E}" sibTransId="{5CE11A86-7594-436E-BC7D-54C559685969}"/>
    <dgm:cxn modelId="{F5CB731B-5EA2-42F2-8A03-AAD9DC6DD963}" srcId="{07817114-9ECC-48AA-9325-9AACAF3AD09A}" destId="{53B4225A-66AC-49D8-BC21-F174FBC86B51}" srcOrd="0" destOrd="0" parTransId="{BCCFD8E7-0DAC-4E5E-ADC4-862F827BC238}" sibTransId="{9088DEEF-9CD8-4CCD-9F29-F6274D002A9A}"/>
    <dgm:cxn modelId="{6BD5F090-F08A-43CF-98B4-5C6909EDEB62}" type="presOf" srcId="{FD3BC59E-4EC6-44D2-A648-74ED3EA42891}" destId="{8C2874F5-2B85-4306-83F4-BD229735E84F}" srcOrd="0" destOrd="0" presId="urn:microsoft.com/office/officeart/2005/8/layout/bList2"/>
    <dgm:cxn modelId="{FA5266EE-22E5-4ADA-AB48-AAB149B50A25}" type="presOf" srcId="{53B4225A-66AC-49D8-BC21-F174FBC86B51}" destId="{01780A59-2D17-4067-8A2B-DCE218867D13}" srcOrd="1" destOrd="0" presId="urn:microsoft.com/office/officeart/2005/8/layout/bList2"/>
    <dgm:cxn modelId="{A1CD67E9-A784-4796-9744-F96760258922}" srcId="{9D3D14C7-CF7D-40DA-A2A9-1B3321318D72}" destId="{0FF7494D-3105-4907-84D7-A6ACA4A176F7}" srcOrd="10" destOrd="0" parTransId="{92E7A99C-2332-410B-89C7-C32F78DE2980}" sibTransId="{EB994CDA-B3F5-4F9F-B722-211D51C19B55}"/>
    <dgm:cxn modelId="{AB20E246-3F29-43D6-AEA0-C8D80A2381C7}" srcId="{9D3D14C7-CF7D-40DA-A2A9-1B3321318D72}" destId="{87133426-875C-4B37-AC2F-5C8867D224FC}" srcOrd="11" destOrd="0" parTransId="{115046A9-639A-4EC0-9391-F3A715F7E71A}" sibTransId="{5D45BFA1-AF91-43CA-A85F-36D66D6E45E6}"/>
    <dgm:cxn modelId="{212092E1-5110-4EE5-9A55-EDB868D66BD7}" type="presOf" srcId="{0AF644DD-4B8C-483C-9073-ABF34C10AA77}" destId="{3FA67576-6D91-4C14-B09B-6AA4BCC620B3}" srcOrd="0" destOrd="2" presId="urn:microsoft.com/office/officeart/2005/8/layout/bList2"/>
    <dgm:cxn modelId="{EDADDBA8-8E7C-4DD0-9728-938A2F4950DB}" type="presOf" srcId="{94052606-754C-42DB-8DE1-BC1AEE7B4234}" destId="{8C2874F5-2B85-4306-83F4-BD229735E84F}" srcOrd="0" destOrd="7" presId="urn:microsoft.com/office/officeart/2005/8/layout/bList2"/>
    <dgm:cxn modelId="{AFAC0223-94CB-43D1-B2EF-C0C16C2D9AC7}" srcId="{53B4225A-66AC-49D8-BC21-F174FBC86B51}" destId="{20ACB933-81DF-4D52-B3A1-70535EEB776A}" srcOrd="0" destOrd="0" parTransId="{141C8440-1AEC-4C80-A019-77B579C1953D}" sibTransId="{53AE3D3B-5A70-4788-B2EE-41D83EEB114B}"/>
    <dgm:cxn modelId="{88276E2B-903A-4C94-B923-E032EF81E522}" srcId="{53B4225A-66AC-49D8-BC21-F174FBC86B51}" destId="{83B1FB3B-F917-4891-837B-DBD2A64F3AC9}" srcOrd="1" destOrd="0" parTransId="{2B3D5069-C218-4736-882D-B29444F4CB14}" sibTransId="{91D2059A-4B6D-4F27-B446-B9860AD58AED}"/>
    <dgm:cxn modelId="{10075730-8706-4BDE-A7B2-EC76C57F3E4C}" type="presParOf" srcId="{B36FDA19-BD3E-43A3-B54E-95C50F796D52}" destId="{6B3C9F18-3C55-4505-98F1-18614BEE3B37}" srcOrd="0" destOrd="0" presId="urn:microsoft.com/office/officeart/2005/8/layout/bList2"/>
    <dgm:cxn modelId="{C3E5CCD9-8FBC-4862-B3F9-BA2B5825174F}" type="presParOf" srcId="{6B3C9F18-3C55-4505-98F1-18614BEE3B37}" destId="{3FA67576-6D91-4C14-B09B-6AA4BCC620B3}" srcOrd="0" destOrd="0" presId="urn:microsoft.com/office/officeart/2005/8/layout/bList2"/>
    <dgm:cxn modelId="{7541E126-3FF0-4F8E-944A-F1F54EC89D3D}" type="presParOf" srcId="{6B3C9F18-3C55-4505-98F1-18614BEE3B37}" destId="{63E3BC46-F04C-4F29-A455-AED9BEDD5F0E}" srcOrd="1" destOrd="0" presId="urn:microsoft.com/office/officeart/2005/8/layout/bList2"/>
    <dgm:cxn modelId="{88380D29-6641-4A76-B810-DD002C211B65}" type="presParOf" srcId="{6B3C9F18-3C55-4505-98F1-18614BEE3B37}" destId="{01780A59-2D17-4067-8A2B-DCE218867D13}" srcOrd="2" destOrd="0" presId="urn:microsoft.com/office/officeart/2005/8/layout/bList2"/>
    <dgm:cxn modelId="{98C62969-5224-4BE1-99D1-F93C0FE0E4E2}" type="presParOf" srcId="{6B3C9F18-3C55-4505-98F1-18614BEE3B37}" destId="{CF206986-A2DB-476C-937F-5B75ADDA8D2F}" srcOrd="3" destOrd="0" presId="urn:microsoft.com/office/officeart/2005/8/layout/bList2"/>
    <dgm:cxn modelId="{836E65D4-97F1-4940-B637-3BF3ED33DDB6}" type="presParOf" srcId="{B36FDA19-BD3E-43A3-B54E-95C50F796D52}" destId="{F1D7B0AB-F5BE-4568-881E-3C49F645081F}" srcOrd="1" destOrd="0" presId="urn:microsoft.com/office/officeart/2005/8/layout/bList2"/>
    <dgm:cxn modelId="{9B9748DF-A666-4714-BDED-8248319009C2}" type="presParOf" srcId="{B36FDA19-BD3E-43A3-B54E-95C50F796D52}" destId="{DD8C5641-C69A-444F-B1FF-29EA3E935811}" srcOrd="2" destOrd="0" presId="urn:microsoft.com/office/officeart/2005/8/layout/bList2"/>
    <dgm:cxn modelId="{3D88CE15-8C89-4FAC-9A48-47113B10B3A4}" type="presParOf" srcId="{DD8C5641-C69A-444F-B1FF-29EA3E935811}" destId="{8C2874F5-2B85-4306-83F4-BD229735E84F}" srcOrd="0" destOrd="0" presId="urn:microsoft.com/office/officeart/2005/8/layout/bList2"/>
    <dgm:cxn modelId="{EEDA793C-8759-4DA7-B60F-169D39287C95}" type="presParOf" srcId="{DD8C5641-C69A-444F-B1FF-29EA3E935811}" destId="{EC641DC1-467C-4CF5-A725-ADF84466ACE2}" srcOrd="1" destOrd="0" presId="urn:microsoft.com/office/officeart/2005/8/layout/bList2"/>
    <dgm:cxn modelId="{8D90A3E3-D0C4-4C7E-9AF1-FBEC9B462BE8}" type="presParOf" srcId="{DD8C5641-C69A-444F-B1FF-29EA3E935811}" destId="{149BEFAA-45BD-4900-ABBC-8DB0801BD7B3}" srcOrd="2" destOrd="0" presId="urn:microsoft.com/office/officeart/2005/8/layout/bList2"/>
    <dgm:cxn modelId="{8905CCBE-7162-44CB-B87D-2AAB4C7A82BF}" type="presParOf" srcId="{DD8C5641-C69A-444F-B1FF-29EA3E935811}" destId="{DEA4A142-51E3-425C-956A-0043421472D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535F0-4741-4E72-A2CF-53E34CBD49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103BD6-07EC-4AAE-B017-3902B8390D5B}">
      <dgm:prSet phldrT="[Texto]" custT="1"/>
      <dgm:spPr>
        <a:solidFill>
          <a:schemeClr val="bg2">
            <a:alpha val="90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2000" b="1" dirty="0" smtClean="0"/>
            <a:t>Procedimentos Internos CG</a:t>
          </a:r>
          <a:endParaRPr lang="pt-BR" sz="2000" b="1" dirty="0"/>
        </a:p>
      </dgm:t>
    </dgm:pt>
    <dgm:pt modelId="{ADF55342-1CD4-4B81-8766-45A716B00D79}" type="parTrans" cxnId="{601A0E14-BBC3-4EE4-962D-2C7AF73AD3C8}">
      <dgm:prSet/>
      <dgm:spPr/>
      <dgm:t>
        <a:bodyPr/>
        <a:lstStyle/>
        <a:p>
          <a:endParaRPr lang="pt-BR"/>
        </a:p>
      </dgm:t>
    </dgm:pt>
    <dgm:pt modelId="{DEA4FF47-7BDF-402A-B229-CB48D9854640}" type="sibTrans" cxnId="{601A0E14-BBC3-4EE4-962D-2C7AF73AD3C8}">
      <dgm:prSet/>
      <dgm:spPr/>
      <dgm:t>
        <a:bodyPr/>
        <a:lstStyle/>
        <a:p>
          <a:endParaRPr lang="pt-BR"/>
        </a:p>
      </dgm:t>
    </dgm:pt>
    <dgm:pt modelId="{1DE72ACE-AC46-46C9-B839-4A1F5CE29F6D}" type="asst">
      <dgm:prSet phldrT="[Texto]"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2000" b="1" dirty="0" smtClean="0"/>
            <a:t>Serviço</a:t>
          </a:r>
          <a:endParaRPr lang="pt-BR" sz="2000" b="1" dirty="0"/>
        </a:p>
      </dgm:t>
    </dgm:pt>
    <dgm:pt modelId="{092C007F-C6F6-443F-9FAD-3E6C8E7C859C}" type="parTrans" cxnId="{D6930D64-FDC3-45D3-BD85-379AF6168E52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8246A9E7-31A8-480C-BF0C-98A2168C01EA}" type="sibTrans" cxnId="{D6930D64-FDC3-45D3-BD85-379AF6168E52}">
      <dgm:prSet/>
      <dgm:spPr/>
      <dgm:t>
        <a:bodyPr/>
        <a:lstStyle/>
        <a:p>
          <a:endParaRPr lang="pt-BR"/>
        </a:p>
      </dgm:t>
    </dgm:pt>
    <dgm:pt modelId="{6D398E66-6DFB-4499-97CA-A2CE9A42B147}" type="asst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2000" b="1" dirty="0" smtClean="0"/>
            <a:t>Servidor</a:t>
          </a:r>
          <a:endParaRPr lang="pt-BR" sz="2000" b="1" dirty="0"/>
        </a:p>
      </dgm:t>
    </dgm:pt>
    <dgm:pt modelId="{C3C4BB9B-B800-400C-8CFF-77AC34039313}" type="parTrans" cxnId="{AB14D074-9555-41F7-9606-383658D36C1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896EABB5-F1F5-4EE8-827B-B654C9FF5701}" type="sibTrans" cxnId="{AB14D074-9555-41F7-9606-383658D36C17}">
      <dgm:prSet/>
      <dgm:spPr/>
      <dgm:t>
        <a:bodyPr/>
        <a:lstStyle/>
        <a:p>
          <a:endParaRPr lang="pt-BR"/>
        </a:p>
      </dgm:t>
    </dgm:pt>
    <dgm:pt modelId="{7E650616-B26D-4F58-8D7F-6A77E3FF06CA}" type="asst">
      <dgm:prSet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1100" dirty="0" smtClean="0"/>
            <a:t>Pedido de Providência</a:t>
          </a:r>
          <a:endParaRPr lang="pt-BR" sz="1100" dirty="0"/>
        </a:p>
      </dgm:t>
    </dgm:pt>
    <dgm:pt modelId="{BC9F6E9C-7C76-4997-9F80-6A26B7A06BE6}" type="parTrans" cxnId="{6ABC0809-4CD8-4EF0-A6EC-7F75B4FFC8B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6A665C65-2B9E-4416-9697-7DE7B1F42A94}" type="sibTrans" cxnId="{6ABC0809-4CD8-4EF0-A6EC-7F75B4FFC8B4}">
      <dgm:prSet/>
      <dgm:spPr/>
      <dgm:t>
        <a:bodyPr/>
        <a:lstStyle/>
        <a:p>
          <a:endParaRPr lang="pt-BR"/>
        </a:p>
      </dgm:t>
    </dgm:pt>
    <dgm:pt modelId="{1F066BB6-3885-42BD-ADB8-B6B0B639ABB2}" type="asst">
      <dgm:prSet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1100" dirty="0" smtClean="0"/>
            <a:t>Correições</a:t>
          </a:r>
          <a:endParaRPr lang="pt-BR" sz="1100" dirty="0"/>
        </a:p>
      </dgm:t>
    </dgm:pt>
    <dgm:pt modelId="{F5D7F922-CBDB-4528-BDBD-9B1BDCB0BCBD}" type="parTrans" cxnId="{52ADF286-4682-44C4-8431-E213A71B3B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413A5F39-AFA7-4470-A0AA-9CCE83EF6121}" type="sibTrans" cxnId="{52ADF286-4682-44C4-8431-E213A71B3B61}">
      <dgm:prSet/>
      <dgm:spPr/>
      <dgm:t>
        <a:bodyPr/>
        <a:lstStyle/>
        <a:p>
          <a:endParaRPr lang="pt-BR"/>
        </a:p>
      </dgm:t>
    </dgm:pt>
    <dgm:pt modelId="{0A09E7CF-2F25-435C-9ADC-0745909155B9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Averiguação Preliminar</a:t>
          </a:r>
          <a:endParaRPr lang="pt-BR" sz="1100" dirty="0"/>
        </a:p>
      </dgm:t>
    </dgm:pt>
    <dgm:pt modelId="{EEE53A3B-8D81-43D6-B81D-3B7D0ED277C9}" type="parTrans" cxnId="{6B0E71A5-C80E-4C06-9B12-0C03D2B6306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D2F05E57-FA88-4B29-BB1E-892CCAF5B0DC}" type="sibTrans" cxnId="{6B0E71A5-C80E-4C06-9B12-0C03D2B6306D}">
      <dgm:prSet/>
      <dgm:spPr/>
      <dgm:t>
        <a:bodyPr/>
        <a:lstStyle/>
        <a:p>
          <a:endParaRPr lang="pt-BR"/>
        </a:p>
      </dgm:t>
    </dgm:pt>
    <dgm:pt modelId="{70EA108F-BE0F-48CA-A99D-22C7FE76FB9E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Processo Administrativo Disciplinar</a:t>
          </a:r>
          <a:endParaRPr lang="pt-BR" sz="1100" dirty="0"/>
        </a:p>
      </dgm:t>
    </dgm:pt>
    <dgm:pt modelId="{785E6926-6DFA-4F2A-A506-DCF2EE1448E3}" type="parTrans" cxnId="{5610764D-9FC2-4194-BEFE-1FD79417A28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92F72F01-9A7D-4441-8D78-8786E7E5DCB3}" type="sibTrans" cxnId="{5610764D-9FC2-4194-BEFE-1FD79417A285}">
      <dgm:prSet/>
      <dgm:spPr/>
      <dgm:t>
        <a:bodyPr/>
        <a:lstStyle/>
        <a:p>
          <a:endParaRPr lang="pt-BR"/>
        </a:p>
      </dgm:t>
    </dgm:pt>
    <dgm:pt modelId="{AFAEE6CF-72D6-4A00-8BB9-696598443A0C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Sindicância</a:t>
          </a:r>
          <a:endParaRPr lang="pt-BR" sz="1100" dirty="0"/>
        </a:p>
      </dgm:t>
    </dgm:pt>
    <dgm:pt modelId="{F9F431BC-7255-4E7D-A238-F6D8A66DFB93}" type="parTrans" cxnId="{40B75937-387A-4D21-A8A5-B3F345714C6B}">
      <dgm:prSet/>
      <dgm:spPr/>
      <dgm:t>
        <a:bodyPr/>
        <a:lstStyle/>
        <a:p>
          <a:endParaRPr lang="pt-BR"/>
        </a:p>
      </dgm:t>
    </dgm:pt>
    <dgm:pt modelId="{8354EA0E-04A9-480C-A565-F86640194CF6}" type="sibTrans" cxnId="{40B75937-387A-4D21-A8A5-B3F345714C6B}">
      <dgm:prSet/>
      <dgm:spPr/>
      <dgm:t>
        <a:bodyPr/>
        <a:lstStyle/>
        <a:p>
          <a:endParaRPr lang="pt-BR"/>
        </a:p>
      </dgm:t>
    </dgm:pt>
    <dgm:pt modelId="{05B74DBC-456E-40EB-AC7D-9B3DE0843057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PAD</a:t>
          </a:r>
          <a:endParaRPr lang="pt-BR" sz="1100" dirty="0"/>
        </a:p>
      </dgm:t>
    </dgm:pt>
    <dgm:pt modelId="{515B8436-6747-427A-A0B0-24CF4AD505BB}" type="parTrans" cxnId="{292E3FDA-0EAE-4C63-8DDD-9571899798B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D55E6C18-416B-45C1-B1E3-430D1D1EE525}" type="sibTrans" cxnId="{292E3FDA-0EAE-4C63-8DDD-9571899798B3}">
      <dgm:prSet/>
      <dgm:spPr/>
      <dgm:t>
        <a:bodyPr/>
        <a:lstStyle/>
        <a:p>
          <a:endParaRPr lang="pt-BR"/>
        </a:p>
      </dgm:t>
    </dgm:pt>
    <dgm:pt modelId="{26880E20-717B-49EF-BC5E-86CA44664A5C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TAC</a:t>
          </a:r>
          <a:endParaRPr lang="pt-BR" sz="1100" dirty="0"/>
        </a:p>
      </dgm:t>
    </dgm:pt>
    <dgm:pt modelId="{8444C56F-33B4-4D4A-B8A3-44FB7C93E08A}" type="parTrans" cxnId="{22F85864-8371-41CD-A0CB-6C1D0C78C70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F4CB1FEB-8387-4936-B396-1EAA2BE01140}" type="sibTrans" cxnId="{22F85864-8371-41CD-A0CB-6C1D0C78C703}">
      <dgm:prSet/>
      <dgm:spPr/>
      <dgm:t>
        <a:bodyPr/>
        <a:lstStyle/>
        <a:p>
          <a:endParaRPr lang="pt-BR"/>
        </a:p>
      </dgm:t>
    </dgm:pt>
    <dgm:pt modelId="{3792EE2C-038B-49EB-ABE2-E0E0ACEA0846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Penalidade</a:t>
          </a:r>
          <a:endParaRPr lang="pt-BR" sz="1100" dirty="0"/>
        </a:p>
      </dgm:t>
    </dgm:pt>
    <dgm:pt modelId="{C27A88BB-9BB0-43FB-8267-D447EF187D79}" type="parTrans" cxnId="{2B9AE1C2-1129-4133-BDD5-DDD2C8843BA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04222414-4D29-4DF3-B463-8BAB4BB6B0A8}" type="sibTrans" cxnId="{2B9AE1C2-1129-4133-BDD5-DDD2C8843BA8}">
      <dgm:prSet/>
      <dgm:spPr/>
      <dgm:t>
        <a:bodyPr/>
        <a:lstStyle/>
        <a:p>
          <a:endParaRPr lang="pt-BR"/>
        </a:p>
      </dgm:t>
    </dgm:pt>
    <dgm:pt modelId="{15C2261E-5EDF-483B-858D-8989EF518B2A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TAC</a:t>
          </a:r>
          <a:endParaRPr lang="pt-BR" sz="1100" dirty="0"/>
        </a:p>
      </dgm:t>
    </dgm:pt>
    <dgm:pt modelId="{8A2465CD-DBA2-46AD-959A-248E344B2771}" type="parTrans" cxnId="{C46CBAC2-0FB5-4B92-83E5-23DA6A66BE2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9E961081-2795-4E6D-ACC2-172CB5CAE07C}" type="sibTrans" cxnId="{C46CBAC2-0FB5-4B92-83E5-23DA6A66BE2E}">
      <dgm:prSet/>
      <dgm:spPr/>
      <dgm:t>
        <a:bodyPr/>
        <a:lstStyle/>
        <a:p>
          <a:endParaRPr lang="pt-BR"/>
        </a:p>
      </dgm:t>
    </dgm:pt>
    <dgm:pt modelId="{F98B1754-2145-4E2A-B5CD-38272BB62493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Decisão</a:t>
          </a:r>
          <a:endParaRPr lang="pt-BR" sz="1100" dirty="0"/>
        </a:p>
      </dgm:t>
    </dgm:pt>
    <dgm:pt modelId="{18353860-AE4F-49EA-864E-A0D21802DFF7}" type="parTrans" cxnId="{E1B76771-073F-4884-AF6C-431D727CE1E2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3F588CE9-6020-4B73-B9A9-2F587CC7CFE1}" type="sibTrans" cxnId="{E1B76771-073F-4884-AF6C-431D727CE1E2}">
      <dgm:prSet/>
      <dgm:spPr/>
      <dgm:t>
        <a:bodyPr/>
        <a:lstStyle/>
        <a:p>
          <a:endParaRPr lang="pt-BR"/>
        </a:p>
      </dgm:t>
    </dgm:pt>
    <dgm:pt modelId="{B08E1E95-B204-43D3-AF88-C7ABDCE22019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SAI</a:t>
          </a:r>
          <a:endParaRPr lang="pt-BR" sz="1100" dirty="0"/>
        </a:p>
      </dgm:t>
    </dgm:pt>
    <dgm:pt modelId="{5874A23C-D70D-4170-A5A8-78195585BB65}" type="parTrans" cxnId="{C3B04094-67BC-421C-97EA-552A14933C1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C4F0F119-D467-44E8-A1F9-286743790069}" type="sibTrans" cxnId="{C3B04094-67BC-421C-97EA-552A14933C16}">
      <dgm:prSet/>
      <dgm:spPr/>
      <dgm:t>
        <a:bodyPr/>
        <a:lstStyle/>
        <a:p>
          <a:endParaRPr lang="pt-BR"/>
        </a:p>
      </dgm:t>
    </dgm:pt>
    <dgm:pt modelId="{8423D3C6-7751-4799-9947-6F371D04F3C5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PAD</a:t>
          </a:r>
          <a:endParaRPr lang="pt-BR" sz="1100" dirty="0"/>
        </a:p>
      </dgm:t>
    </dgm:pt>
    <dgm:pt modelId="{C2BCADA8-FFAC-4E1C-A853-D87ECAA2BBF8}" type="parTrans" cxnId="{CD4251E8-A2D2-4DD9-AB8C-CAB3C15FDCD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5F197FB9-4CDC-4743-8CC4-305F5812D995}" type="sibTrans" cxnId="{CD4251E8-A2D2-4DD9-AB8C-CAB3C15FDCD5}">
      <dgm:prSet/>
      <dgm:spPr/>
      <dgm:t>
        <a:bodyPr/>
        <a:lstStyle/>
        <a:p>
          <a:endParaRPr lang="pt-BR"/>
        </a:p>
      </dgm:t>
    </dgm:pt>
    <dgm:pt modelId="{508A0B02-944B-45BC-B761-01F493BBCACD}">
      <dgm:prSet custT="1"/>
      <dgm:spPr>
        <a:solidFill>
          <a:schemeClr val="tx2">
            <a:lumMod val="20000"/>
            <a:lumOff val="80000"/>
            <a:alpha val="90000"/>
          </a:schemeClr>
        </a:solidFill>
        <a:ln w="9525"/>
      </dgm:spPr>
      <dgm:t>
        <a:bodyPr/>
        <a:lstStyle/>
        <a:p>
          <a:r>
            <a:rPr lang="pt-BR" sz="1100" dirty="0" smtClean="0"/>
            <a:t>TAC</a:t>
          </a:r>
          <a:endParaRPr lang="pt-BR" sz="1100" dirty="0"/>
        </a:p>
      </dgm:t>
    </dgm:pt>
    <dgm:pt modelId="{616DAE78-5DFB-4C82-9FB0-E9EF21433C4C}" type="parTrans" cxnId="{4E8167AC-14AF-41BB-8286-18AF5866AAE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91C6BA02-D312-42CF-9A57-58AC4BEDD8B6}" type="sibTrans" cxnId="{4E8167AC-14AF-41BB-8286-18AF5866AAE1}">
      <dgm:prSet/>
      <dgm:spPr/>
      <dgm:t>
        <a:bodyPr/>
        <a:lstStyle/>
        <a:p>
          <a:endParaRPr lang="pt-BR"/>
        </a:p>
      </dgm:t>
    </dgm:pt>
    <dgm:pt modelId="{590F09A1-5BFA-46A3-9E14-213DE4F2A542}">
      <dgm:prSet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1100" dirty="0" smtClean="0"/>
            <a:t>Decisão</a:t>
          </a:r>
          <a:endParaRPr lang="pt-BR" sz="1100" dirty="0"/>
        </a:p>
      </dgm:t>
    </dgm:pt>
    <dgm:pt modelId="{E77B8FBB-0753-40A7-905C-39BA0FBBC407}" type="parTrans" cxnId="{B21C6B3F-38D0-4128-AD3F-73AA6C5F2A8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8F741A6B-05B1-4B93-A088-F65DAA119890}" type="sibTrans" cxnId="{B21C6B3F-38D0-4128-AD3F-73AA6C5F2A8A}">
      <dgm:prSet/>
      <dgm:spPr/>
      <dgm:t>
        <a:bodyPr/>
        <a:lstStyle/>
        <a:p>
          <a:endParaRPr lang="pt-BR"/>
        </a:p>
      </dgm:t>
    </dgm:pt>
    <dgm:pt modelId="{A561BEFD-C947-43D3-A95C-BBB2CBEFC8DA}">
      <dgm:prSet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1100" dirty="0" smtClean="0"/>
            <a:t>Resolução</a:t>
          </a:r>
          <a:endParaRPr lang="pt-BR" sz="1100" dirty="0"/>
        </a:p>
      </dgm:t>
    </dgm:pt>
    <dgm:pt modelId="{63839D65-A3A5-413C-B82D-D841AC37D14B}" type="parTrans" cxnId="{AC57510A-4F48-4BD0-B239-B7CDC252E99F}">
      <dgm:prSet/>
      <dgm:spPr/>
      <dgm:t>
        <a:bodyPr/>
        <a:lstStyle/>
        <a:p>
          <a:endParaRPr lang="pt-BR"/>
        </a:p>
      </dgm:t>
    </dgm:pt>
    <dgm:pt modelId="{0C029F01-51BE-487F-98B7-65B98CFA01C7}" type="sibTrans" cxnId="{AC57510A-4F48-4BD0-B239-B7CDC252E99F}">
      <dgm:prSet/>
      <dgm:spPr/>
      <dgm:t>
        <a:bodyPr/>
        <a:lstStyle/>
        <a:p>
          <a:endParaRPr lang="pt-BR"/>
        </a:p>
      </dgm:t>
    </dgm:pt>
    <dgm:pt modelId="{7349F4C7-D5AE-4FBB-A00D-1A454FFEFA3E}">
      <dgm:prSet custT="1"/>
      <dgm:spPr>
        <a:solidFill>
          <a:srgbClr val="CCFFCC">
            <a:alpha val="90000"/>
          </a:srgb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pt-BR" sz="1100" dirty="0" smtClean="0"/>
            <a:t>Recomendação</a:t>
          </a:r>
          <a:endParaRPr lang="pt-BR" sz="1100" dirty="0"/>
        </a:p>
      </dgm:t>
    </dgm:pt>
    <dgm:pt modelId="{5F106515-AD83-4088-B107-204A31E96248}" type="parTrans" cxnId="{C7249E73-3FEF-4BF5-9E10-909D9FADC51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794DF62E-F90A-41F0-A988-1C03387F839D}" type="sibTrans" cxnId="{C7249E73-3FEF-4BF5-9E10-909D9FADC511}">
      <dgm:prSet/>
      <dgm:spPr/>
      <dgm:t>
        <a:bodyPr/>
        <a:lstStyle/>
        <a:p>
          <a:endParaRPr lang="pt-BR"/>
        </a:p>
      </dgm:t>
    </dgm:pt>
    <dgm:pt modelId="{9A782F93-DEC3-4913-9279-A29207A06E92}" type="pres">
      <dgm:prSet presAssocID="{6CE535F0-4741-4E72-A2CF-53E34CBD49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85EB73F-C4C5-4270-9DF0-2BE9160B28FF}" type="pres">
      <dgm:prSet presAssocID="{2B103BD6-07EC-4AAE-B017-3902B8390D5B}" presName="hierRoot1" presStyleCnt="0"/>
      <dgm:spPr/>
    </dgm:pt>
    <dgm:pt modelId="{1705B1F6-D6DB-4D07-92E0-8A2B415C5B40}" type="pres">
      <dgm:prSet presAssocID="{2B103BD6-07EC-4AAE-B017-3902B8390D5B}" presName="composite" presStyleCnt="0"/>
      <dgm:spPr/>
    </dgm:pt>
    <dgm:pt modelId="{A3DDE461-5460-4A52-B6A3-C3818B30502A}" type="pres">
      <dgm:prSet presAssocID="{2B103BD6-07EC-4AAE-B017-3902B8390D5B}" presName="background" presStyleLbl="node0" presStyleIdx="0" presStyleCnt="1"/>
      <dgm:spPr/>
    </dgm:pt>
    <dgm:pt modelId="{C74BCBA4-B457-4417-BEAD-2CB83EA485E0}" type="pres">
      <dgm:prSet presAssocID="{2B103BD6-07EC-4AAE-B017-3902B8390D5B}" presName="text" presStyleLbl="fgAcc0" presStyleIdx="0" presStyleCnt="1" custScaleX="2000000" custScaleY="704756" custLinFactX="4807" custLinFactY="-500000" custLinFactNeighborX="100000" custLinFactNeighborY="-5941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EAE096-6F49-4CCC-8CD6-AB0F6198F004}" type="pres">
      <dgm:prSet presAssocID="{2B103BD6-07EC-4AAE-B017-3902B8390D5B}" presName="hierChild2" presStyleCnt="0"/>
      <dgm:spPr/>
    </dgm:pt>
    <dgm:pt modelId="{8FB1ED99-850D-4718-AA97-2AAAC03185AC}" type="pres">
      <dgm:prSet presAssocID="{092C007F-C6F6-443F-9FAD-3E6C8E7C859C}" presName="Name10" presStyleLbl="parChTrans1D2" presStyleIdx="0" presStyleCnt="2"/>
      <dgm:spPr/>
      <dgm:t>
        <a:bodyPr/>
        <a:lstStyle/>
        <a:p>
          <a:endParaRPr lang="pt-BR"/>
        </a:p>
      </dgm:t>
    </dgm:pt>
    <dgm:pt modelId="{7A91AE98-FD32-4DD6-A1D3-AE056EC37715}" type="pres">
      <dgm:prSet presAssocID="{1DE72ACE-AC46-46C9-B839-4A1F5CE29F6D}" presName="hierRoot2" presStyleCnt="0"/>
      <dgm:spPr/>
    </dgm:pt>
    <dgm:pt modelId="{F0384E69-1190-4F49-8F6B-BCE08C55F858}" type="pres">
      <dgm:prSet presAssocID="{1DE72ACE-AC46-46C9-B839-4A1F5CE29F6D}" presName="composite2" presStyleCnt="0"/>
      <dgm:spPr/>
    </dgm:pt>
    <dgm:pt modelId="{3DAD40CC-F613-4C31-8D3A-355E5FE650BA}" type="pres">
      <dgm:prSet presAssocID="{1DE72ACE-AC46-46C9-B839-4A1F5CE29F6D}" presName="background2" presStyleLbl="asst1" presStyleIdx="0" presStyleCnt="4"/>
      <dgm:spPr/>
    </dgm:pt>
    <dgm:pt modelId="{0B514361-3AC8-442A-A149-9C7B09831D8C}" type="pres">
      <dgm:prSet presAssocID="{1DE72ACE-AC46-46C9-B839-4A1F5CE29F6D}" presName="text2" presStyleLbl="fgAcc2" presStyleIdx="0" presStyleCnt="2" custScaleX="1225633" custScaleY="676615" custLinFactY="-200000" custLinFactNeighborX="-37237" custLinFactNeighborY="-2257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90162FB-2E50-48DC-AD6A-55F2C40DF153}" type="pres">
      <dgm:prSet presAssocID="{1DE72ACE-AC46-46C9-B839-4A1F5CE29F6D}" presName="hierChild3" presStyleCnt="0"/>
      <dgm:spPr/>
    </dgm:pt>
    <dgm:pt modelId="{7F2122BC-E0C7-4C9E-9986-5596486432BD}" type="pres">
      <dgm:prSet presAssocID="{BC9F6E9C-7C76-4997-9F80-6A26B7A06BE6}" presName="Name17" presStyleLbl="parChTrans1D3" presStyleIdx="0" presStyleCnt="5"/>
      <dgm:spPr/>
      <dgm:t>
        <a:bodyPr/>
        <a:lstStyle/>
        <a:p>
          <a:endParaRPr lang="pt-BR"/>
        </a:p>
      </dgm:t>
    </dgm:pt>
    <dgm:pt modelId="{71A75103-42AC-4C69-AEC1-1BF6E1CCFE3F}" type="pres">
      <dgm:prSet presAssocID="{7E650616-B26D-4F58-8D7F-6A77E3FF06CA}" presName="hierRoot3" presStyleCnt="0"/>
      <dgm:spPr/>
    </dgm:pt>
    <dgm:pt modelId="{5BBB2FFB-477D-4234-B7B9-21B3562D8E91}" type="pres">
      <dgm:prSet presAssocID="{7E650616-B26D-4F58-8D7F-6A77E3FF06CA}" presName="composite3" presStyleCnt="0"/>
      <dgm:spPr/>
    </dgm:pt>
    <dgm:pt modelId="{84EB6566-C54D-4F8A-B5B2-2CBA897BEF86}" type="pres">
      <dgm:prSet presAssocID="{7E650616-B26D-4F58-8D7F-6A77E3FF06CA}" presName="background3" presStyleLbl="asst1" presStyleIdx="1" presStyleCnt="4"/>
      <dgm:spPr/>
    </dgm:pt>
    <dgm:pt modelId="{9DF76F15-6F83-4906-89A1-6F90D14847B8}" type="pres">
      <dgm:prSet presAssocID="{7E650616-B26D-4F58-8D7F-6A77E3FF06CA}" presName="text3" presStyleLbl="fgAcc3" presStyleIdx="0" presStyleCnt="5" custScaleX="919716" custScaleY="493081" custLinFactNeighborY="269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6FE031-7B46-4465-B53C-7AF10CF91604}" type="pres">
      <dgm:prSet presAssocID="{7E650616-B26D-4F58-8D7F-6A77E3FF06CA}" presName="hierChild4" presStyleCnt="0"/>
      <dgm:spPr/>
    </dgm:pt>
    <dgm:pt modelId="{5BE7F8CF-A2E7-423C-BA8B-310019E1F219}" type="pres">
      <dgm:prSet presAssocID="{E77B8FBB-0753-40A7-905C-39BA0FBBC407}" presName="Name23" presStyleLbl="parChTrans1D4" presStyleIdx="0" presStyleCnt="11"/>
      <dgm:spPr/>
      <dgm:t>
        <a:bodyPr/>
        <a:lstStyle/>
        <a:p>
          <a:endParaRPr lang="pt-BR"/>
        </a:p>
      </dgm:t>
    </dgm:pt>
    <dgm:pt modelId="{51CD5B42-2C94-41AF-9B29-FA1B47264C09}" type="pres">
      <dgm:prSet presAssocID="{590F09A1-5BFA-46A3-9E14-213DE4F2A542}" presName="hierRoot4" presStyleCnt="0"/>
      <dgm:spPr/>
    </dgm:pt>
    <dgm:pt modelId="{DDD84F91-ED9A-4C1C-A607-59B7FC09D7DD}" type="pres">
      <dgm:prSet presAssocID="{590F09A1-5BFA-46A3-9E14-213DE4F2A542}" presName="composite4" presStyleCnt="0"/>
      <dgm:spPr/>
    </dgm:pt>
    <dgm:pt modelId="{B65C9895-4058-4099-AE20-8215D351894D}" type="pres">
      <dgm:prSet presAssocID="{590F09A1-5BFA-46A3-9E14-213DE4F2A542}" presName="background4" presStyleLbl="node4" presStyleIdx="0" presStyleCnt="11"/>
      <dgm:spPr/>
    </dgm:pt>
    <dgm:pt modelId="{D05DF008-0F86-4E9A-B4ED-82F7E9717255}" type="pres">
      <dgm:prSet presAssocID="{590F09A1-5BFA-46A3-9E14-213DE4F2A542}" presName="text4" presStyleLbl="fgAcc4" presStyleIdx="0" presStyleCnt="11" custScaleX="644279" custScaleY="582055" custLinFactY="233043" custLinFactNeighborX="13693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276EF3-4CB6-4A74-B4E9-DB28B2118A7E}" type="pres">
      <dgm:prSet presAssocID="{590F09A1-5BFA-46A3-9E14-213DE4F2A542}" presName="hierChild5" presStyleCnt="0"/>
      <dgm:spPr/>
    </dgm:pt>
    <dgm:pt modelId="{EAD41BB4-1163-44CD-9BFD-83590D1571A9}" type="pres">
      <dgm:prSet presAssocID="{63839D65-A3A5-413C-B82D-D841AC37D14B}" presName="Name23" presStyleLbl="parChTrans1D4" presStyleIdx="1" presStyleCnt="11"/>
      <dgm:spPr/>
      <dgm:t>
        <a:bodyPr/>
        <a:lstStyle/>
        <a:p>
          <a:endParaRPr lang="pt-BR"/>
        </a:p>
      </dgm:t>
    </dgm:pt>
    <dgm:pt modelId="{F27E926F-F99D-4FB3-9596-445BE8226B4A}" type="pres">
      <dgm:prSet presAssocID="{A561BEFD-C947-43D3-A95C-BBB2CBEFC8DA}" presName="hierRoot4" presStyleCnt="0"/>
      <dgm:spPr/>
    </dgm:pt>
    <dgm:pt modelId="{C1388BA6-C961-45EA-A7DF-917693CE5D40}" type="pres">
      <dgm:prSet presAssocID="{A561BEFD-C947-43D3-A95C-BBB2CBEFC8DA}" presName="composite4" presStyleCnt="0"/>
      <dgm:spPr/>
    </dgm:pt>
    <dgm:pt modelId="{84306DD3-BE17-42A6-A857-31B8044C3267}" type="pres">
      <dgm:prSet presAssocID="{A561BEFD-C947-43D3-A95C-BBB2CBEFC8DA}" presName="background4" presStyleLbl="node4" presStyleIdx="1" presStyleCnt="11"/>
      <dgm:spPr/>
    </dgm:pt>
    <dgm:pt modelId="{18274D73-C1FE-4473-B22A-1DD77A2A57B7}" type="pres">
      <dgm:prSet presAssocID="{A561BEFD-C947-43D3-A95C-BBB2CBEFC8DA}" presName="text4" presStyleLbl="fgAcc4" presStyleIdx="1" presStyleCnt="11" custScaleX="674600" custScaleY="582055" custLinFactX="43975" custLinFactY="233043" custLinFactNeighborX="100000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3FCB75-A185-47F9-9E05-BFAFF48A1073}" type="pres">
      <dgm:prSet presAssocID="{A561BEFD-C947-43D3-A95C-BBB2CBEFC8DA}" presName="hierChild5" presStyleCnt="0"/>
      <dgm:spPr/>
    </dgm:pt>
    <dgm:pt modelId="{C84D3AB8-30C8-495A-A68F-A49F296F5AD4}" type="pres">
      <dgm:prSet presAssocID="{5F106515-AD83-4088-B107-204A31E96248}" presName="Name23" presStyleLbl="parChTrans1D4" presStyleIdx="2" presStyleCnt="11"/>
      <dgm:spPr/>
      <dgm:t>
        <a:bodyPr/>
        <a:lstStyle/>
        <a:p>
          <a:endParaRPr lang="pt-BR"/>
        </a:p>
      </dgm:t>
    </dgm:pt>
    <dgm:pt modelId="{399C2453-A497-4EDC-9017-0EA3742EFE1A}" type="pres">
      <dgm:prSet presAssocID="{7349F4C7-D5AE-4FBB-A00D-1A454FFEFA3E}" presName="hierRoot4" presStyleCnt="0"/>
      <dgm:spPr/>
    </dgm:pt>
    <dgm:pt modelId="{55438F9F-FAC8-4D41-B1F2-7DD414F0BEF3}" type="pres">
      <dgm:prSet presAssocID="{7349F4C7-D5AE-4FBB-A00D-1A454FFEFA3E}" presName="composite4" presStyleCnt="0"/>
      <dgm:spPr/>
    </dgm:pt>
    <dgm:pt modelId="{88624017-D176-47EB-B845-4D1EB55C60CD}" type="pres">
      <dgm:prSet presAssocID="{7349F4C7-D5AE-4FBB-A00D-1A454FFEFA3E}" presName="background4" presStyleLbl="node4" presStyleIdx="2" presStyleCnt="11"/>
      <dgm:spPr/>
    </dgm:pt>
    <dgm:pt modelId="{14FB3CD5-FD94-4092-9BC4-4BB2A27DBF8C}" type="pres">
      <dgm:prSet presAssocID="{7349F4C7-D5AE-4FBB-A00D-1A454FFEFA3E}" presName="text4" presStyleLbl="fgAcc4" presStyleIdx="2" presStyleCnt="11" custScaleX="843422" custScaleY="582055" custLinFactX="100000" custLinFactY="233043" custLinFactNeighborX="115457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5A497F-5326-4211-B409-2F4CBE4563DC}" type="pres">
      <dgm:prSet presAssocID="{7349F4C7-D5AE-4FBB-A00D-1A454FFEFA3E}" presName="hierChild5" presStyleCnt="0"/>
      <dgm:spPr/>
    </dgm:pt>
    <dgm:pt modelId="{66907D09-0F42-460E-B30D-48589E09E75E}" type="pres">
      <dgm:prSet presAssocID="{F5D7F922-CBDB-4528-BDBD-9B1BDCB0BCBD}" presName="Name17" presStyleLbl="parChTrans1D3" presStyleIdx="1" presStyleCnt="5"/>
      <dgm:spPr/>
      <dgm:t>
        <a:bodyPr/>
        <a:lstStyle/>
        <a:p>
          <a:endParaRPr lang="pt-BR"/>
        </a:p>
      </dgm:t>
    </dgm:pt>
    <dgm:pt modelId="{14E6F035-E48B-45CA-860D-2254F4844C9A}" type="pres">
      <dgm:prSet presAssocID="{1F066BB6-3885-42BD-ADB8-B6B0B639ABB2}" presName="hierRoot3" presStyleCnt="0"/>
      <dgm:spPr/>
    </dgm:pt>
    <dgm:pt modelId="{A1FF14DE-6600-453F-B995-70961B44EEAE}" type="pres">
      <dgm:prSet presAssocID="{1F066BB6-3885-42BD-ADB8-B6B0B639ABB2}" presName="composite3" presStyleCnt="0"/>
      <dgm:spPr/>
    </dgm:pt>
    <dgm:pt modelId="{1C0F4A63-7920-4226-A298-ACEDEF19640D}" type="pres">
      <dgm:prSet presAssocID="{1F066BB6-3885-42BD-ADB8-B6B0B639ABB2}" presName="background3" presStyleLbl="asst1" presStyleIdx="2" presStyleCnt="4"/>
      <dgm:spPr/>
    </dgm:pt>
    <dgm:pt modelId="{159E3F7E-5B96-481A-A863-135DB61E97A7}" type="pres">
      <dgm:prSet presAssocID="{1F066BB6-3885-42BD-ADB8-B6B0B639ABB2}" presName="text3" presStyleLbl="fgAcc3" presStyleIdx="1" presStyleCnt="5" custScaleX="788763" custScaleY="531502" custLinFactNeighborY="269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B1F8A2-15CA-4C01-801F-88059A9A0AA4}" type="pres">
      <dgm:prSet presAssocID="{1F066BB6-3885-42BD-ADB8-B6B0B639ABB2}" presName="hierChild4" presStyleCnt="0"/>
      <dgm:spPr/>
    </dgm:pt>
    <dgm:pt modelId="{80C498A6-C603-4835-92FB-DCAB9E630434}" type="pres">
      <dgm:prSet presAssocID="{C3C4BB9B-B800-400C-8CFF-77AC34039313}" presName="Name10" presStyleLbl="parChTrans1D2" presStyleIdx="1" presStyleCnt="2"/>
      <dgm:spPr/>
      <dgm:t>
        <a:bodyPr/>
        <a:lstStyle/>
        <a:p>
          <a:endParaRPr lang="pt-BR"/>
        </a:p>
      </dgm:t>
    </dgm:pt>
    <dgm:pt modelId="{3874AC81-9676-4B7F-9C40-8A1188DC66B0}" type="pres">
      <dgm:prSet presAssocID="{6D398E66-6DFB-4499-97CA-A2CE9A42B147}" presName="hierRoot2" presStyleCnt="0"/>
      <dgm:spPr/>
    </dgm:pt>
    <dgm:pt modelId="{24429CA1-8F37-4694-912D-EBDD4D3C397B}" type="pres">
      <dgm:prSet presAssocID="{6D398E66-6DFB-4499-97CA-A2CE9A42B147}" presName="composite2" presStyleCnt="0"/>
      <dgm:spPr/>
    </dgm:pt>
    <dgm:pt modelId="{1C59FA8F-6303-4D78-AAB8-B4B0F514E2F4}" type="pres">
      <dgm:prSet presAssocID="{6D398E66-6DFB-4499-97CA-A2CE9A42B147}" presName="background2" presStyleLbl="asst1" presStyleIdx="3" presStyleCnt="4"/>
      <dgm:spPr/>
    </dgm:pt>
    <dgm:pt modelId="{F12A4FC9-1C64-41EB-A854-32F6C9CBED95}" type="pres">
      <dgm:prSet presAssocID="{6D398E66-6DFB-4499-97CA-A2CE9A42B147}" presName="text2" presStyleLbl="fgAcc2" presStyleIdx="1" presStyleCnt="2" custScaleX="1216658" custScaleY="675730" custLinFactX="150664" custLinFactY="-200000" custLinFactNeighborX="200000" custLinFactNeighborY="-2246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71CB5D-EFA3-427E-B45E-A92ACDD095D0}" type="pres">
      <dgm:prSet presAssocID="{6D398E66-6DFB-4499-97CA-A2CE9A42B147}" presName="hierChild3" presStyleCnt="0"/>
      <dgm:spPr/>
    </dgm:pt>
    <dgm:pt modelId="{DE21E0DF-5AE2-4332-8341-11659DE0869C}" type="pres">
      <dgm:prSet presAssocID="{EEE53A3B-8D81-43D6-B81D-3B7D0ED277C9}" presName="Name17" presStyleLbl="parChTrans1D3" presStyleIdx="2" presStyleCnt="5"/>
      <dgm:spPr/>
      <dgm:t>
        <a:bodyPr/>
        <a:lstStyle/>
        <a:p>
          <a:endParaRPr lang="pt-BR"/>
        </a:p>
      </dgm:t>
    </dgm:pt>
    <dgm:pt modelId="{F31B38EA-4805-4848-AA08-AA00DFFD8E8E}" type="pres">
      <dgm:prSet presAssocID="{0A09E7CF-2F25-435C-9ADC-0745909155B9}" presName="hierRoot3" presStyleCnt="0"/>
      <dgm:spPr/>
    </dgm:pt>
    <dgm:pt modelId="{2A601A88-9C1F-4976-92FD-9B7880A928AE}" type="pres">
      <dgm:prSet presAssocID="{0A09E7CF-2F25-435C-9ADC-0745909155B9}" presName="composite3" presStyleCnt="0"/>
      <dgm:spPr/>
    </dgm:pt>
    <dgm:pt modelId="{CF6A68BF-2C88-4E44-AD8B-8A532D8AB3EE}" type="pres">
      <dgm:prSet presAssocID="{0A09E7CF-2F25-435C-9ADC-0745909155B9}" presName="background3" presStyleLbl="node3" presStyleIdx="0" presStyleCnt="3"/>
      <dgm:spPr/>
    </dgm:pt>
    <dgm:pt modelId="{13358E2F-9C00-4929-BD40-0B9955F3717A}" type="pres">
      <dgm:prSet presAssocID="{0A09E7CF-2F25-435C-9ADC-0745909155B9}" presName="text3" presStyleLbl="fgAcc3" presStyleIdx="2" presStyleCnt="5" custScaleX="943261" custScaleY="628970" custLinFactX="146035" custLinFactNeighborX="200000" custLinFactNeighborY="145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FB3D48-80AF-41DF-A05E-CD2B338DB870}" type="pres">
      <dgm:prSet presAssocID="{0A09E7CF-2F25-435C-9ADC-0745909155B9}" presName="hierChild4" presStyleCnt="0"/>
      <dgm:spPr/>
    </dgm:pt>
    <dgm:pt modelId="{35FC11A1-4DF9-4346-A24A-917DDB814EC8}" type="pres">
      <dgm:prSet presAssocID="{18353860-AE4F-49EA-864E-A0D21802DFF7}" presName="Name23" presStyleLbl="parChTrans1D4" presStyleIdx="3" presStyleCnt="11"/>
      <dgm:spPr/>
      <dgm:t>
        <a:bodyPr/>
        <a:lstStyle/>
        <a:p>
          <a:endParaRPr lang="pt-BR"/>
        </a:p>
      </dgm:t>
    </dgm:pt>
    <dgm:pt modelId="{36C41E08-6885-41AB-B3FE-9A82448F0C26}" type="pres">
      <dgm:prSet presAssocID="{F98B1754-2145-4E2A-B5CD-38272BB62493}" presName="hierRoot4" presStyleCnt="0"/>
      <dgm:spPr/>
    </dgm:pt>
    <dgm:pt modelId="{1FB438ED-94F6-46D7-9476-D484A045E6E6}" type="pres">
      <dgm:prSet presAssocID="{F98B1754-2145-4E2A-B5CD-38272BB62493}" presName="composite4" presStyleCnt="0"/>
      <dgm:spPr/>
    </dgm:pt>
    <dgm:pt modelId="{DBBA3350-951C-45B9-9016-5787C01513FE}" type="pres">
      <dgm:prSet presAssocID="{F98B1754-2145-4E2A-B5CD-38272BB62493}" presName="background4" presStyleLbl="node4" presStyleIdx="3" presStyleCnt="11"/>
      <dgm:spPr/>
      <dgm:t>
        <a:bodyPr/>
        <a:lstStyle/>
        <a:p>
          <a:endParaRPr lang="pt-BR"/>
        </a:p>
      </dgm:t>
    </dgm:pt>
    <dgm:pt modelId="{42E93FEC-D1A3-4C58-A009-26AFA5935B90}" type="pres">
      <dgm:prSet presAssocID="{F98B1754-2145-4E2A-B5CD-38272BB62493}" presName="text4" presStyleLbl="fgAcc4" presStyleIdx="3" presStyleCnt="11" custScaleX="608509" custScaleY="401581" custLinFactX="64933" custLinFactY="813084" custLinFactNeighborX="100000" custLinFactNeighborY="9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ADBC7B-A222-4EE4-A1B3-891610BDCBD2}" type="pres">
      <dgm:prSet presAssocID="{F98B1754-2145-4E2A-B5CD-38272BB62493}" presName="hierChild5" presStyleCnt="0"/>
      <dgm:spPr/>
    </dgm:pt>
    <dgm:pt modelId="{A5204AA4-9DCF-4508-AAF1-20B56928C89D}" type="pres">
      <dgm:prSet presAssocID="{5874A23C-D70D-4170-A5A8-78195585BB65}" presName="Name23" presStyleLbl="parChTrans1D4" presStyleIdx="4" presStyleCnt="11"/>
      <dgm:spPr/>
      <dgm:t>
        <a:bodyPr/>
        <a:lstStyle/>
        <a:p>
          <a:endParaRPr lang="pt-BR"/>
        </a:p>
      </dgm:t>
    </dgm:pt>
    <dgm:pt modelId="{DFDA8480-AE56-4711-96D3-2E4A978AFDFB}" type="pres">
      <dgm:prSet presAssocID="{B08E1E95-B204-43D3-AF88-C7ABDCE22019}" presName="hierRoot4" presStyleCnt="0"/>
      <dgm:spPr/>
    </dgm:pt>
    <dgm:pt modelId="{B2DB911C-858C-41FE-8D7F-74C5363EB2A9}" type="pres">
      <dgm:prSet presAssocID="{B08E1E95-B204-43D3-AF88-C7ABDCE22019}" presName="composite4" presStyleCnt="0"/>
      <dgm:spPr/>
    </dgm:pt>
    <dgm:pt modelId="{63644204-E8ED-4EB3-8F2F-EE55C134E188}" type="pres">
      <dgm:prSet presAssocID="{B08E1E95-B204-43D3-AF88-C7ABDCE22019}" presName="background4" presStyleLbl="node4" presStyleIdx="4" presStyleCnt="11"/>
      <dgm:spPr/>
    </dgm:pt>
    <dgm:pt modelId="{C283FA63-5A19-476C-89EF-861CFBCBA4E4}" type="pres">
      <dgm:prSet presAssocID="{B08E1E95-B204-43D3-AF88-C7ABDCE22019}" presName="text4" presStyleLbl="fgAcc4" presStyleIdx="4" presStyleCnt="11" custScaleX="533316" custScaleY="401581" custLinFactX="92905" custLinFactY="813084" custLinFactNeighborX="100000" custLinFactNeighborY="9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B2532A-063A-4C14-B5DC-B540353CC601}" type="pres">
      <dgm:prSet presAssocID="{B08E1E95-B204-43D3-AF88-C7ABDCE22019}" presName="hierChild5" presStyleCnt="0"/>
      <dgm:spPr/>
    </dgm:pt>
    <dgm:pt modelId="{7E6BB746-9D23-443D-AEAD-2D3929139323}" type="pres">
      <dgm:prSet presAssocID="{C2BCADA8-FFAC-4E1C-A853-D87ECAA2BBF8}" presName="Name23" presStyleLbl="parChTrans1D4" presStyleIdx="5" presStyleCnt="11"/>
      <dgm:spPr/>
      <dgm:t>
        <a:bodyPr/>
        <a:lstStyle/>
        <a:p>
          <a:endParaRPr lang="pt-BR"/>
        </a:p>
      </dgm:t>
    </dgm:pt>
    <dgm:pt modelId="{71EBA75B-ABC0-4DA4-A552-D532B153C344}" type="pres">
      <dgm:prSet presAssocID="{8423D3C6-7751-4799-9947-6F371D04F3C5}" presName="hierRoot4" presStyleCnt="0"/>
      <dgm:spPr/>
    </dgm:pt>
    <dgm:pt modelId="{869E3A7B-8324-4CFD-A14C-CA39EEE84165}" type="pres">
      <dgm:prSet presAssocID="{8423D3C6-7751-4799-9947-6F371D04F3C5}" presName="composite4" presStyleCnt="0"/>
      <dgm:spPr/>
    </dgm:pt>
    <dgm:pt modelId="{BB70D058-3444-48EA-A938-763B730178D0}" type="pres">
      <dgm:prSet presAssocID="{8423D3C6-7751-4799-9947-6F371D04F3C5}" presName="background4" presStyleLbl="node4" presStyleIdx="5" presStyleCnt="11"/>
      <dgm:spPr/>
    </dgm:pt>
    <dgm:pt modelId="{281C88FF-806A-4B05-A3B2-35813A025106}" type="pres">
      <dgm:prSet presAssocID="{8423D3C6-7751-4799-9947-6F371D04F3C5}" presName="text4" presStyleLbl="fgAcc4" presStyleIdx="5" presStyleCnt="11" custScaleX="397205" custScaleY="401581" custLinFactX="100000" custLinFactY="813084" custLinFactNeighborX="120876" custLinFactNeighborY="9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41DAA2-FE1D-447F-BEE2-1660D23C0839}" type="pres">
      <dgm:prSet presAssocID="{8423D3C6-7751-4799-9947-6F371D04F3C5}" presName="hierChild5" presStyleCnt="0"/>
      <dgm:spPr/>
    </dgm:pt>
    <dgm:pt modelId="{645144AD-EE06-4784-96D6-C6C9270CABC8}" type="pres">
      <dgm:prSet presAssocID="{616DAE78-5DFB-4C82-9FB0-E9EF21433C4C}" presName="Name23" presStyleLbl="parChTrans1D4" presStyleIdx="6" presStyleCnt="11"/>
      <dgm:spPr/>
      <dgm:t>
        <a:bodyPr/>
        <a:lstStyle/>
        <a:p>
          <a:endParaRPr lang="pt-BR"/>
        </a:p>
      </dgm:t>
    </dgm:pt>
    <dgm:pt modelId="{3681B898-7582-43CF-BBD5-7C7E24E76552}" type="pres">
      <dgm:prSet presAssocID="{508A0B02-944B-45BC-B761-01F493BBCACD}" presName="hierRoot4" presStyleCnt="0"/>
      <dgm:spPr/>
    </dgm:pt>
    <dgm:pt modelId="{A46B7F38-5D4E-4B93-A88E-CE79358F208D}" type="pres">
      <dgm:prSet presAssocID="{508A0B02-944B-45BC-B761-01F493BBCACD}" presName="composite4" presStyleCnt="0"/>
      <dgm:spPr/>
    </dgm:pt>
    <dgm:pt modelId="{0985DDB3-2959-4152-A788-BEB1C42B5F90}" type="pres">
      <dgm:prSet presAssocID="{508A0B02-944B-45BC-B761-01F493BBCACD}" presName="background4" presStyleLbl="node4" presStyleIdx="6" presStyleCnt="11"/>
      <dgm:spPr/>
    </dgm:pt>
    <dgm:pt modelId="{1DE5AC95-13F8-4527-85D8-8F58B237B7A4}" type="pres">
      <dgm:prSet presAssocID="{508A0B02-944B-45BC-B761-01F493BBCACD}" presName="text4" presStyleLbl="fgAcc4" presStyleIdx="6" presStyleCnt="11" custScaleX="397205" custScaleY="401581" custLinFactX="100000" custLinFactY="813084" custLinFactNeighborX="148847" custLinFactNeighborY="9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8B9A626-569C-4FA3-A848-365106A4047B}" type="pres">
      <dgm:prSet presAssocID="{508A0B02-944B-45BC-B761-01F493BBCACD}" presName="hierChild5" presStyleCnt="0"/>
      <dgm:spPr/>
    </dgm:pt>
    <dgm:pt modelId="{231C9315-D8F8-40D1-9760-E69657A85773}" type="pres">
      <dgm:prSet presAssocID="{F9F431BC-7255-4E7D-A238-F6D8A66DFB93}" presName="Name17" presStyleLbl="parChTrans1D3" presStyleIdx="3" presStyleCnt="5"/>
      <dgm:spPr/>
      <dgm:t>
        <a:bodyPr/>
        <a:lstStyle/>
        <a:p>
          <a:endParaRPr lang="pt-BR"/>
        </a:p>
      </dgm:t>
    </dgm:pt>
    <dgm:pt modelId="{0300283D-CA36-44B7-B937-5EF861E480A7}" type="pres">
      <dgm:prSet presAssocID="{AFAEE6CF-72D6-4A00-8BB9-696598443A0C}" presName="hierRoot3" presStyleCnt="0"/>
      <dgm:spPr/>
    </dgm:pt>
    <dgm:pt modelId="{74581E01-15CD-4203-A6B9-D080A3D6F12D}" type="pres">
      <dgm:prSet presAssocID="{AFAEE6CF-72D6-4A00-8BB9-696598443A0C}" presName="composite3" presStyleCnt="0"/>
      <dgm:spPr/>
    </dgm:pt>
    <dgm:pt modelId="{DDCF9C03-1B78-4AA3-BBA7-B3369C455DE6}" type="pres">
      <dgm:prSet presAssocID="{AFAEE6CF-72D6-4A00-8BB9-696598443A0C}" presName="background3" presStyleLbl="node3" presStyleIdx="1" presStyleCnt="3"/>
      <dgm:spPr/>
    </dgm:pt>
    <dgm:pt modelId="{7DB11FEE-73EF-45E3-85F0-4C52F35EB452}" type="pres">
      <dgm:prSet presAssocID="{AFAEE6CF-72D6-4A00-8BB9-696598443A0C}" presName="text3" presStyleLbl="fgAcc3" presStyleIdx="3" presStyleCnt="5" custScaleX="675590" custScaleY="594266" custLinFactX="-100000" custLinFactNeighborX="-112004" custLinFactNeighborY="355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B6F923-57E5-4C3E-8D08-138B8E274C87}" type="pres">
      <dgm:prSet presAssocID="{AFAEE6CF-72D6-4A00-8BB9-696598443A0C}" presName="hierChild4" presStyleCnt="0"/>
      <dgm:spPr/>
    </dgm:pt>
    <dgm:pt modelId="{AA2EF787-F2D7-412C-8413-AC08266414CE}" type="pres">
      <dgm:prSet presAssocID="{515B8436-6747-427A-A0B0-24CF4AD505BB}" presName="Name23" presStyleLbl="parChTrans1D4" presStyleIdx="7" presStyleCnt="11"/>
      <dgm:spPr/>
      <dgm:t>
        <a:bodyPr/>
        <a:lstStyle/>
        <a:p>
          <a:endParaRPr lang="pt-BR"/>
        </a:p>
      </dgm:t>
    </dgm:pt>
    <dgm:pt modelId="{BEC54518-B192-4871-9470-E6EDD5E0DEBF}" type="pres">
      <dgm:prSet presAssocID="{05B74DBC-456E-40EB-AC7D-9B3DE0843057}" presName="hierRoot4" presStyleCnt="0"/>
      <dgm:spPr/>
    </dgm:pt>
    <dgm:pt modelId="{DDCC669A-C339-4FB4-AC32-00ED2E67C478}" type="pres">
      <dgm:prSet presAssocID="{05B74DBC-456E-40EB-AC7D-9B3DE0843057}" presName="composite4" presStyleCnt="0"/>
      <dgm:spPr/>
    </dgm:pt>
    <dgm:pt modelId="{2D366EED-A2BA-439D-BCED-378FC1697972}" type="pres">
      <dgm:prSet presAssocID="{05B74DBC-456E-40EB-AC7D-9B3DE0843057}" presName="background4" presStyleLbl="node4" presStyleIdx="7" presStyleCnt="11"/>
      <dgm:spPr/>
    </dgm:pt>
    <dgm:pt modelId="{3346CC32-E012-4B18-BBBE-5B3BF644B835}" type="pres">
      <dgm:prSet presAssocID="{05B74DBC-456E-40EB-AC7D-9B3DE0843057}" presName="text4" presStyleLbl="fgAcc4" presStyleIdx="7" presStyleCnt="11" custScaleX="440164" custScaleY="472595" custLinFactX="-100000" custLinFactY="151203" custLinFactNeighborX="-183637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34DBD4-FE68-40E8-97C4-E5227919FA4C}" type="pres">
      <dgm:prSet presAssocID="{05B74DBC-456E-40EB-AC7D-9B3DE0843057}" presName="hierChild5" presStyleCnt="0"/>
      <dgm:spPr/>
    </dgm:pt>
    <dgm:pt modelId="{F42E9C21-B3C9-4064-86BE-7D725200BE7A}" type="pres">
      <dgm:prSet presAssocID="{8444C56F-33B4-4D4A-B8A3-44FB7C93E08A}" presName="Name23" presStyleLbl="parChTrans1D4" presStyleIdx="8" presStyleCnt="11"/>
      <dgm:spPr/>
      <dgm:t>
        <a:bodyPr/>
        <a:lstStyle/>
        <a:p>
          <a:endParaRPr lang="pt-BR"/>
        </a:p>
      </dgm:t>
    </dgm:pt>
    <dgm:pt modelId="{74EFF011-F615-4E52-AD12-EC886A7BF94F}" type="pres">
      <dgm:prSet presAssocID="{26880E20-717B-49EF-BC5E-86CA44664A5C}" presName="hierRoot4" presStyleCnt="0"/>
      <dgm:spPr/>
    </dgm:pt>
    <dgm:pt modelId="{80ADD8C2-F9D2-4208-BAC5-4127D08776B0}" type="pres">
      <dgm:prSet presAssocID="{26880E20-717B-49EF-BC5E-86CA44664A5C}" presName="composite4" presStyleCnt="0"/>
      <dgm:spPr/>
    </dgm:pt>
    <dgm:pt modelId="{73323B1C-74FF-46D1-A847-912AF603809F}" type="pres">
      <dgm:prSet presAssocID="{26880E20-717B-49EF-BC5E-86CA44664A5C}" presName="background4" presStyleLbl="node4" presStyleIdx="8" presStyleCnt="11"/>
      <dgm:spPr/>
    </dgm:pt>
    <dgm:pt modelId="{7406EE9F-A47E-4B2E-8FF2-9FF04631B72D}" type="pres">
      <dgm:prSet presAssocID="{26880E20-717B-49EF-BC5E-86CA44664A5C}" presName="text4" presStyleLbl="fgAcc4" presStyleIdx="8" presStyleCnt="11" custScaleX="440164" custScaleY="472595" custLinFactX="-72221" custLinFactY="151202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2FB4B4-ABB3-408D-88A5-2A89D8F5379A}" type="pres">
      <dgm:prSet presAssocID="{26880E20-717B-49EF-BC5E-86CA44664A5C}" presName="hierChild5" presStyleCnt="0"/>
      <dgm:spPr/>
    </dgm:pt>
    <dgm:pt modelId="{656628BD-C454-47DC-A1F7-B82A20F6505E}" type="pres">
      <dgm:prSet presAssocID="{785E6926-6DFA-4F2A-A506-DCF2EE1448E3}" presName="Name17" presStyleLbl="parChTrans1D3" presStyleIdx="4" presStyleCnt="5"/>
      <dgm:spPr/>
      <dgm:t>
        <a:bodyPr/>
        <a:lstStyle/>
        <a:p>
          <a:endParaRPr lang="pt-BR"/>
        </a:p>
      </dgm:t>
    </dgm:pt>
    <dgm:pt modelId="{D7832C08-FEB9-4133-A984-DDF2B24CCD73}" type="pres">
      <dgm:prSet presAssocID="{70EA108F-BE0F-48CA-A99D-22C7FE76FB9E}" presName="hierRoot3" presStyleCnt="0"/>
      <dgm:spPr/>
    </dgm:pt>
    <dgm:pt modelId="{6B44FCE6-75AB-4472-BD12-A79185B3C087}" type="pres">
      <dgm:prSet presAssocID="{70EA108F-BE0F-48CA-A99D-22C7FE76FB9E}" presName="composite3" presStyleCnt="0"/>
      <dgm:spPr/>
    </dgm:pt>
    <dgm:pt modelId="{EC70F6CD-63FB-4482-8515-9DE33980BB39}" type="pres">
      <dgm:prSet presAssocID="{70EA108F-BE0F-48CA-A99D-22C7FE76FB9E}" presName="background3" presStyleLbl="node3" presStyleIdx="2" presStyleCnt="3"/>
      <dgm:spPr>
        <a:ln w="9525"/>
      </dgm:spPr>
    </dgm:pt>
    <dgm:pt modelId="{A0D19D25-3AEB-4080-A638-478AB0A8A5F7}" type="pres">
      <dgm:prSet presAssocID="{70EA108F-BE0F-48CA-A99D-22C7FE76FB9E}" presName="text3" presStyleLbl="fgAcc3" presStyleIdx="4" presStyleCnt="5" custScaleX="953764" custScaleY="570452" custLinFactNeighborY="116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2280E4-D884-4117-A68A-8FFD432838D9}" type="pres">
      <dgm:prSet presAssocID="{70EA108F-BE0F-48CA-A99D-22C7FE76FB9E}" presName="hierChild4" presStyleCnt="0"/>
      <dgm:spPr/>
    </dgm:pt>
    <dgm:pt modelId="{7583FC70-2E6C-4FE0-AA90-61950CB89591}" type="pres">
      <dgm:prSet presAssocID="{C27A88BB-9BB0-43FB-8267-D447EF187D79}" presName="Name23" presStyleLbl="parChTrans1D4" presStyleIdx="9" presStyleCnt="11"/>
      <dgm:spPr/>
      <dgm:t>
        <a:bodyPr/>
        <a:lstStyle/>
        <a:p>
          <a:endParaRPr lang="pt-BR"/>
        </a:p>
      </dgm:t>
    </dgm:pt>
    <dgm:pt modelId="{043C9BE7-823F-4ED5-8459-C027A0A34F24}" type="pres">
      <dgm:prSet presAssocID="{3792EE2C-038B-49EB-ABE2-E0E0ACEA0846}" presName="hierRoot4" presStyleCnt="0"/>
      <dgm:spPr/>
    </dgm:pt>
    <dgm:pt modelId="{E3317520-4D7D-4694-B6C8-4BDC33834215}" type="pres">
      <dgm:prSet presAssocID="{3792EE2C-038B-49EB-ABE2-E0E0ACEA0846}" presName="composite4" presStyleCnt="0"/>
      <dgm:spPr/>
    </dgm:pt>
    <dgm:pt modelId="{9AC6E280-EE0E-49F3-9175-3C734DF85FC5}" type="pres">
      <dgm:prSet presAssocID="{3792EE2C-038B-49EB-ABE2-E0E0ACEA0846}" presName="background4" presStyleLbl="node4" presStyleIdx="9" presStyleCnt="11"/>
      <dgm:spPr/>
    </dgm:pt>
    <dgm:pt modelId="{CAA41128-B5B1-405E-AADB-CB356A19C48B}" type="pres">
      <dgm:prSet presAssocID="{3792EE2C-038B-49EB-ABE2-E0E0ACEA0846}" presName="text4" presStyleLbl="fgAcc4" presStyleIdx="9" presStyleCnt="11" custScaleX="733545" custScaleY="472595" custLinFactX="-18186" custLinFactY="176740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BBB84C-CE70-40EE-A314-1EC66B7BD63A}" type="pres">
      <dgm:prSet presAssocID="{3792EE2C-038B-49EB-ABE2-E0E0ACEA0846}" presName="hierChild5" presStyleCnt="0"/>
      <dgm:spPr/>
    </dgm:pt>
    <dgm:pt modelId="{F2E96E46-FDCE-4480-80BD-9E83B0B38720}" type="pres">
      <dgm:prSet presAssocID="{8A2465CD-DBA2-46AD-959A-248E344B2771}" presName="Name23" presStyleLbl="parChTrans1D4" presStyleIdx="10" presStyleCnt="11"/>
      <dgm:spPr/>
      <dgm:t>
        <a:bodyPr/>
        <a:lstStyle/>
        <a:p>
          <a:endParaRPr lang="pt-BR"/>
        </a:p>
      </dgm:t>
    </dgm:pt>
    <dgm:pt modelId="{0DEF1E69-BE48-4EB4-B27C-1CF388565CF0}" type="pres">
      <dgm:prSet presAssocID="{15C2261E-5EDF-483B-858D-8989EF518B2A}" presName="hierRoot4" presStyleCnt="0"/>
      <dgm:spPr/>
    </dgm:pt>
    <dgm:pt modelId="{E98DB054-D48C-4FF0-A165-AB6ECA01B42E}" type="pres">
      <dgm:prSet presAssocID="{15C2261E-5EDF-483B-858D-8989EF518B2A}" presName="composite4" presStyleCnt="0"/>
      <dgm:spPr/>
    </dgm:pt>
    <dgm:pt modelId="{92577D27-5906-402D-9B7F-8EF8951A0B49}" type="pres">
      <dgm:prSet presAssocID="{15C2261E-5EDF-483B-858D-8989EF518B2A}" presName="background4" presStyleLbl="node4" presStyleIdx="10" presStyleCnt="11"/>
      <dgm:spPr/>
    </dgm:pt>
    <dgm:pt modelId="{4D8C6D4D-1397-4F09-ACB5-11E15C228AC3}" type="pres">
      <dgm:prSet presAssocID="{15C2261E-5EDF-483B-858D-8989EF518B2A}" presName="text4" presStyleLbl="fgAcc4" presStyleIdx="10" presStyleCnt="11" custScaleX="440164" custScaleY="472595" custLinFactY="176740" custLinFactNeighborX="-70630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F5B7B1-D0BA-48B0-9916-93D388407AD1}" type="pres">
      <dgm:prSet presAssocID="{15C2261E-5EDF-483B-858D-8989EF518B2A}" presName="hierChild5" presStyleCnt="0"/>
      <dgm:spPr/>
    </dgm:pt>
  </dgm:ptLst>
  <dgm:cxnLst>
    <dgm:cxn modelId="{E5AF3F29-57D4-4A0D-9980-7F7A88CF3EC8}" type="presOf" srcId="{05B74DBC-456E-40EB-AC7D-9B3DE0843057}" destId="{3346CC32-E012-4B18-BBBE-5B3BF644B835}" srcOrd="0" destOrd="0" presId="urn:microsoft.com/office/officeart/2005/8/layout/hierarchy1"/>
    <dgm:cxn modelId="{AB14D074-9555-41F7-9606-383658D36C17}" srcId="{2B103BD6-07EC-4AAE-B017-3902B8390D5B}" destId="{6D398E66-6DFB-4499-97CA-A2CE9A42B147}" srcOrd="1" destOrd="0" parTransId="{C3C4BB9B-B800-400C-8CFF-77AC34039313}" sibTransId="{896EABB5-F1F5-4EE8-827B-B654C9FF5701}"/>
    <dgm:cxn modelId="{C7249E73-3FEF-4BF5-9E10-909D9FADC511}" srcId="{7E650616-B26D-4F58-8D7F-6A77E3FF06CA}" destId="{7349F4C7-D5AE-4FBB-A00D-1A454FFEFA3E}" srcOrd="2" destOrd="0" parTransId="{5F106515-AD83-4088-B107-204A31E96248}" sibTransId="{794DF62E-F90A-41F0-A988-1C03387F839D}"/>
    <dgm:cxn modelId="{F9674862-FA12-4319-B866-AC95013197B8}" type="presOf" srcId="{3792EE2C-038B-49EB-ABE2-E0E0ACEA0846}" destId="{CAA41128-B5B1-405E-AADB-CB356A19C48B}" srcOrd="0" destOrd="0" presId="urn:microsoft.com/office/officeart/2005/8/layout/hierarchy1"/>
    <dgm:cxn modelId="{5610764D-9FC2-4194-BEFE-1FD79417A285}" srcId="{6D398E66-6DFB-4499-97CA-A2CE9A42B147}" destId="{70EA108F-BE0F-48CA-A99D-22C7FE76FB9E}" srcOrd="2" destOrd="0" parTransId="{785E6926-6DFA-4F2A-A506-DCF2EE1448E3}" sibTransId="{92F72F01-9A7D-4441-8D78-8786E7E5DCB3}"/>
    <dgm:cxn modelId="{977A1EB6-FF38-46BB-9F49-1198E703FEAE}" type="presOf" srcId="{0A09E7CF-2F25-435C-9ADC-0745909155B9}" destId="{13358E2F-9C00-4929-BD40-0B9955F3717A}" srcOrd="0" destOrd="0" presId="urn:microsoft.com/office/officeart/2005/8/layout/hierarchy1"/>
    <dgm:cxn modelId="{EADDCCD8-73F7-454A-907C-B8FCA756AE26}" type="presOf" srcId="{1DE72ACE-AC46-46C9-B839-4A1F5CE29F6D}" destId="{0B514361-3AC8-442A-A149-9C7B09831D8C}" srcOrd="0" destOrd="0" presId="urn:microsoft.com/office/officeart/2005/8/layout/hierarchy1"/>
    <dgm:cxn modelId="{42A45584-A511-4E17-9DF8-9DD1F22BE024}" type="presOf" srcId="{C2BCADA8-FFAC-4E1C-A853-D87ECAA2BBF8}" destId="{7E6BB746-9D23-443D-AEAD-2D3929139323}" srcOrd="0" destOrd="0" presId="urn:microsoft.com/office/officeart/2005/8/layout/hierarchy1"/>
    <dgm:cxn modelId="{AC57510A-4F48-4BD0-B239-B7CDC252E99F}" srcId="{7E650616-B26D-4F58-8D7F-6A77E3FF06CA}" destId="{A561BEFD-C947-43D3-A95C-BBB2CBEFC8DA}" srcOrd="1" destOrd="0" parTransId="{63839D65-A3A5-413C-B82D-D841AC37D14B}" sibTransId="{0C029F01-51BE-487F-98B7-65B98CFA01C7}"/>
    <dgm:cxn modelId="{9ACFD619-54FC-4A60-A0A0-A8347F67BFF6}" type="presOf" srcId="{092C007F-C6F6-443F-9FAD-3E6C8E7C859C}" destId="{8FB1ED99-850D-4718-AA97-2AAAC03185AC}" srcOrd="0" destOrd="0" presId="urn:microsoft.com/office/officeart/2005/8/layout/hierarchy1"/>
    <dgm:cxn modelId="{953F06C5-3F50-46B6-AD47-26A5226053AC}" type="presOf" srcId="{8423D3C6-7751-4799-9947-6F371D04F3C5}" destId="{281C88FF-806A-4B05-A3B2-35813A025106}" srcOrd="0" destOrd="0" presId="urn:microsoft.com/office/officeart/2005/8/layout/hierarchy1"/>
    <dgm:cxn modelId="{6B0E71A5-C80E-4C06-9B12-0C03D2B6306D}" srcId="{6D398E66-6DFB-4499-97CA-A2CE9A42B147}" destId="{0A09E7CF-2F25-435C-9ADC-0745909155B9}" srcOrd="0" destOrd="0" parTransId="{EEE53A3B-8D81-43D6-B81D-3B7D0ED277C9}" sibTransId="{D2F05E57-FA88-4B29-BB1E-892CCAF5B0DC}"/>
    <dgm:cxn modelId="{E44F753F-F351-421D-9DF8-71823C089D3D}" type="presOf" srcId="{C27A88BB-9BB0-43FB-8267-D447EF187D79}" destId="{7583FC70-2E6C-4FE0-AA90-61950CB89591}" srcOrd="0" destOrd="0" presId="urn:microsoft.com/office/officeart/2005/8/layout/hierarchy1"/>
    <dgm:cxn modelId="{292E3FDA-0EAE-4C63-8DDD-9571899798B3}" srcId="{AFAEE6CF-72D6-4A00-8BB9-696598443A0C}" destId="{05B74DBC-456E-40EB-AC7D-9B3DE0843057}" srcOrd="0" destOrd="0" parTransId="{515B8436-6747-427A-A0B0-24CF4AD505BB}" sibTransId="{D55E6C18-416B-45C1-B1E3-430D1D1EE525}"/>
    <dgm:cxn modelId="{607C7BB6-7303-445E-9B60-EC65535B6035}" type="presOf" srcId="{7E650616-B26D-4F58-8D7F-6A77E3FF06CA}" destId="{9DF76F15-6F83-4906-89A1-6F90D14847B8}" srcOrd="0" destOrd="0" presId="urn:microsoft.com/office/officeart/2005/8/layout/hierarchy1"/>
    <dgm:cxn modelId="{0B384405-7786-4010-8A62-5DF1F70EEC11}" type="presOf" srcId="{18353860-AE4F-49EA-864E-A0D21802DFF7}" destId="{35FC11A1-4DF9-4346-A24A-917DDB814EC8}" srcOrd="0" destOrd="0" presId="urn:microsoft.com/office/officeart/2005/8/layout/hierarchy1"/>
    <dgm:cxn modelId="{BD91D694-B6CD-4FA1-A3EA-D66F7457B0E0}" type="presOf" srcId="{AFAEE6CF-72D6-4A00-8BB9-696598443A0C}" destId="{7DB11FEE-73EF-45E3-85F0-4C52F35EB452}" srcOrd="0" destOrd="0" presId="urn:microsoft.com/office/officeart/2005/8/layout/hierarchy1"/>
    <dgm:cxn modelId="{46A4BDA7-3A35-4A51-A31C-EFF1F53FF087}" type="presOf" srcId="{F9F431BC-7255-4E7D-A238-F6D8A66DFB93}" destId="{231C9315-D8F8-40D1-9760-E69657A85773}" srcOrd="0" destOrd="0" presId="urn:microsoft.com/office/officeart/2005/8/layout/hierarchy1"/>
    <dgm:cxn modelId="{CCF8D49E-5D5A-4FC6-A377-E256E48FA3FF}" type="presOf" srcId="{2B103BD6-07EC-4AAE-B017-3902B8390D5B}" destId="{C74BCBA4-B457-4417-BEAD-2CB83EA485E0}" srcOrd="0" destOrd="0" presId="urn:microsoft.com/office/officeart/2005/8/layout/hierarchy1"/>
    <dgm:cxn modelId="{887A6775-05D5-48F2-B9FF-24524D13F0DD}" type="presOf" srcId="{590F09A1-5BFA-46A3-9E14-213DE4F2A542}" destId="{D05DF008-0F86-4E9A-B4ED-82F7E9717255}" srcOrd="0" destOrd="0" presId="urn:microsoft.com/office/officeart/2005/8/layout/hierarchy1"/>
    <dgm:cxn modelId="{4423E898-1CEE-45D5-8BB5-64DDE8F704F6}" type="presOf" srcId="{F5D7F922-CBDB-4528-BDBD-9B1BDCB0BCBD}" destId="{66907D09-0F42-460E-B30D-48589E09E75E}" srcOrd="0" destOrd="0" presId="urn:microsoft.com/office/officeart/2005/8/layout/hierarchy1"/>
    <dgm:cxn modelId="{172CF4B8-770F-4EC7-95C1-0E4302F0048B}" type="presOf" srcId="{5F106515-AD83-4088-B107-204A31E96248}" destId="{C84D3AB8-30C8-495A-A68F-A49F296F5AD4}" srcOrd="0" destOrd="0" presId="urn:microsoft.com/office/officeart/2005/8/layout/hierarchy1"/>
    <dgm:cxn modelId="{B696D816-CEB8-4EAD-B0B2-59FEE1D33BA7}" type="presOf" srcId="{F98B1754-2145-4E2A-B5CD-38272BB62493}" destId="{42E93FEC-D1A3-4C58-A009-26AFA5935B90}" srcOrd="0" destOrd="0" presId="urn:microsoft.com/office/officeart/2005/8/layout/hierarchy1"/>
    <dgm:cxn modelId="{F32B6EE4-B4B8-4F6E-95DE-58957C7E6D5C}" type="presOf" srcId="{6CE535F0-4741-4E72-A2CF-53E34CBD492E}" destId="{9A782F93-DEC3-4913-9279-A29207A06E92}" srcOrd="0" destOrd="0" presId="urn:microsoft.com/office/officeart/2005/8/layout/hierarchy1"/>
    <dgm:cxn modelId="{C3B04094-67BC-421C-97EA-552A14933C16}" srcId="{0A09E7CF-2F25-435C-9ADC-0745909155B9}" destId="{B08E1E95-B204-43D3-AF88-C7ABDCE22019}" srcOrd="1" destOrd="0" parTransId="{5874A23C-D70D-4170-A5A8-78195585BB65}" sibTransId="{C4F0F119-D467-44E8-A1F9-286743790069}"/>
    <dgm:cxn modelId="{2D8AA8A1-9A1D-4564-BADB-62EBD513FC66}" type="presOf" srcId="{E77B8FBB-0753-40A7-905C-39BA0FBBC407}" destId="{5BE7F8CF-A2E7-423C-BA8B-310019E1F219}" srcOrd="0" destOrd="0" presId="urn:microsoft.com/office/officeart/2005/8/layout/hierarchy1"/>
    <dgm:cxn modelId="{A6D868C0-F03F-49C0-8F98-1864DD792CD4}" type="presOf" srcId="{6D398E66-6DFB-4499-97CA-A2CE9A42B147}" destId="{F12A4FC9-1C64-41EB-A854-32F6C9CBED95}" srcOrd="0" destOrd="0" presId="urn:microsoft.com/office/officeart/2005/8/layout/hierarchy1"/>
    <dgm:cxn modelId="{D695D58E-629C-4EC6-9373-5DCC8726828D}" type="presOf" srcId="{616DAE78-5DFB-4C82-9FB0-E9EF21433C4C}" destId="{645144AD-EE06-4784-96D6-C6C9270CABC8}" srcOrd="0" destOrd="0" presId="urn:microsoft.com/office/officeart/2005/8/layout/hierarchy1"/>
    <dgm:cxn modelId="{798B81F6-C55D-4A13-9999-CC7529DACD68}" type="presOf" srcId="{BC9F6E9C-7C76-4997-9F80-6A26B7A06BE6}" destId="{7F2122BC-E0C7-4C9E-9986-5596486432BD}" srcOrd="0" destOrd="0" presId="urn:microsoft.com/office/officeart/2005/8/layout/hierarchy1"/>
    <dgm:cxn modelId="{B6EA800A-1E8E-40EC-867F-A593E5C04749}" type="presOf" srcId="{26880E20-717B-49EF-BC5E-86CA44664A5C}" destId="{7406EE9F-A47E-4B2E-8FF2-9FF04631B72D}" srcOrd="0" destOrd="0" presId="urn:microsoft.com/office/officeart/2005/8/layout/hierarchy1"/>
    <dgm:cxn modelId="{6ABC0809-4CD8-4EF0-A6EC-7F75B4FFC8B4}" srcId="{1DE72ACE-AC46-46C9-B839-4A1F5CE29F6D}" destId="{7E650616-B26D-4F58-8D7F-6A77E3FF06CA}" srcOrd="0" destOrd="0" parTransId="{BC9F6E9C-7C76-4997-9F80-6A26B7A06BE6}" sibTransId="{6A665C65-2B9E-4416-9697-7DE7B1F42A94}"/>
    <dgm:cxn modelId="{E8169C82-12B7-49AB-8159-CAC8574F221B}" type="presOf" srcId="{515B8436-6747-427A-A0B0-24CF4AD505BB}" destId="{AA2EF787-F2D7-412C-8413-AC08266414CE}" srcOrd="0" destOrd="0" presId="urn:microsoft.com/office/officeart/2005/8/layout/hierarchy1"/>
    <dgm:cxn modelId="{55DAD028-C324-41F6-AEF4-D5CD2EBCA63F}" type="presOf" srcId="{63839D65-A3A5-413C-B82D-D841AC37D14B}" destId="{EAD41BB4-1163-44CD-9BFD-83590D1571A9}" srcOrd="0" destOrd="0" presId="urn:microsoft.com/office/officeart/2005/8/layout/hierarchy1"/>
    <dgm:cxn modelId="{719A47A1-BDF9-4A6F-8278-6714950D3887}" type="presOf" srcId="{15C2261E-5EDF-483B-858D-8989EF518B2A}" destId="{4D8C6D4D-1397-4F09-ACB5-11E15C228AC3}" srcOrd="0" destOrd="0" presId="urn:microsoft.com/office/officeart/2005/8/layout/hierarchy1"/>
    <dgm:cxn modelId="{2FBB2142-23FE-4C85-AEB7-3B85A0C45D7A}" type="presOf" srcId="{5874A23C-D70D-4170-A5A8-78195585BB65}" destId="{A5204AA4-9DCF-4508-AAF1-20B56928C89D}" srcOrd="0" destOrd="0" presId="urn:microsoft.com/office/officeart/2005/8/layout/hierarchy1"/>
    <dgm:cxn modelId="{C5B8DFD8-7B17-43A0-B743-C78883BFB925}" type="presOf" srcId="{EEE53A3B-8D81-43D6-B81D-3B7D0ED277C9}" destId="{DE21E0DF-5AE2-4332-8341-11659DE0869C}" srcOrd="0" destOrd="0" presId="urn:microsoft.com/office/officeart/2005/8/layout/hierarchy1"/>
    <dgm:cxn modelId="{CD4251E8-A2D2-4DD9-AB8C-CAB3C15FDCD5}" srcId="{0A09E7CF-2F25-435C-9ADC-0745909155B9}" destId="{8423D3C6-7751-4799-9947-6F371D04F3C5}" srcOrd="2" destOrd="0" parTransId="{C2BCADA8-FFAC-4E1C-A853-D87ECAA2BBF8}" sibTransId="{5F197FB9-4CDC-4743-8CC4-305F5812D995}"/>
    <dgm:cxn modelId="{D805D067-B233-4C6A-B397-E431957A8BB1}" type="presOf" srcId="{8A2465CD-DBA2-46AD-959A-248E344B2771}" destId="{F2E96E46-FDCE-4480-80BD-9E83B0B38720}" srcOrd="0" destOrd="0" presId="urn:microsoft.com/office/officeart/2005/8/layout/hierarchy1"/>
    <dgm:cxn modelId="{5F1DE9F2-F075-4551-9797-9640C578C292}" type="presOf" srcId="{8444C56F-33B4-4D4A-B8A3-44FB7C93E08A}" destId="{F42E9C21-B3C9-4064-86BE-7D725200BE7A}" srcOrd="0" destOrd="0" presId="urn:microsoft.com/office/officeart/2005/8/layout/hierarchy1"/>
    <dgm:cxn modelId="{C46CBAC2-0FB5-4B92-83E5-23DA6A66BE2E}" srcId="{70EA108F-BE0F-48CA-A99D-22C7FE76FB9E}" destId="{15C2261E-5EDF-483B-858D-8989EF518B2A}" srcOrd="1" destOrd="0" parTransId="{8A2465CD-DBA2-46AD-959A-248E344B2771}" sibTransId="{9E961081-2795-4E6D-ACC2-172CB5CAE07C}"/>
    <dgm:cxn modelId="{E1B76771-073F-4884-AF6C-431D727CE1E2}" srcId="{0A09E7CF-2F25-435C-9ADC-0745909155B9}" destId="{F98B1754-2145-4E2A-B5CD-38272BB62493}" srcOrd="0" destOrd="0" parTransId="{18353860-AE4F-49EA-864E-A0D21802DFF7}" sibTransId="{3F588CE9-6020-4B73-B9A9-2F587CC7CFE1}"/>
    <dgm:cxn modelId="{22F85864-8371-41CD-A0CB-6C1D0C78C703}" srcId="{AFAEE6CF-72D6-4A00-8BB9-696598443A0C}" destId="{26880E20-717B-49EF-BC5E-86CA44664A5C}" srcOrd="1" destOrd="0" parTransId="{8444C56F-33B4-4D4A-B8A3-44FB7C93E08A}" sibTransId="{F4CB1FEB-8387-4936-B396-1EAA2BE01140}"/>
    <dgm:cxn modelId="{52ADF286-4682-44C4-8431-E213A71B3B61}" srcId="{1DE72ACE-AC46-46C9-B839-4A1F5CE29F6D}" destId="{1F066BB6-3885-42BD-ADB8-B6B0B639ABB2}" srcOrd="1" destOrd="0" parTransId="{F5D7F922-CBDB-4528-BDBD-9B1BDCB0BCBD}" sibTransId="{413A5F39-AFA7-4470-A0AA-9CCE83EF6121}"/>
    <dgm:cxn modelId="{2B9AE1C2-1129-4133-BDD5-DDD2C8843BA8}" srcId="{70EA108F-BE0F-48CA-A99D-22C7FE76FB9E}" destId="{3792EE2C-038B-49EB-ABE2-E0E0ACEA0846}" srcOrd="0" destOrd="0" parTransId="{C27A88BB-9BB0-43FB-8267-D447EF187D79}" sibTransId="{04222414-4D29-4DF3-B463-8BAB4BB6B0A8}"/>
    <dgm:cxn modelId="{601A0E14-BBC3-4EE4-962D-2C7AF73AD3C8}" srcId="{6CE535F0-4741-4E72-A2CF-53E34CBD492E}" destId="{2B103BD6-07EC-4AAE-B017-3902B8390D5B}" srcOrd="0" destOrd="0" parTransId="{ADF55342-1CD4-4B81-8766-45A716B00D79}" sibTransId="{DEA4FF47-7BDF-402A-B229-CB48D9854640}"/>
    <dgm:cxn modelId="{2AAE0099-DABE-4AE5-97FC-41270C913713}" type="presOf" srcId="{7349F4C7-D5AE-4FBB-A00D-1A454FFEFA3E}" destId="{14FB3CD5-FD94-4092-9BC4-4BB2A27DBF8C}" srcOrd="0" destOrd="0" presId="urn:microsoft.com/office/officeart/2005/8/layout/hierarchy1"/>
    <dgm:cxn modelId="{458A6A9D-6108-48D8-BCE8-1C791980C0D8}" type="presOf" srcId="{70EA108F-BE0F-48CA-A99D-22C7FE76FB9E}" destId="{A0D19D25-3AEB-4080-A638-478AB0A8A5F7}" srcOrd="0" destOrd="0" presId="urn:microsoft.com/office/officeart/2005/8/layout/hierarchy1"/>
    <dgm:cxn modelId="{40B75937-387A-4D21-A8A5-B3F345714C6B}" srcId="{6D398E66-6DFB-4499-97CA-A2CE9A42B147}" destId="{AFAEE6CF-72D6-4A00-8BB9-696598443A0C}" srcOrd="1" destOrd="0" parTransId="{F9F431BC-7255-4E7D-A238-F6D8A66DFB93}" sibTransId="{8354EA0E-04A9-480C-A565-F86640194CF6}"/>
    <dgm:cxn modelId="{D6930D64-FDC3-45D3-BD85-379AF6168E52}" srcId="{2B103BD6-07EC-4AAE-B017-3902B8390D5B}" destId="{1DE72ACE-AC46-46C9-B839-4A1F5CE29F6D}" srcOrd="0" destOrd="0" parTransId="{092C007F-C6F6-443F-9FAD-3E6C8E7C859C}" sibTransId="{8246A9E7-31A8-480C-BF0C-98A2168C01EA}"/>
    <dgm:cxn modelId="{4E8167AC-14AF-41BB-8286-18AF5866AAE1}" srcId="{0A09E7CF-2F25-435C-9ADC-0745909155B9}" destId="{508A0B02-944B-45BC-B761-01F493BBCACD}" srcOrd="3" destOrd="0" parTransId="{616DAE78-5DFB-4C82-9FB0-E9EF21433C4C}" sibTransId="{91C6BA02-D312-42CF-9A57-58AC4BEDD8B6}"/>
    <dgm:cxn modelId="{589D8F8C-B623-43BD-B2B3-159B28D528E1}" type="presOf" srcId="{1F066BB6-3885-42BD-ADB8-B6B0B639ABB2}" destId="{159E3F7E-5B96-481A-A863-135DB61E97A7}" srcOrd="0" destOrd="0" presId="urn:microsoft.com/office/officeart/2005/8/layout/hierarchy1"/>
    <dgm:cxn modelId="{9BCF1466-508D-402F-B6EB-6CC6BC059E62}" type="presOf" srcId="{B08E1E95-B204-43D3-AF88-C7ABDCE22019}" destId="{C283FA63-5A19-476C-89EF-861CFBCBA4E4}" srcOrd="0" destOrd="0" presId="urn:microsoft.com/office/officeart/2005/8/layout/hierarchy1"/>
    <dgm:cxn modelId="{CDC6ECB9-DDFA-4AFD-9C11-86683614C225}" type="presOf" srcId="{C3C4BB9B-B800-400C-8CFF-77AC34039313}" destId="{80C498A6-C603-4835-92FB-DCAB9E630434}" srcOrd="0" destOrd="0" presId="urn:microsoft.com/office/officeart/2005/8/layout/hierarchy1"/>
    <dgm:cxn modelId="{7EB480AD-7B0B-4DAA-98FD-D0609AA97C15}" type="presOf" srcId="{508A0B02-944B-45BC-B761-01F493BBCACD}" destId="{1DE5AC95-13F8-4527-85D8-8F58B237B7A4}" srcOrd="0" destOrd="0" presId="urn:microsoft.com/office/officeart/2005/8/layout/hierarchy1"/>
    <dgm:cxn modelId="{37081EED-131F-486D-9C6C-D988646C0D44}" type="presOf" srcId="{785E6926-6DFA-4F2A-A506-DCF2EE1448E3}" destId="{656628BD-C454-47DC-A1F7-B82A20F6505E}" srcOrd="0" destOrd="0" presId="urn:microsoft.com/office/officeart/2005/8/layout/hierarchy1"/>
    <dgm:cxn modelId="{9FB2D25B-B887-439C-8BF5-B0523A32D3E7}" type="presOf" srcId="{A561BEFD-C947-43D3-A95C-BBB2CBEFC8DA}" destId="{18274D73-C1FE-4473-B22A-1DD77A2A57B7}" srcOrd="0" destOrd="0" presId="urn:microsoft.com/office/officeart/2005/8/layout/hierarchy1"/>
    <dgm:cxn modelId="{B21C6B3F-38D0-4128-AD3F-73AA6C5F2A8A}" srcId="{7E650616-B26D-4F58-8D7F-6A77E3FF06CA}" destId="{590F09A1-5BFA-46A3-9E14-213DE4F2A542}" srcOrd="0" destOrd="0" parTransId="{E77B8FBB-0753-40A7-905C-39BA0FBBC407}" sibTransId="{8F741A6B-05B1-4B93-A088-F65DAA119890}"/>
    <dgm:cxn modelId="{BFB55583-9F03-4D02-8754-0FB3A4D77CA8}" type="presParOf" srcId="{9A782F93-DEC3-4913-9279-A29207A06E92}" destId="{385EB73F-C4C5-4270-9DF0-2BE9160B28FF}" srcOrd="0" destOrd="0" presId="urn:microsoft.com/office/officeart/2005/8/layout/hierarchy1"/>
    <dgm:cxn modelId="{EC305585-D5D6-4805-8637-4C4200757F05}" type="presParOf" srcId="{385EB73F-C4C5-4270-9DF0-2BE9160B28FF}" destId="{1705B1F6-D6DB-4D07-92E0-8A2B415C5B40}" srcOrd="0" destOrd="0" presId="urn:microsoft.com/office/officeart/2005/8/layout/hierarchy1"/>
    <dgm:cxn modelId="{207DECC5-6689-4EE2-9D81-07830A8148FA}" type="presParOf" srcId="{1705B1F6-D6DB-4D07-92E0-8A2B415C5B40}" destId="{A3DDE461-5460-4A52-B6A3-C3818B30502A}" srcOrd="0" destOrd="0" presId="urn:microsoft.com/office/officeart/2005/8/layout/hierarchy1"/>
    <dgm:cxn modelId="{68C1FDF1-1422-4DF3-8508-77AA2DDF16AB}" type="presParOf" srcId="{1705B1F6-D6DB-4D07-92E0-8A2B415C5B40}" destId="{C74BCBA4-B457-4417-BEAD-2CB83EA485E0}" srcOrd="1" destOrd="0" presId="urn:microsoft.com/office/officeart/2005/8/layout/hierarchy1"/>
    <dgm:cxn modelId="{F9E5B33D-5738-4BDA-8F3A-1506319F7398}" type="presParOf" srcId="{385EB73F-C4C5-4270-9DF0-2BE9160B28FF}" destId="{25EAE096-6F49-4CCC-8CD6-AB0F6198F004}" srcOrd="1" destOrd="0" presId="urn:microsoft.com/office/officeart/2005/8/layout/hierarchy1"/>
    <dgm:cxn modelId="{D40C76C1-8966-4710-9FF9-8C3028BA3A55}" type="presParOf" srcId="{25EAE096-6F49-4CCC-8CD6-AB0F6198F004}" destId="{8FB1ED99-850D-4718-AA97-2AAAC03185AC}" srcOrd="0" destOrd="0" presId="urn:microsoft.com/office/officeart/2005/8/layout/hierarchy1"/>
    <dgm:cxn modelId="{BF905FD9-5CB6-4B6D-9155-486EE9615159}" type="presParOf" srcId="{25EAE096-6F49-4CCC-8CD6-AB0F6198F004}" destId="{7A91AE98-FD32-4DD6-A1D3-AE056EC37715}" srcOrd="1" destOrd="0" presId="urn:microsoft.com/office/officeart/2005/8/layout/hierarchy1"/>
    <dgm:cxn modelId="{3A2F6DE4-BCD8-4144-9830-38345F955627}" type="presParOf" srcId="{7A91AE98-FD32-4DD6-A1D3-AE056EC37715}" destId="{F0384E69-1190-4F49-8F6B-BCE08C55F858}" srcOrd="0" destOrd="0" presId="urn:microsoft.com/office/officeart/2005/8/layout/hierarchy1"/>
    <dgm:cxn modelId="{46A12A39-6FF6-4814-B498-C3329470CB87}" type="presParOf" srcId="{F0384E69-1190-4F49-8F6B-BCE08C55F858}" destId="{3DAD40CC-F613-4C31-8D3A-355E5FE650BA}" srcOrd="0" destOrd="0" presId="urn:microsoft.com/office/officeart/2005/8/layout/hierarchy1"/>
    <dgm:cxn modelId="{C9704DFB-5FD7-448E-831F-C4CEAD00B51E}" type="presParOf" srcId="{F0384E69-1190-4F49-8F6B-BCE08C55F858}" destId="{0B514361-3AC8-442A-A149-9C7B09831D8C}" srcOrd="1" destOrd="0" presId="urn:microsoft.com/office/officeart/2005/8/layout/hierarchy1"/>
    <dgm:cxn modelId="{0E8B5561-47EA-446D-A12E-EE767CD5BC84}" type="presParOf" srcId="{7A91AE98-FD32-4DD6-A1D3-AE056EC37715}" destId="{890162FB-2E50-48DC-AD6A-55F2C40DF153}" srcOrd="1" destOrd="0" presId="urn:microsoft.com/office/officeart/2005/8/layout/hierarchy1"/>
    <dgm:cxn modelId="{FD24227F-CD98-4025-860D-E1001A7C66BD}" type="presParOf" srcId="{890162FB-2E50-48DC-AD6A-55F2C40DF153}" destId="{7F2122BC-E0C7-4C9E-9986-5596486432BD}" srcOrd="0" destOrd="0" presId="urn:microsoft.com/office/officeart/2005/8/layout/hierarchy1"/>
    <dgm:cxn modelId="{4AD3092E-7DDF-48BB-A419-0C5A906C8DEC}" type="presParOf" srcId="{890162FB-2E50-48DC-AD6A-55F2C40DF153}" destId="{71A75103-42AC-4C69-AEC1-1BF6E1CCFE3F}" srcOrd="1" destOrd="0" presId="urn:microsoft.com/office/officeart/2005/8/layout/hierarchy1"/>
    <dgm:cxn modelId="{BBA8BD28-D58E-4D9C-B30A-361A3D9DD891}" type="presParOf" srcId="{71A75103-42AC-4C69-AEC1-1BF6E1CCFE3F}" destId="{5BBB2FFB-477D-4234-B7B9-21B3562D8E91}" srcOrd="0" destOrd="0" presId="urn:microsoft.com/office/officeart/2005/8/layout/hierarchy1"/>
    <dgm:cxn modelId="{EB2F85CB-A78B-4C93-997A-261456294A5A}" type="presParOf" srcId="{5BBB2FFB-477D-4234-B7B9-21B3562D8E91}" destId="{84EB6566-C54D-4F8A-B5B2-2CBA897BEF86}" srcOrd="0" destOrd="0" presId="urn:microsoft.com/office/officeart/2005/8/layout/hierarchy1"/>
    <dgm:cxn modelId="{753EAABD-2E41-4962-A0BB-8B1FC325F662}" type="presParOf" srcId="{5BBB2FFB-477D-4234-B7B9-21B3562D8E91}" destId="{9DF76F15-6F83-4906-89A1-6F90D14847B8}" srcOrd="1" destOrd="0" presId="urn:microsoft.com/office/officeart/2005/8/layout/hierarchy1"/>
    <dgm:cxn modelId="{47135C1C-6AB5-42D9-87AE-A099378AE86A}" type="presParOf" srcId="{71A75103-42AC-4C69-AEC1-1BF6E1CCFE3F}" destId="{6A6FE031-7B46-4465-B53C-7AF10CF91604}" srcOrd="1" destOrd="0" presId="urn:microsoft.com/office/officeart/2005/8/layout/hierarchy1"/>
    <dgm:cxn modelId="{7B3B7D44-3A30-43D2-8176-A4EE7BDED961}" type="presParOf" srcId="{6A6FE031-7B46-4465-B53C-7AF10CF91604}" destId="{5BE7F8CF-A2E7-423C-BA8B-310019E1F219}" srcOrd="0" destOrd="0" presId="urn:microsoft.com/office/officeart/2005/8/layout/hierarchy1"/>
    <dgm:cxn modelId="{D3BBB30F-72C9-4699-8097-389F55A97922}" type="presParOf" srcId="{6A6FE031-7B46-4465-B53C-7AF10CF91604}" destId="{51CD5B42-2C94-41AF-9B29-FA1B47264C09}" srcOrd="1" destOrd="0" presId="urn:microsoft.com/office/officeart/2005/8/layout/hierarchy1"/>
    <dgm:cxn modelId="{ADA7C60F-1D9D-430E-8ED4-1B8814D80F0F}" type="presParOf" srcId="{51CD5B42-2C94-41AF-9B29-FA1B47264C09}" destId="{DDD84F91-ED9A-4C1C-A607-59B7FC09D7DD}" srcOrd="0" destOrd="0" presId="urn:microsoft.com/office/officeart/2005/8/layout/hierarchy1"/>
    <dgm:cxn modelId="{427A5AF2-E374-486C-BF52-B478C56CD91A}" type="presParOf" srcId="{DDD84F91-ED9A-4C1C-A607-59B7FC09D7DD}" destId="{B65C9895-4058-4099-AE20-8215D351894D}" srcOrd="0" destOrd="0" presId="urn:microsoft.com/office/officeart/2005/8/layout/hierarchy1"/>
    <dgm:cxn modelId="{3977DA9D-B120-4466-9E8C-299376B51368}" type="presParOf" srcId="{DDD84F91-ED9A-4C1C-A607-59B7FC09D7DD}" destId="{D05DF008-0F86-4E9A-B4ED-82F7E9717255}" srcOrd="1" destOrd="0" presId="urn:microsoft.com/office/officeart/2005/8/layout/hierarchy1"/>
    <dgm:cxn modelId="{287D412A-E856-4A9B-BDD5-471B1F04BFB7}" type="presParOf" srcId="{51CD5B42-2C94-41AF-9B29-FA1B47264C09}" destId="{C3276EF3-4CB6-4A74-B4E9-DB28B2118A7E}" srcOrd="1" destOrd="0" presId="urn:microsoft.com/office/officeart/2005/8/layout/hierarchy1"/>
    <dgm:cxn modelId="{84236180-4D28-4021-9C9A-A72D27871EC6}" type="presParOf" srcId="{6A6FE031-7B46-4465-B53C-7AF10CF91604}" destId="{EAD41BB4-1163-44CD-9BFD-83590D1571A9}" srcOrd="2" destOrd="0" presId="urn:microsoft.com/office/officeart/2005/8/layout/hierarchy1"/>
    <dgm:cxn modelId="{0F0FDFAB-F8E7-4A18-829A-4A0FD442BC29}" type="presParOf" srcId="{6A6FE031-7B46-4465-B53C-7AF10CF91604}" destId="{F27E926F-F99D-4FB3-9596-445BE8226B4A}" srcOrd="3" destOrd="0" presId="urn:microsoft.com/office/officeart/2005/8/layout/hierarchy1"/>
    <dgm:cxn modelId="{80710C7A-A467-4D37-99E0-5D7D48F46992}" type="presParOf" srcId="{F27E926F-F99D-4FB3-9596-445BE8226B4A}" destId="{C1388BA6-C961-45EA-A7DF-917693CE5D40}" srcOrd="0" destOrd="0" presId="urn:microsoft.com/office/officeart/2005/8/layout/hierarchy1"/>
    <dgm:cxn modelId="{79AB45F5-BDEB-4663-8655-7F36613ACFA1}" type="presParOf" srcId="{C1388BA6-C961-45EA-A7DF-917693CE5D40}" destId="{84306DD3-BE17-42A6-A857-31B8044C3267}" srcOrd="0" destOrd="0" presId="urn:microsoft.com/office/officeart/2005/8/layout/hierarchy1"/>
    <dgm:cxn modelId="{510AC69D-19E5-4A18-AC69-574D4D0102C4}" type="presParOf" srcId="{C1388BA6-C961-45EA-A7DF-917693CE5D40}" destId="{18274D73-C1FE-4473-B22A-1DD77A2A57B7}" srcOrd="1" destOrd="0" presId="urn:microsoft.com/office/officeart/2005/8/layout/hierarchy1"/>
    <dgm:cxn modelId="{FAE6ECFE-4174-4ACB-8F5C-6C041B1FB54C}" type="presParOf" srcId="{F27E926F-F99D-4FB3-9596-445BE8226B4A}" destId="{BF3FCB75-A185-47F9-9E05-BFAFF48A1073}" srcOrd="1" destOrd="0" presId="urn:microsoft.com/office/officeart/2005/8/layout/hierarchy1"/>
    <dgm:cxn modelId="{36DDC960-E872-4C30-BF64-42A03BB359F3}" type="presParOf" srcId="{6A6FE031-7B46-4465-B53C-7AF10CF91604}" destId="{C84D3AB8-30C8-495A-A68F-A49F296F5AD4}" srcOrd="4" destOrd="0" presId="urn:microsoft.com/office/officeart/2005/8/layout/hierarchy1"/>
    <dgm:cxn modelId="{8F4D3ADB-8AF5-4D58-AB7B-209DCA8C907B}" type="presParOf" srcId="{6A6FE031-7B46-4465-B53C-7AF10CF91604}" destId="{399C2453-A497-4EDC-9017-0EA3742EFE1A}" srcOrd="5" destOrd="0" presId="urn:microsoft.com/office/officeart/2005/8/layout/hierarchy1"/>
    <dgm:cxn modelId="{84EA9A8A-AB34-478C-8DC8-7919D32A8746}" type="presParOf" srcId="{399C2453-A497-4EDC-9017-0EA3742EFE1A}" destId="{55438F9F-FAC8-4D41-B1F2-7DD414F0BEF3}" srcOrd="0" destOrd="0" presId="urn:microsoft.com/office/officeart/2005/8/layout/hierarchy1"/>
    <dgm:cxn modelId="{B63E1AF1-EB3C-4D38-A419-00496B77D10E}" type="presParOf" srcId="{55438F9F-FAC8-4D41-B1F2-7DD414F0BEF3}" destId="{88624017-D176-47EB-B845-4D1EB55C60CD}" srcOrd="0" destOrd="0" presId="urn:microsoft.com/office/officeart/2005/8/layout/hierarchy1"/>
    <dgm:cxn modelId="{102F5684-1EDF-4030-BEC9-0709BC56CDAD}" type="presParOf" srcId="{55438F9F-FAC8-4D41-B1F2-7DD414F0BEF3}" destId="{14FB3CD5-FD94-4092-9BC4-4BB2A27DBF8C}" srcOrd="1" destOrd="0" presId="urn:microsoft.com/office/officeart/2005/8/layout/hierarchy1"/>
    <dgm:cxn modelId="{678F7D2A-D051-4AC0-9088-1D0A40587221}" type="presParOf" srcId="{399C2453-A497-4EDC-9017-0EA3742EFE1A}" destId="{065A497F-5326-4211-B409-2F4CBE4563DC}" srcOrd="1" destOrd="0" presId="urn:microsoft.com/office/officeart/2005/8/layout/hierarchy1"/>
    <dgm:cxn modelId="{DA973B99-B100-4F16-918D-1B6AADD7186D}" type="presParOf" srcId="{890162FB-2E50-48DC-AD6A-55F2C40DF153}" destId="{66907D09-0F42-460E-B30D-48589E09E75E}" srcOrd="2" destOrd="0" presId="urn:microsoft.com/office/officeart/2005/8/layout/hierarchy1"/>
    <dgm:cxn modelId="{B7A6B411-7E6A-445E-88C4-B0F46123A7B5}" type="presParOf" srcId="{890162FB-2E50-48DC-AD6A-55F2C40DF153}" destId="{14E6F035-E48B-45CA-860D-2254F4844C9A}" srcOrd="3" destOrd="0" presId="urn:microsoft.com/office/officeart/2005/8/layout/hierarchy1"/>
    <dgm:cxn modelId="{DC9FA717-E9B8-498F-8416-1CF3D70F02A9}" type="presParOf" srcId="{14E6F035-E48B-45CA-860D-2254F4844C9A}" destId="{A1FF14DE-6600-453F-B995-70961B44EEAE}" srcOrd="0" destOrd="0" presId="urn:microsoft.com/office/officeart/2005/8/layout/hierarchy1"/>
    <dgm:cxn modelId="{C7A17695-AF55-47AB-BFB2-645657FFE59F}" type="presParOf" srcId="{A1FF14DE-6600-453F-B995-70961B44EEAE}" destId="{1C0F4A63-7920-4226-A298-ACEDEF19640D}" srcOrd="0" destOrd="0" presId="urn:microsoft.com/office/officeart/2005/8/layout/hierarchy1"/>
    <dgm:cxn modelId="{81C195B7-1D0C-416C-A3E6-7C62264CC29F}" type="presParOf" srcId="{A1FF14DE-6600-453F-B995-70961B44EEAE}" destId="{159E3F7E-5B96-481A-A863-135DB61E97A7}" srcOrd="1" destOrd="0" presId="urn:microsoft.com/office/officeart/2005/8/layout/hierarchy1"/>
    <dgm:cxn modelId="{F88EDAFB-CA89-45BC-ACF4-CF88BF1084E2}" type="presParOf" srcId="{14E6F035-E48B-45CA-860D-2254F4844C9A}" destId="{5BB1F8A2-15CA-4C01-801F-88059A9A0AA4}" srcOrd="1" destOrd="0" presId="urn:microsoft.com/office/officeart/2005/8/layout/hierarchy1"/>
    <dgm:cxn modelId="{D6B765C7-DA60-46FA-A327-BF1622B44AF8}" type="presParOf" srcId="{25EAE096-6F49-4CCC-8CD6-AB0F6198F004}" destId="{80C498A6-C603-4835-92FB-DCAB9E630434}" srcOrd="2" destOrd="0" presId="urn:microsoft.com/office/officeart/2005/8/layout/hierarchy1"/>
    <dgm:cxn modelId="{FC27F555-B67D-47A5-893A-45DDDB823EDA}" type="presParOf" srcId="{25EAE096-6F49-4CCC-8CD6-AB0F6198F004}" destId="{3874AC81-9676-4B7F-9C40-8A1188DC66B0}" srcOrd="3" destOrd="0" presId="urn:microsoft.com/office/officeart/2005/8/layout/hierarchy1"/>
    <dgm:cxn modelId="{3187C2CB-26DB-4D0D-A91F-49FC60FEDFAC}" type="presParOf" srcId="{3874AC81-9676-4B7F-9C40-8A1188DC66B0}" destId="{24429CA1-8F37-4694-912D-EBDD4D3C397B}" srcOrd="0" destOrd="0" presId="urn:microsoft.com/office/officeart/2005/8/layout/hierarchy1"/>
    <dgm:cxn modelId="{CE6D8DBB-0510-440B-829E-E2961D27E930}" type="presParOf" srcId="{24429CA1-8F37-4694-912D-EBDD4D3C397B}" destId="{1C59FA8F-6303-4D78-AAB8-B4B0F514E2F4}" srcOrd="0" destOrd="0" presId="urn:microsoft.com/office/officeart/2005/8/layout/hierarchy1"/>
    <dgm:cxn modelId="{BBD2EE4F-D87D-4737-81E3-087408E6A23D}" type="presParOf" srcId="{24429CA1-8F37-4694-912D-EBDD4D3C397B}" destId="{F12A4FC9-1C64-41EB-A854-32F6C9CBED95}" srcOrd="1" destOrd="0" presId="urn:microsoft.com/office/officeart/2005/8/layout/hierarchy1"/>
    <dgm:cxn modelId="{5A30D4F2-CC11-4BC9-9869-9A2BAA33B449}" type="presParOf" srcId="{3874AC81-9676-4B7F-9C40-8A1188DC66B0}" destId="{B471CB5D-EFA3-427E-B45E-A92ACDD095D0}" srcOrd="1" destOrd="0" presId="urn:microsoft.com/office/officeart/2005/8/layout/hierarchy1"/>
    <dgm:cxn modelId="{B701DFB6-3F8B-48AC-B794-926E58030E69}" type="presParOf" srcId="{B471CB5D-EFA3-427E-B45E-A92ACDD095D0}" destId="{DE21E0DF-5AE2-4332-8341-11659DE0869C}" srcOrd="0" destOrd="0" presId="urn:microsoft.com/office/officeart/2005/8/layout/hierarchy1"/>
    <dgm:cxn modelId="{45934183-62CF-4B6B-8D8D-096132D46CD5}" type="presParOf" srcId="{B471CB5D-EFA3-427E-B45E-A92ACDD095D0}" destId="{F31B38EA-4805-4848-AA08-AA00DFFD8E8E}" srcOrd="1" destOrd="0" presId="urn:microsoft.com/office/officeart/2005/8/layout/hierarchy1"/>
    <dgm:cxn modelId="{7E3F4AE4-098B-4678-867F-8F2FE7EE6564}" type="presParOf" srcId="{F31B38EA-4805-4848-AA08-AA00DFFD8E8E}" destId="{2A601A88-9C1F-4976-92FD-9B7880A928AE}" srcOrd="0" destOrd="0" presId="urn:microsoft.com/office/officeart/2005/8/layout/hierarchy1"/>
    <dgm:cxn modelId="{67137059-CF19-4C5B-A42C-CB9F738A38E9}" type="presParOf" srcId="{2A601A88-9C1F-4976-92FD-9B7880A928AE}" destId="{CF6A68BF-2C88-4E44-AD8B-8A532D8AB3EE}" srcOrd="0" destOrd="0" presId="urn:microsoft.com/office/officeart/2005/8/layout/hierarchy1"/>
    <dgm:cxn modelId="{163B0013-6F57-4341-8451-F9BC3500643D}" type="presParOf" srcId="{2A601A88-9C1F-4976-92FD-9B7880A928AE}" destId="{13358E2F-9C00-4929-BD40-0B9955F3717A}" srcOrd="1" destOrd="0" presId="urn:microsoft.com/office/officeart/2005/8/layout/hierarchy1"/>
    <dgm:cxn modelId="{8D3AE033-D742-4F6F-9AED-C4A56FA820E0}" type="presParOf" srcId="{F31B38EA-4805-4848-AA08-AA00DFFD8E8E}" destId="{EFFB3D48-80AF-41DF-A05E-CD2B338DB870}" srcOrd="1" destOrd="0" presId="urn:microsoft.com/office/officeart/2005/8/layout/hierarchy1"/>
    <dgm:cxn modelId="{5BEA5495-4DB3-4AFB-AFBA-0EF0F6B409C5}" type="presParOf" srcId="{EFFB3D48-80AF-41DF-A05E-CD2B338DB870}" destId="{35FC11A1-4DF9-4346-A24A-917DDB814EC8}" srcOrd="0" destOrd="0" presId="urn:microsoft.com/office/officeart/2005/8/layout/hierarchy1"/>
    <dgm:cxn modelId="{1A4D1F65-0289-4A03-8A2F-F905CE140697}" type="presParOf" srcId="{EFFB3D48-80AF-41DF-A05E-CD2B338DB870}" destId="{36C41E08-6885-41AB-B3FE-9A82448F0C26}" srcOrd="1" destOrd="0" presId="urn:microsoft.com/office/officeart/2005/8/layout/hierarchy1"/>
    <dgm:cxn modelId="{5C50E011-C5A5-4D21-8494-A8A305DEC58D}" type="presParOf" srcId="{36C41E08-6885-41AB-B3FE-9A82448F0C26}" destId="{1FB438ED-94F6-46D7-9476-D484A045E6E6}" srcOrd="0" destOrd="0" presId="urn:microsoft.com/office/officeart/2005/8/layout/hierarchy1"/>
    <dgm:cxn modelId="{2D3B5B7A-AFE5-40A5-97BF-4E6F3283FA9D}" type="presParOf" srcId="{1FB438ED-94F6-46D7-9476-D484A045E6E6}" destId="{DBBA3350-951C-45B9-9016-5787C01513FE}" srcOrd="0" destOrd="0" presId="urn:microsoft.com/office/officeart/2005/8/layout/hierarchy1"/>
    <dgm:cxn modelId="{6E303CEA-A489-4C9D-B24E-3AFC3D8C43FF}" type="presParOf" srcId="{1FB438ED-94F6-46D7-9476-D484A045E6E6}" destId="{42E93FEC-D1A3-4C58-A009-26AFA5935B90}" srcOrd="1" destOrd="0" presId="urn:microsoft.com/office/officeart/2005/8/layout/hierarchy1"/>
    <dgm:cxn modelId="{67F3D587-B1C4-40AE-8A1D-B00985A58BF8}" type="presParOf" srcId="{36C41E08-6885-41AB-B3FE-9A82448F0C26}" destId="{BCADBC7B-A222-4EE4-A1B3-891610BDCBD2}" srcOrd="1" destOrd="0" presId="urn:microsoft.com/office/officeart/2005/8/layout/hierarchy1"/>
    <dgm:cxn modelId="{6A6052AE-AEC0-4DB6-BC03-273BD8028A16}" type="presParOf" srcId="{EFFB3D48-80AF-41DF-A05E-CD2B338DB870}" destId="{A5204AA4-9DCF-4508-AAF1-20B56928C89D}" srcOrd="2" destOrd="0" presId="urn:microsoft.com/office/officeart/2005/8/layout/hierarchy1"/>
    <dgm:cxn modelId="{C03E0A61-CA0E-4C6D-9DC1-7362EA00A63C}" type="presParOf" srcId="{EFFB3D48-80AF-41DF-A05E-CD2B338DB870}" destId="{DFDA8480-AE56-4711-96D3-2E4A978AFDFB}" srcOrd="3" destOrd="0" presId="urn:microsoft.com/office/officeart/2005/8/layout/hierarchy1"/>
    <dgm:cxn modelId="{5175171C-9F2F-4957-92E8-6D3C8FF06257}" type="presParOf" srcId="{DFDA8480-AE56-4711-96D3-2E4A978AFDFB}" destId="{B2DB911C-858C-41FE-8D7F-74C5363EB2A9}" srcOrd="0" destOrd="0" presId="urn:microsoft.com/office/officeart/2005/8/layout/hierarchy1"/>
    <dgm:cxn modelId="{F07F3FBB-17BC-4EF2-9B7A-14137256B5C9}" type="presParOf" srcId="{B2DB911C-858C-41FE-8D7F-74C5363EB2A9}" destId="{63644204-E8ED-4EB3-8F2F-EE55C134E188}" srcOrd="0" destOrd="0" presId="urn:microsoft.com/office/officeart/2005/8/layout/hierarchy1"/>
    <dgm:cxn modelId="{A499A340-278C-40E4-9E4F-8DF1AA203B8C}" type="presParOf" srcId="{B2DB911C-858C-41FE-8D7F-74C5363EB2A9}" destId="{C283FA63-5A19-476C-89EF-861CFBCBA4E4}" srcOrd="1" destOrd="0" presId="urn:microsoft.com/office/officeart/2005/8/layout/hierarchy1"/>
    <dgm:cxn modelId="{EE6282EA-215D-43D6-8FF9-3EF2494FCAC3}" type="presParOf" srcId="{DFDA8480-AE56-4711-96D3-2E4A978AFDFB}" destId="{52B2532A-063A-4C14-B5DC-B540353CC601}" srcOrd="1" destOrd="0" presId="urn:microsoft.com/office/officeart/2005/8/layout/hierarchy1"/>
    <dgm:cxn modelId="{E50457E1-5C03-49C3-9B1B-B28C6A49889D}" type="presParOf" srcId="{EFFB3D48-80AF-41DF-A05E-CD2B338DB870}" destId="{7E6BB746-9D23-443D-AEAD-2D3929139323}" srcOrd="4" destOrd="0" presId="urn:microsoft.com/office/officeart/2005/8/layout/hierarchy1"/>
    <dgm:cxn modelId="{2E4113F4-6481-4E8B-817F-D7FEF377E595}" type="presParOf" srcId="{EFFB3D48-80AF-41DF-A05E-CD2B338DB870}" destId="{71EBA75B-ABC0-4DA4-A552-D532B153C344}" srcOrd="5" destOrd="0" presId="urn:microsoft.com/office/officeart/2005/8/layout/hierarchy1"/>
    <dgm:cxn modelId="{7650454D-D171-4D1E-B178-5D0EC93DF8B6}" type="presParOf" srcId="{71EBA75B-ABC0-4DA4-A552-D532B153C344}" destId="{869E3A7B-8324-4CFD-A14C-CA39EEE84165}" srcOrd="0" destOrd="0" presId="urn:microsoft.com/office/officeart/2005/8/layout/hierarchy1"/>
    <dgm:cxn modelId="{13EBB54F-BE68-4FC1-ADBE-A78FAEA31540}" type="presParOf" srcId="{869E3A7B-8324-4CFD-A14C-CA39EEE84165}" destId="{BB70D058-3444-48EA-A938-763B730178D0}" srcOrd="0" destOrd="0" presId="urn:microsoft.com/office/officeart/2005/8/layout/hierarchy1"/>
    <dgm:cxn modelId="{D1741E73-1B6C-4B0A-BE94-9E220035E36F}" type="presParOf" srcId="{869E3A7B-8324-4CFD-A14C-CA39EEE84165}" destId="{281C88FF-806A-4B05-A3B2-35813A025106}" srcOrd="1" destOrd="0" presId="urn:microsoft.com/office/officeart/2005/8/layout/hierarchy1"/>
    <dgm:cxn modelId="{762FB78F-74FE-497B-BE92-E1D2B057BBCC}" type="presParOf" srcId="{71EBA75B-ABC0-4DA4-A552-D532B153C344}" destId="{3241DAA2-FE1D-447F-BEE2-1660D23C0839}" srcOrd="1" destOrd="0" presId="urn:microsoft.com/office/officeart/2005/8/layout/hierarchy1"/>
    <dgm:cxn modelId="{E71B6C06-7FDC-496A-ACEA-F2370847B80F}" type="presParOf" srcId="{EFFB3D48-80AF-41DF-A05E-CD2B338DB870}" destId="{645144AD-EE06-4784-96D6-C6C9270CABC8}" srcOrd="6" destOrd="0" presId="urn:microsoft.com/office/officeart/2005/8/layout/hierarchy1"/>
    <dgm:cxn modelId="{87395788-6851-40D1-A71D-82B34D2AAB12}" type="presParOf" srcId="{EFFB3D48-80AF-41DF-A05E-CD2B338DB870}" destId="{3681B898-7582-43CF-BBD5-7C7E24E76552}" srcOrd="7" destOrd="0" presId="urn:microsoft.com/office/officeart/2005/8/layout/hierarchy1"/>
    <dgm:cxn modelId="{3CAA4641-204F-4DDF-8A15-16FB8C91A5D8}" type="presParOf" srcId="{3681B898-7582-43CF-BBD5-7C7E24E76552}" destId="{A46B7F38-5D4E-4B93-A88E-CE79358F208D}" srcOrd="0" destOrd="0" presId="urn:microsoft.com/office/officeart/2005/8/layout/hierarchy1"/>
    <dgm:cxn modelId="{74D17632-0384-42E3-8C36-1A07B339176C}" type="presParOf" srcId="{A46B7F38-5D4E-4B93-A88E-CE79358F208D}" destId="{0985DDB3-2959-4152-A788-BEB1C42B5F90}" srcOrd="0" destOrd="0" presId="urn:microsoft.com/office/officeart/2005/8/layout/hierarchy1"/>
    <dgm:cxn modelId="{5EE936AB-FBFB-46E7-9781-53215929F008}" type="presParOf" srcId="{A46B7F38-5D4E-4B93-A88E-CE79358F208D}" destId="{1DE5AC95-13F8-4527-85D8-8F58B237B7A4}" srcOrd="1" destOrd="0" presId="urn:microsoft.com/office/officeart/2005/8/layout/hierarchy1"/>
    <dgm:cxn modelId="{E60EBA08-9984-4C8B-B6B5-B5708B140B28}" type="presParOf" srcId="{3681B898-7582-43CF-BBD5-7C7E24E76552}" destId="{D8B9A626-569C-4FA3-A848-365106A4047B}" srcOrd="1" destOrd="0" presId="urn:microsoft.com/office/officeart/2005/8/layout/hierarchy1"/>
    <dgm:cxn modelId="{F122B8BF-0A48-4A09-95B5-DEB9DA4271B5}" type="presParOf" srcId="{B471CB5D-EFA3-427E-B45E-A92ACDD095D0}" destId="{231C9315-D8F8-40D1-9760-E69657A85773}" srcOrd="2" destOrd="0" presId="urn:microsoft.com/office/officeart/2005/8/layout/hierarchy1"/>
    <dgm:cxn modelId="{34261950-31D9-45C3-9B31-B84266BF5EF2}" type="presParOf" srcId="{B471CB5D-EFA3-427E-B45E-A92ACDD095D0}" destId="{0300283D-CA36-44B7-B937-5EF861E480A7}" srcOrd="3" destOrd="0" presId="urn:microsoft.com/office/officeart/2005/8/layout/hierarchy1"/>
    <dgm:cxn modelId="{ECB75EBB-9EBD-4895-946D-ADF5A4D899FC}" type="presParOf" srcId="{0300283D-CA36-44B7-B937-5EF861E480A7}" destId="{74581E01-15CD-4203-A6B9-D080A3D6F12D}" srcOrd="0" destOrd="0" presId="urn:microsoft.com/office/officeart/2005/8/layout/hierarchy1"/>
    <dgm:cxn modelId="{B23C0628-AED5-4EED-BC21-E14F83603CC5}" type="presParOf" srcId="{74581E01-15CD-4203-A6B9-D080A3D6F12D}" destId="{DDCF9C03-1B78-4AA3-BBA7-B3369C455DE6}" srcOrd="0" destOrd="0" presId="urn:microsoft.com/office/officeart/2005/8/layout/hierarchy1"/>
    <dgm:cxn modelId="{2E36CE49-BBEB-41CA-89F5-B18C9BA7DA1F}" type="presParOf" srcId="{74581E01-15CD-4203-A6B9-D080A3D6F12D}" destId="{7DB11FEE-73EF-45E3-85F0-4C52F35EB452}" srcOrd="1" destOrd="0" presId="urn:microsoft.com/office/officeart/2005/8/layout/hierarchy1"/>
    <dgm:cxn modelId="{72CF22E3-8BE0-4B15-9C7A-36E6D171338F}" type="presParOf" srcId="{0300283D-CA36-44B7-B937-5EF861E480A7}" destId="{73B6F923-57E5-4C3E-8D08-138B8E274C87}" srcOrd="1" destOrd="0" presId="urn:microsoft.com/office/officeart/2005/8/layout/hierarchy1"/>
    <dgm:cxn modelId="{F90077F3-93D7-424B-B7E1-81F47C5D9F1A}" type="presParOf" srcId="{73B6F923-57E5-4C3E-8D08-138B8E274C87}" destId="{AA2EF787-F2D7-412C-8413-AC08266414CE}" srcOrd="0" destOrd="0" presId="urn:microsoft.com/office/officeart/2005/8/layout/hierarchy1"/>
    <dgm:cxn modelId="{FE09C0F3-C87C-4C43-8EE8-BE81A4018D96}" type="presParOf" srcId="{73B6F923-57E5-4C3E-8D08-138B8E274C87}" destId="{BEC54518-B192-4871-9470-E6EDD5E0DEBF}" srcOrd="1" destOrd="0" presId="urn:microsoft.com/office/officeart/2005/8/layout/hierarchy1"/>
    <dgm:cxn modelId="{A6795BB9-9233-4B4D-B787-4889088A0438}" type="presParOf" srcId="{BEC54518-B192-4871-9470-E6EDD5E0DEBF}" destId="{DDCC669A-C339-4FB4-AC32-00ED2E67C478}" srcOrd="0" destOrd="0" presId="urn:microsoft.com/office/officeart/2005/8/layout/hierarchy1"/>
    <dgm:cxn modelId="{CA1B0735-B0EA-4801-A8E8-867B13D959B4}" type="presParOf" srcId="{DDCC669A-C339-4FB4-AC32-00ED2E67C478}" destId="{2D366EED-A2BA-439D-BCED-378FC1697972}" srcOrd="0" destOrd="0" presId="urn:microsoft.com/office/officeart/2005/8/layout/hierarchy1"/>
    <dgm:cxn modelId="{A043E9BF-409D-4D03-900C-EEB1413EFF3A}" type="presParOf" srcId="{DDCC669A-C339-4FB4-AC32-00ED2E67C478}" destId="{3346CC32-E012-4B18-BBBE-5B3BF644B835}" srcOrd="1" destOrd="0" presId="urn:microsoft.com/office/officeart/2005/8/layout/hierarchy1"/>
    <dgm:cxn modelId="{B26957C1-2645-4799-B888-CA08F728B55D}" type="presParOf" srcId="{BEC54518-B192-4871-9470-E6EDD5E0DEBF}" destId="{5A34DBD4-FE68-40E8-97C4-E5227919FA4C}" srcOrd="1" destOrd="0" presId="urn:microsoft.com/office/officeart/2005/8/layout/hierarchy1"/>
    <dgm:cxn modelId="{F2D2246C-A793-4037-9144-B21A00591ECF}" type="presParOf" srcId="{73B6F923-57E5-4C3E-8D08-138B8E274C87}" destId="{F42E9C21-B3C9-4064-86BE-7D725200BE7A}" srcOrd="2" destOrd="0" presId="urn:microsoft.com/office/officeart/2005/8/layout/hierarchy1"/>
    <dgm:cxn modelId="{E9F6AC87-4822-4E90-A514-5CBBE8DA4952}" type="presParOf" srcId="{73B6F923-57E5-4C3E-8D08-138B8E274C87}" destId="{74EFF011-F615-4E52-AD12-EC886A7BF94F}" srcOrd="3" destOrd="0" presId="urn:microsoft.com/office/officeart/2005/8/layout/hierarchy1"/>
    <dgm:cxn modelId="{CDA6CC66-C267-4C6E-96BA-5A6AB806A2E0}" type="presParOf" srcId="{74EFF011-F615-4E52-AD12-EC886A7BF94F}" destId="{80ADD8C2-F9D2-4208-BAC5-4127D08776B0}" srcOrd="0" destOrd="0" presId="urn:microsoft.com/office/officeart/2005/8/layout/hierarchy1"/>
    <dgm:cxn modelId="{808EF3AC-AF6E-4BA6-B88A-736C73B79091}" type="presParOf" srcId="{80ADD8C2-F9D2-4208-BAC5-4127D08776B0}" destId="{73323B1C-74FF-46D1-A847-912AF603809F}" srcOrd="0" destOrd="0" presId="urn:microsoft.com/office/officeart/2005/8/layout/hierarchy1"/>
    <dgm:cxn modelId="{C98EAE79-9982-4E1F-A08A-E631D11958CC}" type="presParOf" srcId="{80ADD8C2-F9D2-4208-BAC5-4127D08776B0}" destId="{7406EE9F-A47E-4B2E-8FF2-9FF04631B72D}" srcOrd="1" destOrd="0" presId="urn:microsoft.com/office/officeart/2005/8/layout/hierarchy1"/>
    <dgm:cxn modelId="{EB9D40A3-F326-4BF8-9991-D5C3C6C37972}" type="presParOf" srcId="{74EFF011-F615-4E52-AD12-EC886A7BF94F}" destId="{722FB4B4-ABB3-408D-88A5-2A89D8F5379A}" srcOrd="1" destOrd="0" presId="urn:microsoft.com/office/officeart/2005/8/layout/hierarchy1"/>
    <dgm:cxn modelId="{EF177F87-586C-40E3-B214-E3662D63B19B}" type="presParOf" srcId="{B471CB5D-EFA3-427E-B45E-A92ACDD095D0}" destId="{656628BD-C454-47DC-A1F7-B82A20F6505E}" srcOrd="4" destOrd="0" presId="urn:microsoft.com/office/officeart/2005/8/layout/hierarchy1"/>
    <dgm:cxn modelId="{F9CA0F63-2688-4C7B-AA1A-B69A77772F86}" type="presParOf" srcId="{B471CB5D-EFA3-427E-B45E-A92ACDD095D0}" destId="{D7832C08-FEB9-4133-A984-DDF2B24CCD73}" srcOrd="5" destOrd="0" presId="urn:microsoft.com/office/officeart/2005/8/layout/hierarchy1"/>
    <dgm:cxn modelId="{406AD9C3-E02B-4B87-B387-151C87154CCB}" type="presParOf" srcId="{D7832C08-FEB9-4133-A984-DDF2B24CCD73}" destId="{6B44FCE6-75AB-4472-BD12-A79185B3C087}" srcOrd="0" destOrd="0" presId="urn:microsoft.com/office/officeart/2005/8/layout/hierarchy1"/>
    <dgm:cxn modelId="{58DEE81F-86B7-497C-9AA0-73E97C6EF6AD}" type="presParOf" srcId="{6B44FCE6-75AB-4472-BD12-A79185B3C087}" destId="{EC70F6CD-63FB-4482-8515-9DE33980BB39}" srcOrd="0" destOrd="0" presId="urn:microsoft.com/office/officeart/2005/8/layout/hierarchy1"/>
    <dgm:cxn modelId="{E2BC462D-A771-4C6C-9BC1-A06167BE1548}" type="presParOf" srcId="{6B44FCE6-75AB-4472-BD12-A79185B3C087}" destId="{A0D19D25-3AEB-4080-A638-478AB0A8A5F7}" srcOrd="1" destOrd="0" presId="urn:microsoft.com/office/officeart/2005/8/layout/hierarchy1"/>
    <dgm:cxn modelId="{444B094C-9049-495A-88B9-710728E4750E}" type="presParOf" srcId="{D7832C08-FEB9-4133-A984-DDF2B24CCD73}" destId="{6D2280E4-D884-4117-A68A-8FFD432838D9}" srcOrd="1" destOrd="0" presId="urn:microsoft.com/office/officeart/2005/8/layout/hierarchy1"/>
    <dgm:cxn modelId="{8EE2E749-429B-4290-82A3-F20ACEAF312B}" type="presParOf" srcId="{6D2280E4-D884-4117-A68A-8FFD432838D9}" destId="{7583FC70-2E6C-4FE0-AA90-61950CB89591}" srcOrd="0" destOrd="0" presId="urn:microsoft.com/office/officeart/2005/8/layout/hierarchy1"/>
    <dgm:cxn modelId="{6382E515-682C-4AF1-A610-098A5E746440}" type="presParOf" srcId="{6D2280E4-D884-4117-A68A-8FFD432838D9}" destId="{043C9BE7-823F-4ED5-8459-C027A0A34F24}" srcOrd="1" destOrd="0" presId="urn:microsoft.com/office/officeart/2005/8/layout/hierarchy1"/>
    <dgm:cxn modelId="{7AFCEBD5-32F3-4830-B8CD-0FAADD934FE1}" type="presParOf" srcId="{043C9BE7-823F-4ED5-8459-C027A0A34F24}" destId="{E3317520-4D7D-4694-B6C8-4BDC33834215}" srcOrd="0" destOrd="0" presId="urn:microsoft.com/office/officeart/2005/8/layout/hierarchy1"/>
    <dgm:cxn modelId="{CF94E6DD-64E7-418F-B5A2-8311AC0659FE}" type="presParOf" srcId="{E3317520-4D7D-4694-B6C8-4BDC33834215}" destId="{9AC6E280-EE0E-49F3-9175-3C734DF85FC5}" srcOrd="0" destOrd="0" presId="urn:microsoft.com/office/officeart/2005/8/layout/hierarchy1"/>
    <dgm:cxn modelId="{ACA8B7EC-E09E-47CF-9D73-FD28C0D0E0DD}" type="presParOf" srcId="{E3317520-4D7D-4694-B6C8-4BDC33834215}" destId="{CAA41128-B5B1-405E-AADB-CB356A19C48B}" srcOrd="1" destOrd="0" presId="urn:microsoft.com/office/officeart/2005/8/layout/hierarchy1"/>
    <dgm:cxn modelId="{082E401F-6EF8-4638-81E3-3EA65874E6B6}" type="presParOf" srcId="{043C9BE7-823F-4ED5-8459-C027A0A34F24}" destId="{35BBB84C-CE70-40EE-A314-1EC66B7BD63A}" srcOrd="1" destOrd="0" presId="urn:microsoft.com/office/officeart/2005/8/layout/hierarchy1"/>
    <dgm:cxn modelId="{A0266980-E563-4DCD-9667-C90A51CD8176}" type="presParOf" srcId="{6D2280E4-D884-4117-A68A-8FFD432838D9}" destId="{F2E96E46-FDCE-4480-80BD-9E83B0B38720}" srcOrd="2" destOrd="0" presId="urn:microsoft.com/office/officeart/2005/8/layout/hierarchy1"/>
    <dgm:cxn modelId="{BB16AD7E-A374-4217-B0F5-7506CCD04CDC}" type="presParOf" srcId="{6D2280E4-D884-4117-A68A-8FFD432838D9}" destId="{0DEF1E69-BE48-4EB4-B27C-1CF388565CF0}" srcOrd="3" destOrd="0" presId="urn:microsoft.com/office/officeart/2005/8/layout/hierarchy1"/>
    <dgm:cxn modelId="{E20805FB-13B8-472E-96AD-AA06A4278EFF}" type="presParOf" srcId="{0DEF1E69-BE48-4EB4-B27C-1CF388565CF0}" destId="{E98DB054-D48C-4FF0-A165-AB6ECA01B42E}" srcOrd="0" destOrd="0" presId="urn:microsoft.com/office/officeart/2005/8/layout/hierarchy1"/>
    <dgm:cxn modelId="{8B0A0AC2-F124-4003-A2D9-44BD68AE2585}" type="presParOf" srcId="{E98DB054-D48C-4FF0-A165-AB6ECA01B42E}" destId="{92577D27-5906-402D-9B7F-8EF8951A0B49}" srcOrd="0" destOrd="0" presId="urn:microsoft.com/office/officeart/2005/8/layout/hierarchy1"/>
    <dgm:cxn modelId="{75AF6532-77E5-4804-AA01-E3FB4A2007A8}" type="presParOf" srcId="{E98DB054-D48C-4FF0-A165-AB6ECA01B42E}" destId="{4D8C6D4D-1397-4F09-ACB5-11E15C228AC3}" srcOrd="1" destOrd="0" presId="urn:microsoft.com/office/officeart/2005/8/layout/hierarchy1"/>
    <dgm:cxn modelId="{F7C287EA-07AF-4C8E-8BC7-9BFF310C439E}" type="presParOf" srcId="{0DEF1E69-BE48-4EB4-B27C-1CF388565CF0}" destId="{6AF5B7B1-D0BA-48B0-9916-93D388407A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9CCF98-5E81-4443-8C9F-632C8D841152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7345431-E0BC-4AD6-91C8-D4273D905C4A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Pedido de Providência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7D209-2D43-4F13-9BF6-AFE6150366F8}" type="par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C14C7767-7035-4C9A-A72A-9370733F189C}" type="sibTrans" cxnId="{77ADF4F4-986E-4AE5-8B7A-CABBA41B632E}">
      <dgm:prSet/>
      <dgm:spPr/>
      <dgm:t>
        <a:bodyPr/>
        <a:lstStyle/>
        <a:p>
          <a:pPr algn="ctr"/>
          <a:endParaRPr lang="pt-BR"/>
        </a:p>
      </dgm:t>
    </dgm:pt>
    <dgm:pt modelId="{D3422F4C-7D19-45A0-A36A-F452EE0C928B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Decisão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33721-B856-4DE6-8145-661B22E7CD58}" type="par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9469608F-4C92-4752-8D62-1800B931574D}" type="sibTrans" cxnId="{557A8E2D-5121-4396-8585-8915A1586A13}">
      <dgm:prSet/>
      <dgm:spPr/>
      <dgm:t>
        <a:bodyPr/>
        <a:lstStyle/>
        <a:p>
          <a:pPr algn="ctr"/>
          <a:endParaRPr lang="pt-BR"/>
        </a:p>
      </dgm:t>
    </dgm:pt>
    <dgm:pt modelId="{2FAC6F99-9D16-4EE2-8F8E-15FA46A83E4F}">
      <dgm:prSet phldrT="[Texto]" custT="1"/>
      <dgm:spPr>
        <a:solidFill>
          <a:srgbClr val="66CC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Recomendação</a:t>
          </a:r>
          <a:endParaRPr lang="pt-B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91E43-EDC7-4840-AC9D-A2C48BF60300}" type="parTrans" cxnId="{B907D4DE-FE9B-423E-8197-9E8F029AF5D8}">
      <dgm:prSet/>
      <dgm:spPr/>
      <dgm:t>
        <a:bodyPr/>
        <a:lstStyle/>
        <a:p>
          <a:pPr algn="ctr"/>
          <a:endParaRPr lang="pt-BR"/>
        </a:p>
      </dgm:t>
    </dgm:pt>
    <dgm:pt modelId="{17AA9C73-5C12-47B0-AA73-31A739F4F0BF}" type="sibTrans" cxnId="{B907D4DE-FE9B-423E-8197-9E8F029AF5D8}">
      <dgm:prSet/>
      <dgm:spPr/>
      <dgm:t>
        <a:bodyPr/>
        <a:lstStyle/>
        <a:p>
          <a:pPr algn="ctr"/>
          <a:endParaRPr lang="pt-BR"/>
        </a:p>
      </dgm:t>
    </dgm:pt>
    <dgm:pt modelId="{DE32BF18-4938-45FA-B9CE-36E1EEF4CF95}">
      <dgm:prSet custT="1"/>
      <dgm:spPr>
        <a:solidFill>
          <a:srgbClr val="66CCFF"/>
        </a:solidFill>
      </dgm:spPr>
      <dgm:t>
        <a:bodyPr/>
        <a:lstStyle/>
        <a:p>
          <a:r>
            <a: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Resolução</a:t>
          </a:r>
          <a:endParaRPr lang="pt-BR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4339AC-AC40-43C9-B89E-B0C52F3471C1}" type="parTrans" cxnId="{8CCA5D3C-6D7D-4681-BBF6-32CDAFA8A410}">
      <dgm:prSet/>
      <dgm:spPr/>
      <dgm:t>
        <a:bodyPr/>
        <a:lstStyle/>
        <a:p>
          <a:endParaRPr lang="pt-BR"/>
        </a:p>
      </dgm:t>
    </dgm:pt>
    <dgm:pt modelId="{0529F25D-AC2F-44CB-8ABF-D2B9C4A2A1E5}" type="sibTrans" cxnId="{8CCA5D3C-6D7D-4681-BBF6-32CDAFA8A410}">
      <dgm:prSet/>
      <dgm:spPr/>
      <dgm:t>
        <a:bodyPr/>
        <a:lstStyle/>
        <a:p>
          <a:endParaRPr lang="pt-BR"/>
        </a:p>
      </dgm:t>
    </dgm:pt>
    <dgm:pt modelId="{0D7BDC55-548A-43D4-A60F-234FB956CD0B}" type="pres">
      <dgm:prSet presAssocID="{C99CCF98-5E81-4443-8C9F-632C8D841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086F5F-6D3D-4DDC-B374-8BAFD976DC0B}" type="pres">
      <dgm:prSet presAssocID="{E7345431-E0BC-4AD6-91C8-D4273D905C4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1C17FB4-1B8A-46F0-9385-E096F9BF0124}" type="pres">
      <dgm:prSet presAssocID="{E7345431-E0BC-4AD6-91C8-D4273D905C4A}" presName="rootComposite1" presStyleCnt="0"/>
      <dgm:spPr/>
      <dgm:t>
        <a:bodyPr/>
        <a:lstStyle/>
        <a:p>
          <a:endParaRPr lang="pt-BR"/>
        </a:p>
      </dgm:t>
    </dgm:pt>
    <dgm:pt modelId="{D60A977F-1A62-4726-BDE6-C9927FAFFD68}" type="pres">
      <dgm:prSet presAssocID="{E7345431-E0BC-4AD6-91C8-D4273D905C4A}" presName="rootText1" presStyleLbl="node0" presStyleIdx="0" presStyleCnt="1" custScaleY="168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9585D0-66FA-4A4D-A08E-F56143D38A66}" type="pres">
      <dgm:prSet presAssocID="{E7345431-E0BC-4AD6-91C8-D4273D905C4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E709C61-7924-4EE8-84F6-2FB5882F9CC3}" type="pres">
      <dgm:prSet presAssocID="{E7345431-E0BC-4AD6-91C8-D4273D905C4A}" presName="hierChild2" presStyleCnt="0"/>
      <dgm:spPr/>
      <dgm:t>
        <a:bodyPr/>
        <a:lstStyle/>
        <a:p>
          <a:endParaRPr lang="pt-BR"/>
        </a:p>
      </dgm:t>
    </dgm:pt>
    <dgm:pt modelId="{2221C321-FC1D-4493-945F-D172095BF660}" type="pres">
      <dgm:prSet presAssocID="{C8E33721-B856-4DE6-8145-661B22E7CD58}" presName="Name64" presStyleLbl="parChTrans1D2" presStyleIdx="0" presStyleCnt="3"/>
      <dgm:spPr/>
      <dgm:t>
        <a:bodyPr/>
        <a:lstStyle/>
        <a:p>
          <a:endParaRPr lang="pt-BR"/>
        </a:p>
      </dgm:t>
    </dgm:pt>
    <dgm:pt modelId="{65DD7EB6-B5B7-4D5C-81E7-1E244CF3D2C2}" type="pres">
      <dgm:prSet presAssocID="{D3422F4C-7D19-45A0-A36A-F452EE0C928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DDEFE2F-119E-4C3D-9FDA-ED6AB568A626}" type="pres">
      <dgm:prSet presAssocID="{D3422F4C-7D19-45A0-A36A-F452EE0C928B}" presName="rootComposite" presStyleCnt="0"/>
      <dgm:spPr/>
      <dgm:t>
        <a:bodyPr/>
        <a:lstStyle/>
        <a:p>
          <a:endParaRPr lang="pt-BR"/>
        </a:p>
      </dgm:t>
    </dgm:pt>
    <dgm:pt modelId="{147D7582-8CDD-472A-B7CF-E08A0D0CDF86}" type="pres">
      <dgm:prSet presAssocID="{D3422F4C-7D19-45A0-A36A-F452EE0C928B}" presName="rootText" presStyleLbl="node2" presStyleIdx="0" presStyleCnt="3" custScaleX="152072" custScaleY="842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D1CD4B-39D1-455B-AC6C-6EF4D0BC3F30}" type="pres">
      <dgm:prSet presAssocID="{D3422F4C-7D19-45A0-A36A-F452EE0C928B}" presName="rootConnector" presStyleLbl="node2" presStyleIdx="0" presStyleCnt="3"/>
      <dgm:spPr/>
      <dgm:t>
        <a:bodyPr/>
        <a:lstStyle/>
        <a:p>
          <a:endParaRPr lang="pt-BR"/>
        </a:p>
      </dgm:t>
    </dgm:pt>
    <dgm:pt modelId="{B3AF975A-18BD-4801-A521-31E7F8AA1F0D}" type="pres">
      <dgm:prSet presAssocID="{D3422F4C-7D19-45A0-A36A-F452EE0C928B}" presName="hierChild4" presStyleCnt="0"/>
      <dgm:spPr/>
      <dgm:t>
        <a:bodyPr/>
        <a:lstStyle/>
        <a:p>
          <a:endParaRPr lang="pt-BR"/>
        </a:p>
      </dgm:t>
    </dgm:pt>
    <dgm:pt modelId="{B382A23D-9EAA-44A2-A527-DB0B38B66BD3}" type="pres">
      <dgm:prSet presAssocID="{D3422F4C-7D19-45A0-A36A-F452EE0C928B}" presName="hierChild5" presStyleCnt="0"/>
      <dgm:spPr/>
      <dgm:t>
        <a:bodyPr/>
        <a:lstStyle/>
        <a:p>
          <a:endParaRPr lang="pt-BR"/>
        </a:p>
      </dgm:t>
    </dgm:pt>
    <dgm:pt modelId="{61593000-2CE6-4349-8632-093FEC11EE82}" type="pres">
      <dgm:prSet presAssocID="{A0691E43-EDC7-4840-AC9D-A2C48BF60300}" presName="Name64" presStyleLbl="parChTrans1D2" presStyleIdx="1" presStyleCnt="3"/>
      <dgm:spPr/>
      <dgm:t>
        <a:bodyPr/>
        <a:lstStyle/>
        <a:p>
          <a:endParaRPr lang="pt-BR"/>
        </a:p>
      </dgm:t>
    </dgm:pt>
    <dgm:pt modelId="{690FDECA-E40F-47EE-A889-DA9B9061CE5D}" type="pres">
      <dgm:prSet presAssocID="{2FAC6F99-9D16-4EE2-8F8E-15FA46A83E4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B67999C-4922-4D82-8022-FE6AE8A29140}" type="pres">
      <dgm:prSet presAssocID="{2FAC6F99-9D16-4EE2-8F8E-15FA46A83E4F}" presName="rootComposite" presStyleCnt="0"/>
      <dgm:spPr/>
      <dgm:t>
        <a:bodyPr/>
        <a:lstStyle/>
        <a:p>
          <a:endParaRPr lang="pt-BR"/>
        </a:p>
      </dgm:t>
    </dgm:pt>
    <dgm:pt modelId="{F6139F9A-3514-449E-99E7-F8A225FB4F95}" type="pres">
      <dgm:prSet presAssocID="{2FAC6F99-9D16-4EE2-8F8E-15FA46A83E4F}" presName="rootText" presStyleLbl="node2" presStyleIdx="1" presStyleCnt="3" custScaleX="152198" custScaleY="1032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7028F8-8784-4A4F-BB7A-951F4A00EF1E}" type="pres">
      <dgm:prSet presAssocID="{2FAC6F99-9D16-4EE2-8F8E-15FA46A83E4F}" presName="rootConnector" presStyleLbl="node2" presStyleIdx="1" presStyleCnt="3"/>
      <dgm:spPr/>
      <dgm:t>
        <a:bodyPr/>
        <a:lstStyle/>
        <a:p>
          <a:endParaRPr lang="pt-BR"/>
        </a:p>
      </dgm:t>
    </dgm:pt>
    <dgm:pt modelId="{B7EDFBE5-7E09-4448-813F-C317F3281F84}" type="pres">
      <dgm:prSet presAssocID="{2FAC6F99-9D16-4EE2-8F8E-15FA46A83E4F}" presName="hierChild4" presStyleCnt="0"/>
      <dgm:spPr/>
      <dgm:t>
        <a:bodyPr/>
        <a:lstStyle/>
        <a:p>
          <a:endParaRPr lang="pt-BR"/>
        </a:p>
      </dgm:t>
    </dgm:pt>
    <dgm:pt modelId="{086CCE17-3688-4146-BACB-94AD21B69B87}" type="pres">
      <dgm:prSet presAssocID="{2FAC6F99-9D16-4EE2-8F8E-15FA46A83E4F}" presName="hierChild5" presStyleCnt="0"/>
      <dgm:spPr/>
      <dgm:t>
        <a:bodyPr/>
        <a:lstStyle/>
        <a:p>
          <a:endParaRPr lang="pt-BR"/>
        </a:p>
      </dgm:t>
    </dgm:pt>
    <dgm:pt modelId="{95CDB04E-412E-4F7B-918F-303E7651E2F8}" type="pres">
      <dgm:prSet presAssocID="{724339AC-AC40-43C9-B89E-B0C52F3471C1}" presName="Name64" presStyleLbl="parChTrans1D2" presStyleIdx="2" presStyleCnt="3"/>
      <dgm:spPr/>
      <dgm:t>
        <a:bodyPr/>
        <a:lstStyle/>
        <a:p>
          <a:endParaRPr lang="pt-BR"/>
        </a:p>
      </dgm:t>
    </dgm:pt>
    <dgm:pt modelId="{A2BFB2DF-4733-44F1-B85B-8DF50080C67C}" type="pres">
      <dgm:prSet presAssocID="{DE32BF18-4938-45FA-B9CE-36E1EEF4CF95}" presName="hierRoot2" presStyleCnt="0">
        <dgm:presLayoutVars>
          <dgm:hierBranch val="init"/>
        </dgm:presLayoutVars>
      </dgm:prSet>
      <dgm:spPr/>
    </dgm:pt>
    <dgm:pt modelId="{A8223CEE-D21F-40CE-86DF-EC9038B119D9}" type="pres">
      <dgm:prSet presAssocID="{DE32BF18-4938-45FA-B9CE-36E1EEF4CF95}" presName="rootComposite" presStyleCnt="0"/>
      <dgm:spPr/>
    </dgm:pt>
    <dgm:pt modelId="{45DC75D3-D4F8-485F-9A50-6A24B642F0C7}" type="pres">
      <dgm:prSet presAssocID="{DE32BF18-4938-45FA-B9CE-36E1EEF4CF95}" presName="rootText" presStyleLbl="node2" presStyleIdx="2" presStyleCnt="3" custScaleX="1522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FCB55A-8FA2-42B9-8F6B-A526E94C723F}" type="pres">
      <dgm:prSet presAssocID="{DE32BF18-4938-45FA-B9CE-36E1EEF4CF95}" presName="rootConnector" presStyleLbl="node2" presStyleIdx="2" presStyleCnt="3"/>
      <dgm:spPr/>
      <dgm:t>
        <a:bodyPr/>
        <a:lstStyle/>
        <a:p>
          <a:endParaRPr lang="pt-BR"/>
        </a:p>
      </dgm:t>
    </dgm:pt>
    <dgm:pt modelId="{06DEE19A-028A-468E-89FF-B44DC2D949E9}" type="pres">
      <dgm:prSet presAssocID="{DE32BF18-4938-45FA-B9CE-36E1EEF4CF95}" presName="hierChild4" presStyleCnt="0"/>
      <dgm:spPr/>
    </dgm:pt>
    <dgm:pt modelId="{0A48FD03-E6D1-4255-9DC1-4B7FF7889D33}" type="pres">
      <dgm:prSet presAssocID="{DE32BF18-4938-45FA-B9CE-36E1EEF4CF95}" presName="hierChild5" presStyleCnt="0"/>
      <dgm:spPr/>
    </dgm:pt>
    <dgm:pt modelId="{5E2E3984-32FD-407A-A6B3-187195501095}" type="pres">
      <dgm:prSet presAssocID="{E7345431-E0BC-4AD6-91C8-D4273D905C4A}" presName="hierChild3" presStyleCnt="0"/>
      <dgm:spPr/>
      <dgm:t>
        <a:bodyPr/>
        <a:lstStyle/>
        <a:p>
          <a:endParaRPr lang="pt-BR"/>
        </a:p>
      </dgm:t>
    </dgm:pt>
  </dgm:ptLst>
  <dgm:cxnLst>
    <dgm:cxn modelId="{9713AA35-4B8E-4FC9-B507-79AE6F0298EF}" type="presOf" srcId="{DE32BF18-4938-45FA-B9CE-36E1EEF4CF95}" destId="{45DC75D3-D4F8-485F-9A50-6A24B642F0C7}" srcOrd="0" destOrd="0" presId="urn:microsoft.com/office/officeart/2009/3/layout/HorizontalOrganizationChart"/>
    <dgm:cxn modelId="{EBDCF343-A186-45FD-A0DF-3E5EA064A42E}" type="presOf" srcId="{D3422F4C-7D19-45A0-A36A-F452EE0C928B}" destId="{147D7582-8CDD-472A-B7CF-E08A0D0CDF86}" srcOrd="0" destOrd="0" presId="urn:microsoft.com/office/officeart/2009/3/layout/HorizontalOrganizationChart"/>
    <dgm:cxn modelId="{8F8FA32D-FD30-42F4-BC14-2140D092005D}" type="presOf" srcId="{E7345431-E0BC-4AD6-91C8-D4273D905C4A}" destId="{819585D0-66FA-4A4D-A08E-F56143D38A66}" srcOrd="1" destOrd="0" presId="urn:microsoft.com/office/officeart/2009/3/layout/HorizontalOrganizationChart"/>
    <dgm:cxn modelId="{69AD6591-22D3-4210-B906-9FBFC0CD2A6F}" type="presOf" srcId="{C8E33721-B856-4DE6-8145-661B22E7CD58}" destId="{2221C321-FC1D-4493-945F-D172095BF660}" srcOrd="0" destOrd="0" presId="urn:microsoft.com/office/officeart/2009/3/layout/HorizontalOrganizationChart"/>
    <dgm:cxn modelId="{C876BE8E-F01C-43B6-850D-47F0E2D1F53E}" type="presOf" srcId="{2FAC6F99-9D16-4EE2-8F8E-15FA46A83E4F}" destId="{6E7028F8-8784-4A4F-BB7A-951F4A00EF1E}" srcOrd="1" destOrd="0" presId="urn:microsoft.com/office/officeart/2009/3/layout/HorizontalOrganizationChart"/>
    <dgm:cxn modelId="{BE4ABBE8-EF4D-44BE-960F-DC9F69900008}" type="presOf" srcId="{D3422F4C-7D19-45A0-A36A-F452EE0C928B}" destId="{D5D1CD4B-39D1-455B-AC6C-6EF4D0BC3F30}" srcOrd="1" destOrd="0" presId="urn:microsoft.com/office/officeart/2009/3/layout/HorizontalOrganizationChart"/>
    <dgm:cxn modelId="{C9E4D6E7-DCC2-4329-83F0-BB8A9492016F}" type="presOf" srcId="{E7345431-E0BC-4AD6-91C8-D4273D905C4A}" destId="{D60A977F-1A62-4726-BDE6-C9927FAFFD68}" srcOrd="0" destOrd="0" presId="urn:microsoft.com/office/officeart/2009/3/layout/HorizontalOrganizationChart"/>
    <dgm:cxn modelId="{77ADF4F4-986E-4AE5-8B7A-CABBA41B632E}" srcId="{C99CCF98-5E81-4443-8C9F-632C8D841152}" destId="{E7345431-E0BC-4AD6-91C8-D4273D905C4A}" srcOrd="0" destOrd="0" parTransId="{86B7D209-2D43-4F13-9BF6-AFE6150366F8}" sibTransId="{C14C7767-7035-4C9A-A72A-9370733F189C}"/>
    <dgm:cxn modelId="{B230CBEC-7507-4561-AB2B-3C33AE36BF76}" type="presOf" srcId="{2FAC6F99-9D16-4EE2-8F8E-15FA46A83E4F}" destId="{F6139F9A-3514-449E-99E7-F8A225FB4F95}" srcOrd="0" destOrd="0" presId="urn:microsoft.com/office/officeart/2009/3/layout/HorizontalOrganizationChart"/>
    <dgm:cxn modelId="{60B1A267-7D4C-464E-913E-394E5F19B1D5}" type="presOf" srcId="{C99CCF98-5E81-4443-8C9F-632C8D841152}" destId="{0D7BDC55-548A-43D4-A60F-234FB956CD0B}" srcOrd="0" destOrd="0" presId="urn:microsoft.com/office/officeart/2009/3/layout/HorizontalOrganizationChart"/>
    <dgm:cxn modelId="{EF0928AD-675C-4487-9E6C-695D3489289D}" type="presOf" srcId="{A0691E43-EDC7-4840-AC9D-A2C48BF60300}" destId="{61593000-2CE6-4349-8632-093FEC11EE82}" srcOrd="0" destOrd="0" presId="urn:microsoft.com/office/officeart/2009/3/layout/HorizontalOrganizationChart"/>
    <dgm:cxn modelId="{B907D4DE-FE9B-423E-8197-9E8F029AF5D8}" srcId="{E7345431-E0BC-4AD6-91C8-D4273D905C4A}" destId="{2FAC6F99-9D16-4EE2-8F8E-15FA46A83E4F}" srcOrd="1" destOrd="0" parTransId="{A0691E43-EDC7-4840-AC9D-A2C48BF60300}" sibTransId="{17AA9C73-5C12-47B0-AA73-31A739F4F0BF}"/>
    <dgm:cxn modelId="{658148F6-0CD6-4575-8655-A1BB6465840C}" type="presOf" srcId="{724339AC-AC40-43C9-B89E-B0C52F3471C1}" destId="{95CDB04E-412E-4F7B-918F-303E7651E2F8}" srcOrd="0" destOrd="0" presId="urn:microsoft.com/office/officeart/2009/3/layout/HorizontalOrganizationChart"/>
    <dgm:cxn modelId="{51875D1B-3FA2-4DCB-90B0-EF4DC46980D4}" type="presOf" srcId="{DE32BF18-4938-45FA-B9CE-36E1EEF4CF95}" destId="{CDFCB55A-8FA2-42B9-8F6B-A526E94C723F}" srcOrd="1" destOrd="0" presId="urn:microsoft.com/office/officeart/2009/3/layout/HorizontalOrganizationChart"/>
    <dgm:cxn modelId="{8CCA5D3C-6D7D-4681-BBF6-32CDAFA8A410}" srcId="{E7345431-E0BC-4AD6-91C8-D4273D905C4A}" destId="{DE32BF18-4938-45FA-B9CE-36E1EEF4CF95}" srcOrd="2" destOrd="0" parTransId="{724339AC-AC40-43C9-B89E-B0C52F3471C1}" sibTransId="{0529F25D-AC2F-44CB-8ABF-D2B9C4A2A1E5}"/>
    <dgm:cxn modelId="{557A8E2D-5121-4396-8585-8915A1586A13}" srcId="{E7345431-E0BC-4AD6-91C8-D4273D905C4A}" destId="{D3422F4C-7D19-45A0-A36A-F452EE0C928B}" srcOrd="0" destOrd="0" parTransId="{C8E33721-B856-4DE6-8145-661B22E7CD58}" sibTransId="{9469608F-4C92-4752-8D62-1800B931574D}"/>
    <dgm:cxn modelId="{045096EB-6A5E-4DD8-9CFF-619B66979E1D}" type="presParOf" srcId="{0D7BDC55-548A-43D4-A60F-234FB956CD0B}" destId="{94086F5F-6D3D-4DDC-B374-8BAFD976DC0B}" srcOrd="0" destOrd="0" presId="urn:microsoft.com/office/officeart/2009/3/layout/HorizontalOrganizationChart"/>
    <dgm:cxn modelId="{D47CA9CC-B1C5-4EFE-A333-8D382CE6EC56}" type="presParOf" srcId="{94086F5F-6D3D-4DDC-B374-8BAFD976DC0B}" destId="{71C17FB4-1B8A-46F0-9385-E096F9BF0124}" srcOrd="0" destOrd="0" presId="urn:microsoft.com/office/officeart/2009/3/layout/HorizontalOrganizationChart"/>
    <dgm:cxn modelId="{C694649F-B49B-44BC-86F0-528FB2AE74CD}" type="presParOf" srcId="{71C17FB4-1B8A-46F0-9385-E096F9BF0124}" destId="{D60A977F-1A62-4726-BDE6-C9927FAFFD68}" srcOrd="0" destOrd="0" presId="urn:microsoft.com/office/officeart/2009/3/layout/HorizontalOrganizationChart"/>
    <dgm:cxn modelId="{681086AA-DBCB-480B-905A-E6E1C3551B27}" type="presParOf" srcId="{71C17FB4-1B8A-46F0-9385-E096F9BF0124}" destId="{819585D0-66FA-4A4D-A08E-F56143D38A66}" srcOrd="1" destOrd="0" presId="urn:microsoft.com/office/officeart/2009/3/layout/HorizontalOrganizationChart"/>
    <dgm:cxn modelId="{3B89C7D7-6C40-44D7-86B8-0366929A9809}" type="presParOf" srcId="{94086F5F-6D3D-4DDC-B374-8BAFD976DC0B}" destId="{FE709C61-7924-4EE8-84F6-2FB5882F9CC3}" srcOrd="1" destOrd="0" presId="urn:microsoft.com/office/officeart/2009/3/layout/HorizontalOrganizationChart"/>
    <dgm:cxn modelId="{283C9722-DCFC-436B-A8D0-8D4CA3D63EFB}" type="presParOf" srcId="{FE709C61-7924-4EE8-84F6-2FB5882F9CC3}" destId="{2221C321-FC1D-4493-945F-D172095BF660}" srcOrd="0" destOrd="0" presId="urn:microsoft.com/office/officeart/2009/3/layout/HorizontalOrganizationChart"/>
    <dgm:cxn modelId="{BBCCC8F0-AB00-4995-A4F3-832061E25B93}" type="presParOf" srcId="{FE709C61-7924-4EE8-84F6-2FB5882F9CC3}" destId="{65DD7EB6-B5B7-4D5C-81E7-1E244CF3D2C2}" srcOrd="1" destOrd="0" presId="urn:microsoft.com/office/officeart/2009/3/layout/HorizontalOrganizationChart"/>
    <dgm:cxn modelId="{1A868E25-7AF0-44F8-8996-57A98E5AA71F}" type="presParOf" srcId="{65DD7EB6-B5B7-4D5C-81E7-1E244CF3D2C2}" destId="{FDDEFE2F-119E-4C3D-9FDA-ED6AB568A626}" srcOrd="0" destOrd="0" presId="urn:microsoft.com/office/officeart/2009/3/layout/HorizontalOrganizationChart"/>
    <dgm:cxn modelId="{965CE714-2CF2-4F09-8D75-FE7C191B8391}" type="presParOf" srcId="{FDDEFE2F-119E-4C3D-9FDA-ED6AB568A626}" destId="{147D7582-8CDD-472A-B7CF-E08A0D0CDF86}" srcOrd="0" destOrd="0" presId="urn:microsoft.com/office/officeart/2009/3/layout/HorizontalOrganizationChart"/>
    <dgm:cxn modelId="{6D278A68-F479-4610-BAD9-B575A8675134}" type="presParOf" srcId="{FDDEFE2F-119E-4C3D-9FDA-ED6AB568A626}" destId="{D5D1CD4B-39D1-455B-AC6C-6EF4D0BC3F30}" srcOrd="1" destOrd="0" presId="urn:microsoft.com/office/officeart/2009/3/layout/HorizontalOrganizationChart"/>
    <dgm:cxn modelId="{A218F86B-797D-4DF0-82E2-B40BA8617BC0}" type="presParOf" srcId="{65DD7EB6-B5B7-4D5C-81E7-1E244CF3D2C2}" destId="{B3AF975A-18BD-4801-A521-31E7F8AA1F0D}" srcOrd="1" destOrd="0" presId="urn:microsoft.com/office/officeart/2009/3/layout/HorizontalOrganizationChart"/>
    <dgm:cxn modelId="{9C7D3F2B-FBB8-4835-9A08-F69CD9C76E00}" type="presParOf" srcId="{65DD7EB6-B5B7-4D5C-81E7-1E244CF3D2C2}" destId="{B382A23D-9EAA-44A2-A527-DB0B38B66BD3}" srcOrd="2" destOrd="0" presId="urn:microsoft.com/office/officeart/2009/3/layout/HorizontalOrganizationChart"/>
    <dgm:cxn modelId="{61D396E1-65AE-4849-B9BC-48D1366EB36B}" type="presParOf" srcId="{FE709C61-7924-4EE8-84F6-2FB5882F9CC3}" destId="{61593000-2CE6-4349-8632-093FEC11EE82}" srcOrd="2" destOrd="0" presId="urn:microsoft.com/office/officeart/2009/3/layout/HorizontalOrganizationChart"/>
    <dgm:cxn modelId="{1C366992-FA31-466B-BF99-66BB228AFE1C}" type="presParOf" srcId="{FE709C61-7924-4EE8-84F6-2FB5882F9CC3}" destId="{690FDECA-E40F-47EE-A889-DA9B9061CE5D}" srcOrd="3" destOrd="0" presId="urn:microsoft.com/office/officeart/2009/3/layout/HorizontalOrganizationChart"/>
    <dgm:cxn modelId="{17064A33-56CA-404F-8596-5146D2CBE938}" type="presParOf" srcId="{690FDECA-E40F-47EE-A889-DA9B9061CE5D}" destId="{9B67999C-4922-4D82-8022-FE6AE8A29140}" srcOrd="0" destOrd="0" presId="urn:microsoft.com/office/officeart/2009/3/layout/HorizontalOrganizationChart"/>
    <dgm:cxn modelId="{E8D3EFEB-2DD9-4714-A7F8-0A6E2C96D722}" type="presParOf" srcId="{9B67999C-4922-4D82-8022-FE6AE8A29140}" destId="{F6139F9A-3514-449E-99E7-F8A225FB4F95}" srcOrd="0" destOrd="0" presId="urn:microsoft.com/office/officeart/2009/3/layout/HorizontalOrganizationChart"/>
    <dgm:cxn modelId="{4E174187-BBC3-48B3-8ED5-8B2AF81B17F3}" type="presParOf" srcId="{9B67999C-4922-4D82-8022-FE6AE8A29140}" destId="{6E7028F8-8784-4A4F-BB7A-951F4A00EF1E}" srcOrd="1" destOrd="0" presId="urn:microsoft.com/office/officeart/2009/3/layout/HorizontalOrganizationChart"/>
    <dgm:cxn modelId="{02BE6B40-822F-44B6-86F0-438351AB6BA0}" type="presParOf" srcId="{690FDECA-E40F-47EE-A889-DA9B9061CE5D}" destId="{B7EDFBE5-7E09-4448-813F-C317F3281F84}" srcOrd="1" destOrd="0" presId="urn:microsoft.com/office/officeart/2009/3/layout/HorizontalOrganizationChart"/>
    <dgm:cxn modelId="{FFE48882-5F62-4DD5-BA01-BD540CC4BDFA}" type="presParOf" srcId="{690FDECA-E40F-47EE-A889-DA9B9061CE5D}" destId="{086CCE17-3688-4146-BACB-94AD21B69B87}" srcOrd="2" destOrd="0" presId="urn:microsoft.com/office/officeart/2009/3/layout/HorizontalOrganizationChart"/>
    <dgm:cxn modelId="{3456E72C-FF8E-4A3F-976D-0211D2230226}" type="presParOf" srcId="{FE709C61-7924-4EE8-84F6-2FB5882F9CC3}" destId="{95CDB04E-412E-4F7B-918F-303E7651E2F8}" srcOrd="4" destOrd="0" presId="urn:microsoft.com/office/officeart/2009/3/layout/HorizontalOrganizationChart"/>
    <dgm:cxn modelId="{CAA734FE-7682-4D55-9D40-4D6378E60693}" type="presParOf" srcId="{FE709C61-7924-4EE8-84F6-2FB5882F9CC3}" destId="{A2BFB2DF-4733-44F1-B85B-8DF50080C67C}" srcOrd="5" destOrd="0" presId="urn:microsoft.com/office/officeart/2009/3/layout/HorizontalOrganizationChart"/>
    <dgm:cxn modelId="{A7F4E701-8879-48CC-90CA-EED138E0E748}" type="presParOf" srcId="{A2BFB2DF-4733-44F1-B85B-8DF50080C67C}" destId="{A8223CEE-D21F-40CE-86DF-EC9038B119D9}" srcOrd="0" destOrd="0" presId="urn:microsoft.com/office/officeart/2009/3/layout/HorizontalOrganizationChart"/>
    <dgm:cxn modelId="{7B0C2C91-8D62-4216-9214-FF288C6A47CE}" type="presParOf" srcId="{A8223CEE-D21F-40CE-86DF-EC9038B119D9}" destId="{45DC75D3-D4F8-485F-9A50-6A24B642F0C7}" srcOrd="0" destOrd="0" presId="urn:microsoft.com/office/officeart/2009/3/layout/HorizontalOrganizationChart"/>
    <dgm:cxn modelId="{6BDEDE8F-37B3-48B5-AB19-1521FA5A740E}" type="presParOf" srcId="{A8223CEE-D21F-40CE-86DF-EC9038B119D9}" destId="{CDFCB55A-8FA2-42B9-8F6B-A526E94C723F}" srcOrd="1" destOrd="0" presId="urn:microsoft.com/office/officeart/2009/3/layout/HorizontalOrganizationChart"/>
    <dgm:cxn modelId="{58FABFDA-2B31-4DA7-A7D4-7EDB1A95AA4A}" type="presParOf" srcId="{A2BFB2DF-4733-44F1-B85B-8DF50080C67C}" destId="{06DEE19A-028A-468E-89FF-B44DC2D949E9}" srcOrd="1" destOrd="0" presId="urn:microsoft.com/office/officeart/2009/3/layout/HorizontalOrganizationChart"/>
    <dgm:cxn modelId="{0802E8F9-57C9-4F04-9F01-EF785C7E4108}" type="presParOf" srcId="{A2BFB2DF-4733-44F1-B85B-8DF50080C67C}" destId="{0A48FD03-E6D1-4255-9DC1-4B7FF7889D33}" srcOrd="2" destOrd="0" presId="urn:microsoft.com/office/officeart/2009/3/layout/HorizontalOrganizationChart"/>
    <dgm:cxn modelId="{822287DC-B6FC-46E7-9812-08D6AE2D3828}" type="presParOf" srcId="{94086F5F-6D3D-4DDC-B374-8BAFD976DC0B}" destId="{5E2E3984-32FD-407A-A6B3-18719550109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0CE7A6-B498-4447-8210-35FB040CBC1E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</dgm:pt>
    <dgm:pt modelId="{3B0C13D9-CA04-48A9-8C25-3968DACD8B2C}">
      <dgm:prSet custT="1"/>
      <dgm:spPr>
        <a:solidFill>
          <a:srgbClr val="00339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QUANTO À PREVISÃO</a:t>
          </a:r>
        </a:p>
      </dgm:t>
    </dgm:pt>
    <dgm:pt modelId="{BE2421C8-BB78-44C4-99F7-504B4649D6B2}" type="parTrans" cxnId="{5D1344CB-81B2-4AED-88C5-7A54473FADE5}">
      <dgm:prSet/>
      <dgm:spPr/>
      <dgm:t>
        <a:bodyPr/>
        <a:lstStyle/>
        <a:p>
          <a:endParaRPr lang="pt-BR"/>
        </a:p>
      </dgm:t>
    </dgm:pt>
    <dgm:pt modelId="{D0345F72-240F-4448-958A-320FFC827226}" type="sibTrans" cxnId="{5D1344CB-81B2-4AED-88C5-7A54473FADE5}">
      <dgm:prSet/>
      <dgm:spPr/>
      <dgm:t>
        <a:bodyPr/>
        <a:lstStyle/>
        <a:p>
          <a:endParaRPr lang="pt-BR"/>
        </a:p>
      </dgm:t>
    </dgm:pt>
    <dgm:pt modelId="{F181D1B1-4B42-4284-866A-B75819F541C9}">
      <dgm:prSet custT="1"/>
      <dgm:spPr>
        <a:solidFill>
          <a:srgbClr val="00339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1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ORDINÁRIA</a:t>
          </a: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Prevista 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Planejamento Anual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 Correição</a:t>
          </a:r>
        </a:p>
      </dgm:t>
    </dgm:pt>
    <dgm:pt modelId="{EDD476A9-DCF1-407A-AC7C-2B7014BE3BFB}" type="parTrans" cxnId="{6AC55978-1688-4F2D-8C9A-A9599AD4CCF2}">
      <dgm:prSet/>
      <dgm:spPr/>
      <dgm:t>
        <a:bodyPr/>
        <a:lstStyle/>
        <a:p>
          <a:endParaRPr lang="pt-BR"/>
        </a:p>
      </dgm:t>
    </dgm:pt>
    <dgm:pt modelId="{4D3BD2AA-BD86-474E-BFB9-553A32C55BF3}" type="sibTrans" cxnId="{6AC55978-1688-4F2D-8C9A-A9599AD4CCF2}">
      <dgm:prSet/>
      <dgm:spPr/>
      <dgm:t>
        <a:bodyPr/>
        <a:lstStyle/>
        <a:p>
          <a:endParaRPr lang="pt-BR"/>
        </a:p>
      </dgm:t>
    </dgm:pt>
    <dgm:pt modelId="{03483AE2-778A-483C-9FAE-984A4C14DD95}">
      <dgm:prSet custT="1"/>
      <dgm:spPr>
        <a:solidFill>
          <a:srgbClr val="00339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1200" b="1" i="0" u="none" strike="noStrike" cap="none" normalizeH="0" baseline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EXTRAORDINÁRIA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Não prevista 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Planejamento Anual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200" b="1" i="0" u="none" strike="noStrike" cap="none" normalizeH="0" baseline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 Correição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1200" b="1" i="0" u="none" strike="noStrike" cap="none" normalizeH="0" baseline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3EA4EFC-598B-4F61-90DF-32566BC89DA1}" type="parTrans" cxnId="{D3491CE3-20EF-4C86-A22C-5BDB3A57FF7D}">
      <dgm:prSet/>
      <dgm:spPr/>
      <dgm:t>
        <a:bodyPr/>
        <a:lstStyle/>
        <a:p>
          <a:endParaRPr lang="pt-BR"/>
        </a:p>
      </dgm:t>
    </dgm:pt>
    <dgm:pt modelId="{3432BAD3-334D-4299-A39E-E38002A02A2D}" type="sibTrans" cxnId="{D3491CE3-20EF-4C86-A22C-5BDB3A57FF7D}">
      <dgm:prSet/>
      <dgm:spPr/>
      <dgm:t>
        <a:bodyPr/>
        <a:lstStyle/>
        <a:p>
          <a:endParaRPr lang="pt-BR"/>
        </a:p>
      </dgm:t>
    </dgm:pt>
    <dgm:pt modelId="{3A0943C8-CEA5-43B8-948C-B633BF0082C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Determinação</a:t>
          </a:r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7CE2A-3088-407A-8C9D-47922D8E03FD}" type="parTrans" cxnId="{F9E479D3-0EEB-499C-8C06-C2AD855352FB}">
      <dgm:prSet/>
      <dgm:spPr/>
      <dgm:t>
        <a:bodyPr/>
        <a:lstStyle/>
        <a:p>
          <a:endParaRPr lang="pt-BR"/>
        </a:p>
      </dgm:t>
    </dgm:pt>
    <dgm:pt modelId="{418C3044-85DA-461D-AA8C-E0F6A4F13D7C}" type="sibTrans" cxnId="{F9E479D3-0EEB-499C-8C06-C2AD855352FB}">
      <dgm:prSet/>
      <dgm:spPr/>
      <dgm:t>
        <a:bodyPr/>
        <a:lstStyle/>
        <a:p>
          <a:endParaRPr lang="pt-BR"/>
        </a:p>
      </dgm:t>
    </dgm:pt>
    <dgm:pt modelId="{55E55ED9-4626-43A3-B296-5EFFAFCF4A2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Solicitação</a:t>
          </a:r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FE0CF-CCEF-48AF-AE9D-147164572D88}" type="parTrans" cxnId="{6C2043AB-F133-4E71-B652-B06421382125}">
      <dgm:prSet/>
      <dgm:spPr/>
      <dgm:t>
        <a:bodyPr/>
        <a:lstStyle/>
        <a:p>
          <a:endParaRPr lang="pt-BR"/>
        </a:p>
      </dgm:t>
    </dgm:pt>
    <dgm:pt modelId="{9D1B87D6-896B-4470-A438-400DABDCD159}" type="sibTrans" cxnId="{6C2043AB-F133-4E71-B652-B06421382125}">
      <dgm:prSet/>
      <dgm:spPr/>
      <dgm:t>
        <a:bodyPr/>
        <a:lstStyle/>
        <a:p>
          <a:endParaRPr lang="pt-BR"/>
        </a:p>
      </dgm:t>
    </dgm:pt>
    <dgm:pt modelId="{E7BAF842-8951-45BB-86E3-3F1BAFC2987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Corregedor-Geral</a:t>
          </a:r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3A894-53EF-428A-B3BE-911D47A5830B}" type="parTrans" cxnId="{3B98FD25-081D-4711-9116-31CAF2090E10}">
      <dgm:prSet/>
      <dgm:spPr/>
      <dgm:t>
        <a:bodyPr/>
        <a:lstStyle/>
        <a:p>
          <a:endParaRPr lang="pt-BR"/>
        </a:p>
      </dgm:t>
    </dgm:pt>
    <dgm:pt modelId="{4BFD2732-CF44-4FAA-98D0-7A17591B6031}" type="sibTrans" cxnId="{3B98FD25-081D-4711-9116-31CAF2090E10}">
      <dgm:prSet/>
      <dgm:spPr/>
      <dgm:t>
        <a:bodyPr/>
        <a:lstStyle/>
        <a:p>
          <a:endParaRPr lang="pt-BR"/>
        </a:p>
      </dgm:t>
    </dgm:pt>
    <dgm:pt modelId="{15BACCD1-E192-4A31-80C4-D69841523D3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Plenário ou </a:t>
          </a:r>
        </a:p>
        <a:p>
          <a:r>
            <a:rPr lang="pt-B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Presidente</a:t>
          </a:r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A8971-13B7-43A4-B901-27FA51B42DCB}" type="parTrans" cxnId="{F05FFE0A-56DC-4AF3-A313-80DBB60413D3}">
      <dgm:prSet/>
      <dgm:spPr/>
      <dgm:t>
        <a:bodyPr/>
        <a:lstStyle/>
        <a:p>
          <a:endParaRPr lang="pt-BR"/>
        </a:p>
      </dgm:t>
    </dgm:pt>
    <dgm:pt modelId="{2A76C186-AE35-49F6-846D-BF999E54920E}" type="sibTrans" cxnId="{F05FFE0A-56DC-4AF3-A313-80DBB60413D3}">
      <dgm:prSet/>
      <dgm:spPr/>
      <dgm:t>
        <a:bodyPr/>
        <a:lstStyle/>
        <a:p>
          <a:endParaRPr lang="pt-BR"/>
        </a:p>
      </dgm:t>
    </dgm:pt>
    <dgm:pt modelId="{35E1E47C-CB4F-48E2-BE1A-342D5C44FA6F}" type="pres">
      <dgm:prSet presAssocID="{570CE7A6-B498-4447-8210-35FB040CB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E31498-60E8-4C2A-B7B7-E5BD9CD012D9}" type="pres">
      <dgm:prSet presAssocID="{3B0C13D9-CA04-48A9-8C25-3968DACD8B2C}" presName="hierRoot1" presStyleCnt="0">
        <dgm:presLayoutVars>
          <dgm:hierBranch/>
        </dgm:presLayoutVars>
      </dgm:prSet>
      <dgm:spPr/>
    </dgm:pt>
    <dgm:pt modelId="{9B99C46A-69E5-4691-8A9A-00BE1FFEBE5C}" type="pres">
      <dgm:prSet presAssocID="{3B0C13D9-CA04-48A9-8C25-3968DACD8B2C}" presName="rootComposite1" presStyleCnt="0"/>
      <dgm:spPr/>
    </dgm:pt>
    <dgm:pt modelId="{D4F04563-C4D2-400A-A0DF-AD20CBC3B8F3}" type="pres">
      <dgm:prSet presAssocID="{3B0C13D9-CA04-48A9-8C25-3968DACD8B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CB229B-7109-4841-9CDD-24436A217B2C}" type="pres">
      <dgm:prSet presAssocID="{3B0C13D9-CA04-48A9-8C25-3968DACD8B2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24A53231-CFB0-4DDA-B935-56039A38D3FD}" type="pres">
      <dgm:prSet presAssocID="{3B0C13D9-CA04-48A9-8C25-3968DACD8B2C}" presName="hierChild2" presStyleCnt="0"/>
      <dgm:spPr/>
    </dgm:pt>
    <dgm:pt modelId="{802F90B1-47A3-4DB4-B271-B591458EFC3E}" type="pres">
      <dgm:prSet presAssocID="{EDD476A9-DCF1-407A-AC7C-2B7014BE3BFB}" presName="Name35" presStyleLbl="parChTrans1D2" presStyleIdx="0" presStyleCnt="2"/>
      <dgm:spPr/>
      <dgm:t>
        <a:bodyPr/>
        <a:lstStyle/>
        <a:p>
          <a:endParaRPr lang="pt-BR"/>
        </a:p>
      </dgm:t>
    </dgm:pt>
    <dgm:pt modelId="{625A16DD-0E13-4639-949F-F813E2B532A8}" type="pres">
      <dgm:prSet presAssocID="{F181D1B1-4B42-4284-866A-B75819F541C9}" presName="hierRoot2" presStyleCnt="0">
        <dgm:presLayoutVars>
          <dgm:hierBranch/>
        </dgm:presLayoutVars>
      </dgm:prSet>
      <dgm:spPr/>
    </dgm:pt>
    <dgm:pt modelId="{318568B2-FD93-485B-9901-F69B25935239}" type="pres">
      <dgm:prSet presAssocID="{F181D1B1-4B42-4284-866A-B75819F541C9}" presName="rootComposite" presStyleCnt="0"/>
      <dgm:spPr/>
    </dgm:pt>
    <dgm:pt modelId="{A0C0B01A-D5AD-4850-8027-E8B533AF701A}" type="pres">
      <dgm:prSet presAssocID="{F181D1B1-4B42-4284-866A-B75819F541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497F44-8FC3-41A0-BE9D-AB1856A42E77}" type="pres">
      <dgm:prSet presAssocID="{F181D1B1-4B42-4284-866A-B75819F541C9}" presName="rootConnector" presStyleLbl="node2" presStyleIdx="0" presStyleCnt="2"/>
      <dgm:spPr/>
      <dgm:t>
        <a:bodyPr/>
        <a:lstStyle/>
        <a:p>
          <a:endParaRPr lang="pt-BR"/>
        </a:p>
      </dgm:t>
    </dgm:pt>
    <dgm:pt modelId="{93AD17BC-912E-44D9-BC73-0FC93331B0C0}" type="pres">
      <dgm:prSet presAssocID="{F181D1B1-4B42-4284-866A-B75819F541C9}" presName="hierChild4" presStyleCnt="0"/>
      <dgm:spPr/>
    </dgm:pt>
    <dgm:pt modelId="{1199161F-34C4-4A2C-B1C2-58DBE95B0DA3}" type="pres">
      <dgm:prSet presAssocID="{F181D1B1-4B42-4284-866A-B75819F541C9}" presName="hierChild5" presStyleCnt="0"/>
      <dgm:spPr/>
    </dgm:pt>
    <dgm:pt modelId="{E6433D41-154E-4AA5-B770-4010BCE55AFF}" type="pres">
      <dgm:prSet presAssocID="{D3EA4EFC-598B-4F61-90DF-32566BC89DA1}" presName="Name35" presStyleLbl="parChTrans1D2" presStyleIdx="1" presStyleCnt="2"/>
      <dgm:spPr/>
      <dgm:t>
        <a:bodyPr/>
        <a:lstStyle/>
        <a:p>
          <a:endParaRPr lang="pt-BR"/>
        </a:p>
      </dgm:t>
    </dgm:pt>
    <dgm:pt modelId="{AE3D9F37-3BFF-48A6-A3BC-B3DEFA0531D6}" type="pres">
      <dgm:prSet presAssocID="{03483AE2-778A-483C-9FAE-984A4C14DD95}" presName="hierRoot2" presStyleCnt="0">
        <dgm:presLayoutVars>
          <dgm:hierBranch/>
        </dgm:presLayoutVars>
      </dgm:prSet>
      <dgm:spPr/>
    </dgm:pt>
    <dgm:pt modelId="{17F6A165-8292-4FF7-A56D-C499E83DDAC8}" type="pres">
      <dgm:prSet presAssocID="{03483AE2-778A-483C-9FAE-984A4C14DD95}" presName="rootComposite" presStyleCnt="0"/>
      <dgm:spPr/>
    </dgm:pt>
    <dgm:pt modelId="{C660B112-7977-4617-ADFF-1AF47449DC13}" type="pres">
      <dgm:prSet presAssocID="{03483AE2-778A-483C-9FAE-984A4C14DD9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744F7B-A3D9-4CE5-AA6D-BD611EE8979B}" type="pres">
      <dgm:prSet presAssocID="{03483AE2-778A-483C-9FAE-984A4C14DD95}" presName="rootConnector" presStyleLbl="node2" presStyleIdx="1" presStyleCnt="2"/>
      <dgm:spPr/>
      <dgm:t>
        <a:bodyPr/>
        <a:lstStyle/>
        <a:p>
          <a:endParaRPr lang="pt-BR"/>
        </a:p>
      </dgm:t>
    </dgm:pt>
    <dgm:pt modelId="{EF175AB7-6663-4B28-A35A-3EFEB77E1E5A}" type="pres">
      <dgm:prSet presAssocID="{03483AE2-778A-483C-9FAE-984A4C14DD95}" presName="hierChild4" presStyleCnt="0"/>
      <dgm:spPr/>
    </dgm:pt>
    <dgm:pt modelId="{0B0307F3-320A-45A6-941F-C516DC03D45F}" type="pres">
      <dgm:prSet presAssocID="{EA57CE2A-3088-407A-8C9D-47922D8E03FD}" presName="Name35" presStyleLbl="parChTrans1D3" presStyleIdx="0" presStyleCnt="2"/>
      <dgm:spPr/>
      <dgm:t>
        <a:bodyPr/>
        <a:lstStyle/>
        <a:p>
          <a:endParaRPr lang="pt-BR"/>
        </a:p>
      </dgm:t>
    </dgm:pt>
    <dgm:pt modelId="{224E6ADB-8073-4AD2-892A-82AA318E591E}" type="pres">
      <dgm:prSet presAssocID="{3A0943C8-CEA5-43B8-948C-B633BF0082C7}" presName="hierRoot2" presStyleCnt="0">
        <dgm:presLayoutVars>
          <dgm:hierBranch val="init"/>
        </dgm:presLayoutVars>
      </dgm:prSet>
      <dgm:spPr/>
    </dgm:pt>
    <dgm:pt modelId="{A090707B-307B-42C4-833F-8EF44F86F4F1}" type="pres">
      <dgm:prSet presAssocID="{3A0943C8-CEA5-43B8-948C-B633BF0082C7}" presName="rootComposite" presStyleCnt="0"/>
      <dgm:spPr/>
    </dgm:pt>
    <dgm:pt modelId="{C47C206F-0790-4860-92CA-CAFECA7BC610}" type="pres">
      <dgm:prSet presAssocID="{3A0943C8-CEA5-43B8-948C-B633BF0082C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973062-70B5-4DF2-8323-C5975E36FB69}" type="pres">
      <dgm:prSet presAssocID="{3A0943C8-CEA5-43B8-948C-B633BF0082C7}" presName="rootConnector" presStyleLbl="node3" presStyleIdx="0" presStyleCnt="2"/>
      <dgm:spPr/>
      <dgm:t>
        <a:bodyPr/>
        <a:lstStyle/>
        <a:p>
          <a:endParaRPr lang="pt-BR"/>
        </a:p>
      </dgm:t>
    </dgm:pt>
    <dgm:pt modelId="{7620FD41-E419-4220-9CDA-1B5537E5CE73}" type="pres">
      <dgm:prSet presAssocID="{3A0943C8-CEA5-43B8-948C-B633BF0082C7}" presName="hierChild4" presStyleCnt="0"/>
      <dgm:spPr/>
    </dgm:pt>
    <dgm:pt modelId="{BACAB9CE-6969-4A9F-93EA-43D5EAE00E1F}" type="pres">
      <dgm:prSet presAssocID="{43C3A894-53EF-428A-B3BE-911D47A5830B}" presName="Name37" presStyleLbl="parChTrans1D4" presStyleIdx="0" presStyleCnt="2"/>
      <dgm:spPr/>
      <dgm:t>
        <a:bodyPr/>
        <a:lstStyle/>
        <a:p>
          <a:endParaRPr lang="pt-BR"/>
        </a:p>
      </dgm:t>
    </dgm:pt>
    <dgm:pt modelId="{B9EE9F67-439D-49E4-8353-5B83481970B1}" type="pres">
      <dgm:prSet presAssocID="{E7BAF842-8951-45BB-86E3-3F1BAFC29875}" presName="hierRoot2" presStyleCnt="0">
        <dgm:presLayoutVars>
          <dgm:hierBranch val="init"/>
        </dgm:presLayoutVars>
      </dgm:prSet>
      <dgm:spPr/>
    </dgm:pt>
    <dgm:pt modelId="{5B3E8807-CE68-40A3-8549-EA839759F151}" type="pres">
      <dgm:prSet presAssocID="{E7BAF842-8951-45BB-86E3-3F1BAFC29875}" presName="rootComposite" presStyleCnt="0"/>
      <dgm:spPr/>
    </dgm:pt>
    <dgm:pt modelId="{68A810DC-F39F-4CAC-BCE0-F7049AA665B0}" type="pres">
      <dgm:prSet presAssocID="{E7BAF842-8951-45BB-86E3-3F1BAFC29875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ED6513-0C4B-4E24-BB8E-D37707421504}" type="pres">
      <dgm:prSet presAssocID="{E7BAF842-8951-45BB-86E3-3F1BAFC29875}" presName="rootConnector" presStyleLbl="node4" presStyleIdx="0" presStyleCnt="2"/>
      <dgm:spPr/>
      <dgm:t>
        <a:bodyPr/>
        <a:lstStyle/>
        <a:p>
          <a:endParaRPr lang="pt-BR"/>
        </a:p>
      </dgm:t>
    </dgm:pt>
    <dgm:pt modelId="{03189965-57B3-4C13-BCE8-D70A21A693EE}" type="pres">
      <dgm:prSet presAssocID="{E7BAF842-8951-45BB-86E3-3F1BAFC29875}" presName="hierChild4" presStyleCnt="0"/>
      <dgm:spPr/>
    </dgm:pt>
    <dgm:pt modelId="{EF6A61B5-A6AD-42DF-9D03-43F42BCC84DB}" type="pres">
      <dgm:prSet presAssocID="{E7BAF842-8951-45BB-86E3-3F1BAFC29875}" presName="hierChild5" presStyleCnt="0"/>
      <dgm:spPr/>
    </dgm:pt>
    <dgm:pt modelId="{A6DBED73-2F43-4DE7-AF27-EE84213FB049}" type="pres">
      <dgm:prSet presAssocID="{3A0943C8-CEA5-43B8-948C-B633BF0082C7}" presName="hierChild5" presStyleCnt="0"/>
      <dgm:spPr/>
    </dgm:pt>
    <dgm:pt modelId="{F9EA03AE-0BF8-410C-813F-DFDB1C19A067}" type="pres">
      <dgm:prSet presAssocID="{DF5FE0CF-CCEF-48AF-AE9D-147164572D88}" presName="Name35" presStyleLbl="parChTrans1D3" presStyleIdx="1" presStyleCnt="2"/>
      <dgm:spPr/>
      <dgm:t>
        <a:bodyPr/>
        <a:lstStyle/>
        <a:p>
          <a:endParaRPr lang="pt-BR"/>
        </a:p>
      </dgm:t>
    </dgm:pt>
    <dgm:pt modelId="{26AD7D70-D701-4C4D-AADE-FD06FD2B72F4}" type="pres">
      <dgm:prSet presAssocID="{55E55ED9-4626-43A3-B296-5EFFAFCF4A26}" presName="hierRoot2" presStyleCnt="0">
        <dgm:presLayoutVars>
          <dgm:hierBranch val="init"/>
        </dgm:presLayoutVars>
      </dgm:prSet>
      <dgm:spPr/>
    </dgm:pt>
    <dgm:pt modelId="{B2A306C9-8580-4F95-90D9-DDE754645EC5}" type="pres">
      <dgm:prSet presAssocID="{55E55ED9-4626-43A3-B296-5EFFAFCF4A26}" presName="rootComposite" presStyleCnt="0"/>
      <dgm:spPr/>
    </dgm:pt>
    <dgm:pt modelId="{C9DEEDCA-E503-4BD6-834A-561FE2E4422A}" type="pres">
      <dgm:prSet presAssocID="{55E55ED9-4626-43A3-B296-5EFFAFCF4A2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272124-4723-462A-A9E5-6D60757B77BE}" type="pres">
      <dgm:prSet presAssocID="{55E55ED9-4626-43A3-B296-5EFFAFCF4A26}" presName="rootConnector" presStyleLbl="node3" presStyleIdx="1" presStyleCnt="2"/>
      <dgm:spPr/>
      <dgm:t>
        <a:bodyPr/>
        <a:lstStyle/>
        <a:p>
          <a:endParaRPr lang="pt-BR"/>
        </a:p>
      </dgm:t>
    </dgm:pt>
    <dgm:pt modelId="{3900845B-79D0-4A2C-A947-530D27A079CD}" type="pres">
      <dgm:prSet presAssocID="{55E55ED9-4626-43A3-B296-5EFFAFCF4A26}" presName="hierChild4" presStyleCnt="0"/>
      <dgm:spPr/>
    </dgm:pt>
    <dgm:pt modelId="{80FFDEB9-FA2F-4638-9B8F-6DC23AA9DF0B}" type="pres">
      <dgm:prSet presAssocID="{6AAA8971-13B7-43A4-B901-27FA51B42DCB}" presName="Name37" presStyleLbl="parChTrans1D4" presStyleIdx="1" presStyleCnt="2"/>
      <dgm:spPr/>
      <dgm:t>
        <a:bodyPr/>
        <a:lstStyle/>
        <a:p>
          <a:endParaRPr lang="pt-BR"/>
        </a:p>
      </dgm:t>
    </dgm:pt>
    <dgm:pt modelId="{ED3C484C-B6C1-41A0-920B-F74538800578}" type="pres">
      <dgm:prSet presAssocID="{15BACCD1-E192-4A31-80C4-D69841523D37}" presName="hierRoot2" presStyleCnt="0">
        <dgm:presLayoutVars>
          <dgm:hierBranch val="init"/>
        </dgm:presLayoutVars>
      </dgm:prSet>
      <dgm:spPr/>
    </dgm:pt>
    <dgm:pt modelId="{348FBBE2-9830-4382-AAAF-326C7DF11A2F}" type="pres">
      <dgm:prSet presAssocID="{15BACCD1-E192-4A31-80C4-D69841523D37}" presName="rootComposite" presStyleCnt="0"/>
      <dgm:spPr/>
    </dgm:pt>
    <dgm:pt modelId="{6A59A694-42D7-45EF-B409-73F93AAA5834}" type="pres">
      <dgm:prSet presAssocID="{15BACCD1-E192-4A31-80C4-D69841523D37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35191A-BF34-4344-834E-554371E27A92}" type="pres">
      <dgm:prSet presAssocID="{15BACCD1-E192-4A31-80C4-D69841523D37}" presName="rootConnector" presStyleLbl="node4" presStyleIdx="1" presStyleCnt="2"/>
      <dgm:spPr/>
      <dgm:t>
        <a:bodyPr/>
        <a:lstStyle/>
        <a:p>
          <a:endParaRPr lang="pt-BR"/>
        </a:p>
      </dgm:t>
    </dgm:pt>
    <dgm:pt modelId="{C5865B94-CA71-4763-8389-1EB6922B8F10}" type="pres">
      <dgm:prSet presAssocID="{15BACCD1-E192-4A31-80C4-D69841523D37}" presName="hierChild4" presStyleCnt="0"/>
      <dgm:spPr/>
    </dgm:pt>
    <dgm:pt modelId="{A9B5A213-6603-4D60-B100-8A3B9A9B9E70}" type="pres">
      <dgm:prSet presAssocID="{15BACCD1-E192-4A31-80C4-D69841523D37}" presName="hierChild5" presStyleCnt="0"/>
      <dgm:spPr/>
    </dgm:pt>
    <dgm:pt modelId="{99EAA7FF-169F-4735-806B-1E28474AA7E0}" type="pres">
      <dgm:prSet presAssocID="{55E55ED9-4626-43A3-B296-5EFFAFCF4A26}" presName="hierChild5" presStyleCnt="0"/>
      <dgm:spPr/>
    </dgm:pt>
    <dgm:pt modelId="{297E1AC7-EFA2-4A7D-A723-1600904ED57D}" type="pres">
      <dgm:prSet presAssocID="{03483AE2-778A-483C-9FAE-984A4C14DD95}" presName="hierChild5" presStyleCnt="0"/>
      <dgm:spPr/>
    </dgm:pt>
    <dgm:pt modelId="{5648105B-3684-4D00-8B78-F4610C7D20F2}" type="pres">
      <dgm:prSet presAssocID="{3B0C13D9-CA04-48A9-8C25-3968DACD8B2C}" presName="hierChild3" presStyleCnt="0"/>
      <dgm:spPr/>
    </dgm:pt>
  </dgm:ptLst>
  <dgm:cxnLst>
    <dgm:cxn modelId="{E938BC81-FE40-419B-BB5F-E6E01A493BA0}" type="presOf" srcId="{55E55ED9-4626-43A3-B296-5EFFAFCF4A26}" destId="{3A272124-4723-462A-A9E5-6D60757B77BE}" srcOrd="1" destOrd="0" presId="urn:microsoft.com/office/officeart/2005/8/layout/orgChart1"/>
    <dgm:cxn modelId="{5D1344CB-81B2-4AED-88C5-7A54473FADE5}" srcId="{570CE7A6-B498-4447-8210-35FB040CBC1E}" destId="{3B0C13D9-CA04-48A9-8C25-3968DACD8B2C}" srcOrd="0" destOrd="0" parTransId="{BE2421C8-BB78-44C4-99F7-504B4649D6B2}" sibTransId="{D0345F72-240F-4448-958A-320FFC827226}"/>
    <dgm:cxn modelId="{B2E3F45A-D769-4A71-AEFD-A0B07AA4F59C}" type="presOf" srcId="{F181D1B1-4B42-4284-866A-B75819F541C9}" destId="{21497F44-8FC3-41A0-BE9D-AB1856A42E77}" srcOrd="1" destOrd="0" presId="urn:microsoft.com/office/officeart/2005/8/layout/orgChart1"/>
    <dgm:cxn modelId="{21B44354-DA23-474D-8FCC-D1EC256E05E0}" type="presOf" srcId="{DF5FE0CF-CCEF-48AF-AE9D-147164572D88}" destId="{F9EA03AE-0BF8-410C-813F-DFDB1C19A067}" srcOrd="0" destOrd="0" presId="urn:microsoft.com/office/officeart/2005/8/layout/orgChart1"/>
    <dgm:cxn modelId="{D55A041D-384C-46B0-BBF2-2A7EA4CDE03B}" type="presOf" srcId="{15BACCD1-E192-4A31-80C4-D69841523D37}" destId="{CF35191A-BF34-4344-834E-554371E27A92}" srcOrd="1" destOrd="0" presId="urn:microsoft.com/office/officeart/2005/8/layout/orgChart1"/>
    <dgm:cxn modelId="{1D97A93C-FF1B-4DF0-8C79-8CCA87FBDCAF}" type="presOf" srcId="{03483AE2-778A-483C-9FAE-984A4C14DD95}" destId="{C660B112-7977-4617-ADFF-1AF47449DC13}" srcOrd="0" destOrd="0" presId="urn:microsoft.com/office/officeart/2005/8/layout/orgChart1"/>
    <dgm:cxn modelId="{189EF605-D3FB-4C2F-8F01-B4C19F49006C}" type="presOf" srcId="{3A0943C8-CEA5-43B8-948C-B633BF0082C7}" destId="{DC973062-70B5-4DF2-8323-C5975E36FB69}" srcOrd="1" destOrd="0" presId="urn:microsoft.com/office/officeart/2005/8/layout/orgChart1"/>
    <dgm:cxn modelId="{AE609D33-7CAC-452C-8A0E-D8505571F9F5}" type="presOf" srcId="{43C3A894-53EF-428A-B3BE-911D47A5830B}" destId="{BACAB9CE-6969-4A9F-93EA-43D5EAE00E1F}" srcOrd="0" destOrd="0" presId="urn:microsoft.com/office/officeart/2005/8/layout/orgChart1"/>
    <dgm:cxn modelId="{56BF7F8A-8D94-400C-87E6-26BA90506846}" type="presOf" srcId="{6AAA8971-13B7-43A4-B901-27FA51B42DCB}" destId="{80FFDEB9-FA2F-4638-9B8F-6DC23AA9DF0B}" srcOrd="0" destOrd="0" presId="urn:microsoft.com/office/officeart/2005/8/layout/orgChart1"/>
    <dgm:cxn modelId="{D3491CE3-20EF-4C86-A22C-5BDB3A57FF7D}" srcId="{3B0C13D9-CA04-48A9-8C25-3968DACD8B2C}" destId="{03483AE2-778A-483C-9FAE-984A4C14DD95}" srcOrd="1" destOrd="0" parTransId="{D3EA4EFC-598B-4F61-90DF-32566BC89DA1}" sibTransId="{3432BAD3-334D-4299-A39E-E38002A02A2D}"/>
    <dgm:cxn modelId="{6AC55978-1688-4F2D-8C9A-A9599AD4CCF2}" srcId="{3B0C13D9-CA04-48A9-8C25-3968DACD8B2C}" destId="{F181D1B1-4B42-4284-866A-B75819F541C9}" srcOrd="0" destOrd="0" parTransId="{EDD476A9-DCF1-407A-AC7C-2B7014BE3BFB}" sibTransId="{4D3BD2AA-BD86-474E-BFB9-553A32C55BF3}"/>
    <dgm:cxn modelId="{3F0E9A86-8A7E-4297-AC1C-350299329BDE}" type="presOf" srcId="{3B0C13D9-CA04-48A9-8C25-3968DACD8B2C}" destId="{6BCB229B-7109-4841-9CDD-24436A217B2C}" srcOrd="1" destOrd="0" presId="urn:microsoft.com/office/officeart/2005/8/layout/orgChart1"/>
    <dgm:cxn modelId="{5401B0F7-C231-4157-99FD-76D6C6210298}" type="presOf" srcId="{F181D1B1-4B42-4284-866A-B75819F541C9}" destId="{A0C0B01A-D5AD-4850-8027-E8B533AF701A}" srcOrd="0" destOrd="0" presId="urn:microsoft.com/office/officeart/2005/8/layout/orgChart1"/>
    <dgm:cxn modelId="{3254FC19-F9FA-401A-AB2C-8847FB8EA40E}" type="presOf" srcId="{3A0943C8-CEA5-43B8-948C-B633BF0082C7}" destId="{C47C206F-0790-4860-92CA-CAFECA7BC610}" srcOrd="0" destOrd="0" presId="urn:microsoft.com/office/officeart/2005/8/layout/orgChart1"/>
    <dgm:cxn modelId="{9DF4382E-09EB-44DA-98F7-CE8B63D5E4AE}" type="presOf" srcId="{EA57CE2A-3088-407A-8C9D-47922D8E03FD}" destId="{0B0307F3-320A-45A6-941F-C516DC03D45F}" srcOrd="0" destOrd="0" presId="urn:microsoft.com/office/officeart/2005/8/layout/orgChart1"/>
    <dgm:cxn modelId="{731B0C30-E493-4A42-A621-91B281C100CD}" type="presOf" srcId="{55E55ED9-4626-43A3-B296-5EFFAFCF4A26}" destId="{C9DEEDCA-E503-4BD6-834A-561FE2E4422A}" srcOrd="0" destOrd="0" presId="urn:microsoft.com/office/officeart/2005/8/layout/orgChart1"/>
    <dgm:cxn modelId="{6F260FAA-60AF-4492-8F8C-B09AD4C94DF7}" type="presOf" srcId="{03483AE2-778A-483C-9FAE-984A4C14DD95}" destId="{7F744F7B-A3D9-4CE5-AA6D-BD611EE8979B}" srcOrd="1" destOrd="0" presId="urn:microsoft.com/office/officeart/2005/8/layout/orgChart1"/>
    <dgm:cxn modelId="{816AAAF9-8604-4BA2-833D-DC0EE6BD9485}" type="presOf" srcId="{EDD476A9-DCF1-407A-AC7C-2B7014BE3BFB}" destId="{802F90B1-47A3-4DB4-B271-B591458EFC3E}" srcOrd="0" destOrd="0" presId="urn:microsoft.com/office/officeart/2005/8/layout/orgChart1"/>
    <dgm:cxn modelId="{F05FFE0A-56DC-4AF3-A313-80DBB60413D3}" srcId="{55E55ED9-4626-43A3-B296-5EFFAFCF4A26}" destId="{15BACCD1-E192-4A31-80C4-D69841523D37}" srcOrd="0" destOrd="0" parTransId="{6AAA8971-13B7-43A4-B901-27FA51B42DCB}" sibTransId="{2A76C186-AE35-49F6-846D-BF999E54920E}"/>
    <dgm:cxn modelId="{F9E479D3-0EEB-499C-8C06-C2AD855352FB}" srcId="{03483AE2-778A-483C-9FAE-984A4C14DD95}" destId="{3A0943C8-CEA5-43B8-948C-B633BF0082C7}" srcOrd="0" destOrd="0" parTransId="{EA57CE2A-3088-407A-8C9D-47922D8E03FD}" sibTransId="{418C3044-85DA-461D-AA8C-E0F6A4F13D7C}"/>
    <dgm:cxn modelId="{FC655C5E-519A-4D55-A81B-C133F14D8F25}" type="presOf" srcId="{E7BAF842-8951-45BB-86E3-3F1BAFC29875}" destId="{83ED6513-0C4B-4E24-BB8E-D37707421504}" srcOrd="1" destOrd="0" presId="urn:microsoft.com/office/officeart/2005/8/layout/orgChart1"/>
    <dgm:cxn modelId="{32E126CB-88F6-4DA3-9515-9F182EFDC32D}" type="presOf" srcId="{D3EA4EFC-598B-4F61-90DF-32566BC89DA1}" destId="{E6433D41-154E-4AA5-B770-4010BCE55AFF}" srcOrd="0" destOrd="0" presId="urn:microsoft.com/office/officeart/2005/8/layout/orgChart1"/>
    <dgm:cxn modelId="{3C1C535D-5175-41E1-8896-E3C5C98E2602}" type="presOf" srcId="{E7BAF842-8951-45BB-86E3-3F1BAFC29875}" destId="{68A810DC-F39F-4CAC-BCE0-F7049AA665B0}" srcOrd="0" destOrd="0" presId="urn:microsoft.com/office/officeart/2005/8/layout/orgChart1"/>
    <dgm:cxn modelId="{C9E66B23-4FD2-44E4-B97F-E0474CE89F1D}" type="presOf" srcId="{570CE7A6-B498-4447-8210-35FB040CBC1E}" destId="{35E1E47C-CB4F-48E2-BE1A-342D5C44FA6F}" srcOrd="0" destOrd="0" presId="urn:microsoft.com/office/officeart/2005/8/layout/orgChart1"/>
    <dgm:cxn modelId="{3B98FD25-081D-4711-9116-31CAF2090E10}" srcId="{3A0943C8-CEA5-43B8-948C-B633BF0082C7}" destId="{E7BAF842-8951-45BB-86E3-3F1BAFC29875}" srcOrd="0" destOrd="0" parTransId="{43C3A894-53EF-428A-B3BE-911D47A5830B}" sibTransId="{4BFD2732-CF44-4FAA-98D0-7A17591B6031}"/>
    <dgm:cxn modelId="{8A8AF055-4E18-457F-B9FC-8151742477D8}" type="presOf" srcId="{15BACCD1-E192-4A31-80C4-D69841523D37}" destId="{6A59A694-42D7-45EF-B409-73F93AAA5834}" srcOrd="0" destOrd="0" presId="urn:microsoft.com/office/officeart/2005/8/layout/orgChart1"/>
    <dgm:cxn modelId="{6C2043AB-F133-4E71-B652-B06421382125}" srcId="{03483AE2-778A-483C-9FAE-984A4C14DD95}" destId="{55E55ED9-4626-43A3-B296-5EFFAFCF4A26}" srcOrd="1" destOrd="0" parTransId="{DF5FE0CF-CCEF-48AF-AE9D-147164572D88}" sibTransId="{9D1B87D6-896B-4470-A438-400DABDCD159}"/>
    <dgm:cxn modelId="{371BA957-7BCC-42F6-9F42-C48803A919B5}" type="presOf" srcId="{3B0C13D9-CA04-48A9-8C25-3968DACD8B2C}" destId="{D4F04563-C4D2-400A-A0DF-AD20CBC3B8F3}" srcOrd="0" destOrd="0" presId="urn:microsoft.com/office/officeart/2005/8/layout/orgChart1"/>
    <dgm:cxn modelId="{46A3E8C8-D029-43F4-A4B1-BC7B9348CD51}" type="presParOf" srcId="{35E1E47C-CB4F-48E2-BE1A-342D5C44FA6F}" destId="{FFE31498-60E8-4C2A-B7B7-E5BD9CD012D9}" srcOrd="0" destOrd="0" presId="urn:microsoft.com/office/officeart/2005/8/layout/orgChart1"/>
    <dgm:cxn modelId="{C2307BC3-6087-49B2-BAFD-4A16821EC20B}" type="presParOf" srcId="{FFE31498-60E8-4C2A-B7B7-E5BD9CD012D9}" destId="{9B99C46A-69E5-4691-8A9A-00BE1FFEBE5C}" srcOrd="0" destOrd="0" presId="urn:microsoft.com/office/officeart/2005/8/layout/orgChart1"/>
    <dgm:cxn modelId="{36E700DF-55E0-44A2-B5AB-3DA5FDF4A7BE}" type="presParOf" srcId="{9B99C46A-69E5-4691-8A9A-00BE1FFEBE5C}" destId="{D4F04563-C4D2-400A-A0DF-AD20CBC3B8F3}" srcOrd="0" destOrd="0" presId="urn:microsoft.com/office/officeart/2005/8/layout/orgChart1"/>
    <dgm:cxn modelId="{D2DD9356-234F-4170-8DB5-ACA630D7F355}" type="presParOf" srcId="{9B99C46A-69E5-4691-8A9A-00BE1FFEBE5C}" destId="{6BCB229B-7109-4841-9CDD-24436A217B2C}" srcOrd="1" destOrd="0" presId="urn:microsoft.com/office/officeart/2005/8/layout/orgChart1"/>
    <dgm:cxn modelId="{161087A8-AAA7-4660-8233-5D1D11FCF9C8}" type="presParOf" srcId="{FFE31498-60E8-4C2A-B7B7-E5BD9CD012D9}" destId="{24A53231-CFB0-4DDA-B935-56039A38D3FD}" srcOrd="1" destOrd="0" presId="urn:microsoft.com/office/officeart/2005/8/layout/orgChart1"/>
    <dgm:cxn modelId="{B1B9F1D5-7E85-4A89-860E-CC1785001D17}" type="presParOf" srcId="{24A53231-CFB0-4DDA-B935-56039A38D3FD}" destId="{802F90B1-47A3-4DB4-B271-B591458EFC3E}" srcOrd="0" destOrd="0" presId="urn:microsoft.com/office/officeart/2005/8/layout/orgChart1"/>
    <dgm:cxn modelId="{80DEEF0C-A436-4A3D-A91F-87C3F25E0EDD}" type="presParOf" srcId="{24A53231-CFB0-4DDA-B935-56039A38D3FD}" destId="{625A16DD-0E13-4639-949F-F813E2B532A8}" srcOrd="1" destOrd="0" presId="urn:microsoft.com/office/officeart/2005/8/layout/orgChart1"/>
    <dgm:cxn modelId="{91C28A87-3EE0-47E6-B550-F26B14047881}" type="presParOf" srcId="{625A16DD-0E13-4639-949F-F813E2B532A8}" destId="{318568B2-FD93-485B-9901-F69B25935239}" srcOrd="0" destOrd="0" presId="urn:microsoft.com/office/officeart/2005/8/layout/orgChart1"/>
    <dgm:cxn modelId="{95D517B5-2E20-4740-AAFE-058E0286F3A9}" type="presParOf" srcId="{318568B2-FD93-485B-9901-F69B25935239}" destId="{A0C0B01A-D5AD-4850-8027-E8B533AF701A}" srcOrd="0" destOrd="0" presId="urn:microsoft.com/office/officeart/2005/8/layout/orgChart1"/>
    <dgm:cxn modelId="{E6D343BF-A884-405B-A1B7-D51CF8DF6302}" type="presParOf" srcId="{318568B2-FD93-485B-9901-F69B25935239}" destId="{21497F44-8FC3-41A0-BE9D-AB1856A42E77}" srcOrd="1" destOrd="0" presId="urn:microsoft.com/office/officeart/2005/8/layout/orgChart1"/>
    <dgm:cxn modelId="{30BFA476-2513-47A3-B318-FA0F90E5A4A1}" type="presParOf" srcId="{625A16DD-0E13-4639-949F-F813E2B532A8}" destId="{93AD17BC-912E-44D9-BC73-0FC93331B0C0}" srcOrd="1" destOrd="0" presId="urn:microsoft.com/office/officeart/2005/8/layout/orgChart1"/>
    <dgm:cxn modelId="{071CCE79-47D7-44B5-A993-3582FCD7357C}" type="presParOf" srcId="{625A16DD-0E13-4639-949F-F813E2B532A8}" destId="{1199161F-34C4-4A2C-B1C2-58DBE95B0DA3}" srcOrd="2" destOrd="0" presId="urn:microsoft.com/office/officeart/2005/8/layout/orgChart1"/>
    <dgm:cxn modelId="{233C1B7C-0B25-4BE2-8996-5F22D2DA1564}" type="presParOf" srcId="{24A53231-CFB0-4DDA-B935-56039A38D3FD}" destId="{E6433D41-154E-4AA5-B770-4010BCE55AFF}" srcOrd="2" destOrd="0" presId="urn:microsoft.com/office/officeart/2005/8/layout/orgChart1"/>
    <dgm:cxn modelId="{E1904259-1237-4456-8880-4D4B225045D4}" type="presParOf" srcId="{24A53231-CFB0-4DDA-B935-56039A38D3FD}" destId="{AE3D9F37-3BFF-48A6-A3BC-B3DEFA0531D6}" srcOrd="3" destOrd="0" presId="urn:microsoft.com/office/officeart/2005/8/layout/orgChart1"/>
    <dgm:cxn modelId="{C8125407-88FC-41DB-A23F-34265B1673E3}" type="presParOf" srcId="{AE3D9F37-3BFF-48A6-A3BC-B3DEFA0531D6}" destId="{17F6A165-8292-4FF7-A56D-C499E83DDAC8}" srcOrd="0" destOrd="0" presId="urn:microsoft.com/office/officeart/2005/8/layout/orgChart1"/>
    <dgm:cxn modelId="{B6F35E6A-C335-45FC-882A-C553FF25B896}" type="presParOf" srcId="{17F6A165-8292-4FF7-A56D-C499E83DDAC8}" destId="{C660B112-7977-4617-ADFF-1AF47449DC13}" srcOrd="0" destOrd="0" presId="urn:microsoft.com/office/officeart/2005/8/layout/orgChart1"/>
    <dgm:cxn modelId="{8D4E8487-FE91-4338-961A-DF6DD4BB3DAB}" type="presParOf" srcId="{17F6A165-8292-4FF7-A56D-C499E83DDAC8}" destId="{7F744F7B-A3D9-4CE5-AA6D-BD611EE8979B}" srcOrd="1" destOrd="0" presId="urn:microsoft.com/office/officeart/2005/8/layout/orgChart1"/>
    <dgm:cxn modelId="{FD187C01-27BD-4F59-866D-D41F776AA492}" type="presParOf" srcId="{AE3D9F37-3BFF-48A6-A3BC-B3DEFA0531D6}" destId="{EF175AB7-6663-4B28-A35A-3EFEB77E1E5A}" srcOrd="1" destOrd="0" presId="urn:microsoft.com/office/officeart/2005/8/layout/orgChart1"/>
    <dgm:cxn modelId="{54B66793-5727-4D4A-ABF2-8BF9D4F4240B}" type="presParOf" srcId="{EF175AB7-6663-4B28-A35A-3EFEB77E1E5A}" destId="{0B0307F3-320A-45A6-941F-C516DC03D45F}" srcOrd="0" destOrd="0" presId="urn:microsoft.com/office/officeart/2005/8/layout/orgChart1"/>
    <dgm:cxn modelId="{BD4250DF-A8EA-4817-85C4-ED5BA0A98304}" type="presParOf" srcId="{EF175AB7-6663-4B28-A35A-3EFEB77E1E5A}" destId="{224E6ADB-8073-4AD2-892A-82AA318E591E}" srcOrd="1" destOrd="0" presId="urn:microsoft.com/office/officeart/2005/8/layout/orgChart1"/>
    <dgm:cxn modelId="{04618838-B11F-4AC0-A95E-40BDBB1CAB52}" type="presParOf" srcId="{224E6ADB-8073-4AD2-892A-82AA318E591E}" destId="{A090707B-307B-42C4-833F-8EF44F86F4F1}" srcOrd="0" destOrd="0" presId="urn:microsoft.com/office/officeart/2005/8/layout/orgChart1"/>
    <dgm:cxn modelId="{BBC58004-7888-4A93-8101-AD5101E4C773}" type="presParOf" srcId="{A090707B-307B-42C4-833F-8EF44F86F4F1}" destId="{C47C206F-0790-4860-92CA-CAFECA7BC610}" srcOrd="0" destOrd="0" presId="urn:microsoft.com/office/officeart/2005/8/layout/orgChart1"/>
    <dgm:cxn modelId="{92EE0813-E105-4E72-8426-654F2C74DCF3}" type="presParOf" srcId="{A090707B-307B-42C4-833F-8EF44F86F4F1}" destId="{DC973062-70B5-4DF2-8323-C5975E36FB69}" srcOrd="1" destOrd="0" presId="urn:microsoft.com/office/officeart/2005/8/layout/orgChart1"/>
    <dgm:cxn modelId="{2FC31E47-E1CD-45B3-906B-C6ABAD907535}" type="presParOf" srcId="{224E6ADB-8073-4AD2-892A-82AA318E591E}" destId="{7620FD41-E419-4220-9CDA-1B5537E5CE73}" srcOrd="1" destOrd="0" presId="urn:microsoft.com/office/officeart/2005/8/layout/orgChart1"/>
    <dgm:cxn modelId="{6C1FE5DA-5BE4-4D89-8F59-4379548B7386}" type="presParOf" srcId="{7620FD41-E419-4220-9CDA-1B5537E5CE73}" destId="{BACAB9CE-6969-4A9F-93EA-43D5EAE00E1F}" srcOrd="0" destOrd="0" presId="urn:microsoft.com/office/officeart/2005/8/layout/orgChart1"/>
    <dgm:cxn modelId="{343EA070-D032-4326-937A-512C642B6F93}" type="presParOf" srcId="{7620FD41-E419-4220-9CDA-1B5537E5CE73}" destId="{B9EE9F67-439D-49E4-8353-5B83481970B1}" srcOrd="1" destOrd="0" presId="urn:microsoft.com/office/officeart/2005/8/layout/orgChart1"/>
    <dgm:cxn modelId="{2C955111-FAF0-4D35-9C39-8C88FC22B1B4}" type="presParOf" srcId="{B9EE9F67-439D-49E4-8353-5B83481970B1}" destId="{5B3E8807-CE68-40A3-8549-EA839759F151}" srcOrd="0" destOrd="0" presId="urn:microsoft.com/office/officeart/2005/8/layout/orgChart1"/>
    <dgm:cxn modelId="{51FAB966-BD7B-42BA-950B-0E8B6FFA2491}" type="presParOf" srcId="{5B3E8807-CE68-40A3-8549-EA839759F151}" destId="{68A810DC-F39F-4CAC-BCE0-F7049AA665B0}" srcOrd="0" destOrd="0" presId="urn:microsoft.com/office/officeart/2005/8/layout/orgChart1"/>
    <dgm:cxn modelId="{7CEFD66D-AB31-451C-AA20-629D64BBF797}" type="presParOf" srcId="{5B3E8807-CE68-40A3-8549-EA839759F151}" destId="{83ED6513-0C4B-4E24-BB8E-D37707421504}" srcOrd="1" destOrd="0" presId="urn:microsoft.com/office/officeart/2005/8/layout/orgChart1"/>
    <dgm:cxn modelId="{16DDD2A4-89F2-4D2E-9943-6FCAF7CA78F5}" type="presParOf" srcId="{B9EE9F67-439D-49E4-8353-5B83481970B1}" destId="{03189965-57B3-4C13-BCE8-D70A21A693EE}" srcOrd="1" destOrd="0" presId="urn:microsoft.com/office/officeart/2005/8/layout/orgChart1"/>
    <dgm:cxn modelId="{01E9CE1B-C558-448F-816D-AC7B385CD751}" type="presParOf" srcId="{B9EE9F67-439D-49E4-8353-5B83481970B1}" destId="{EF6A61B5-A6AD-42DF-9D03-43F42BCC84DB}" srcOrd="2" destOrd="0" presId="urn:microsoft.com/office/officeart/2005/8/layout/orgChart1"/>
    <dgm:cxn modelId="{230A2DB7-21EA-4544-A8E2-66AEA5E75758}" type="presParOf" srcId="{224E6ADB-8073-4AD2-892A-82AA318E591E}" destId="{A6DBED73-2F43-4DE7-AF27-EE84213FB049}" srcOrd="2" destOrd="0" presId="urn:microsoft.com/office/officeart/2005/8/layout/orgChart1"/>
    <dgm:cxn modelId="{A2C494DF-188D-4E48-8C41-527A433C1EFF}" type="presParOf" srcId="{EF175AB7-6663-4B28-A35A-3EFEB77E1E5A}" destId="{F9EA03AE-0BF8-410C-813F-DFDB1C19A067}" srcOrd="2" destOrd="0" presId="urn:microsoft.com/office/officeart/2005/8/layout/orgChart1"/>
    <dgm:cxn modelId="{8BA0D5E9-F093-48CD-8BE2-2BDA67A6DAA9}" type="presParOf" srcId="{EF175AB7-6663-4B28-A35A-3EFEB77E1E5A}" destId="{26AD7D70-D701-4C4D-AADE-FD06FD2B72F4}" srcOrd="3" destOrd="0" presId="urn:microsoft.com/office/officeart/2005/8/layout/orgChart1"/>
    <dgm:cxn modelId="{A40DD7A1-FDD4-403B-9DC2-0F421C62264F}" type="presParOf" srcId="{26AD7D70-D701-4C4D-AADE-FD06FD2B72F4}" destId="{B2A306C9-8580-4F95-90D9-DDE754645EC5}" srcOrd="0" destOrd="0" presId="urn:microsoft.com/office/officeart/2005/8/layout/orgChart1"/>
    <dgm:cxn modelId="{78C387D3-B1C2-46D3-A77A-0553F43012FE}" type="presParOf" srcId="{B2A306C9-8580-4F95-90D9-DDE754645EC5}" destId="{C9DEEDCA-E503-4BD6-834A-561FE2E4422A}" srcOrd="0" destOrd="0" presId="urn:microsoft.com/office/officeart/2005/8/layout/orgChart1"/>
    <dgm:cxn modelId="{566E45A6-38C1-4F69-B9EC-7054B9507B14}" type="presParOf" srcId="{B2A306C9-8580-4F95-90D9-DDE754645EC5}" destId="{3A272124-4723-462A-A9E5-6D60757B77BE}" srcOrd="1" destOrd="0" presId="urn:microsoft.com/office/officeart/2005/8/layout/orgChart1"/>
    <dgm:cxn modelId="{36B668E8-E3D4-4808-994F-215381035DD6}" type="presParOf" srcId="{26AD7D70-D701-4C4D-AADE-FD06FD2B72F4}" destId="{3900845B-79D0-4A2C-A947-530D27A079CD}" srcOrd="1" destOrd="0" presId="urn:microsoft.com/office/officeart/2005/8/layout/orgChart1"/>
    <dgm:cxn modelId="{06DD0E81-020E-48A2-B695-A50F48685E49}" type="presParOf" srcId="{3900845B-79D0-4A2C-A947-530D27A079CD}" destId="{80FFDEB9-FA2F-4638-9B8F-6DC23AA9DF0B}" srcOrd="0" destOrd="0" presId="urn:microsoft.com/office/officeart/2005/8/layout/orgChart1"/>
    <dgm:cxn modelId="{2A052592-C4B0-4651-8920-8B5CE170A7C3}" type="presParOf" srcId="{3900845B-79D0-4A2C-A947-530D27A079CD}" destId="{ED3C484C-B6C1-41A0-920B-F74538800578}" srcOrd="1" destOrd="0" presId="urn:microsoft.com/office/officeart/2005/8/layout/orgChart1"/>
    <dgm:cxn modelId="{65CD4635-73DB-4A76-91C4-470580B818DD}" type="presParOf" srcId="{ED3C484C-B6C1-41A0-920B-F74538800578}" destId="{348FBBE2-9830-4382-AAAF-326C7DF11A2F}" srcOrd="0" destOrd="0" presId="urn:microsoft.com/office/officeart/2005/8/layout/orgChart1"/>
    <dgm:cxn modelId="{87E9058A-5890-4ABB-8007-191508F7AF71}" type="presParOf" srcId="{348FBBE2-9830-4382-AAAF-326C7DF11A2F}" destId="{6A59A694-42D7-45EF-B409-73F93AAA5834}" srcOrd="0" destOrd="0" presId="urn:microsoft.com/office/officeart/2005/8/layout/orgChart1"/>
    <dgm:cxn modelId="{D13460CC-A180-4CD9-A697-9B551C3B3473}" type="presParOf" srcId="{348FBBE2-9830-4382-AAAF-326C7DF11A2F}" destId="{CF35191A-BF34-4344-834E-554371E27A92}" srcOrd="1" destOrd="0" presId="urn:microsoft.com/office/officeart/2005/8/layout/orgChart1"/>
    <dgm:cxn modelId="{D89026F1-4767-4DE2-8062-65E279E2EFE9}" type="presParOf" srcId="{ED3C484C-B6C1-41A0-920B-F74538800578}" destId="{C5865B94-CA71-4763-8389-1EB6922B8F10}" srcOrd="1" destOrd="0" presId="urn:microsoft.com/office/officeart/2005/8/layout/orgChart1"/>
    <dgm:cxn modelId="{64DEE419-F12B-4D3A-9BB7-105E82806B39}" type="presParOf" srcId="{ED3C484C-B6C1-41A0-920B-F74538800578}" destId="{A9B5A213-6603-4D60-B100-8A3B9A9B9E70}" srcOrd="2" destOrd="0" presId="urn:microsoft.com/office/officeart/2005/8/layout/orgChart1"/>
    <dgm:cxn modelId="{36D0F3F3-4789-403D-ACCA-47D8EB798CC5}" type="presParOf" srcId="{26AD7D70-D701-4C4D-AADE-FD06FD2B72F4}" destId="{99EAA7FF-169F-4735-806B-1E28474AA7E0}" srcOrd="2" destOrd="0" presId="urn:microsoft.com/office/officeart/2005/8/layout/orgChart1"/>
    <dgm:cxn modelId="{618545F4-A2EB-48EE-ABE8-91E94335B01A}" type="presParOf" srcId="{AE3D9F37-3BFF-48A6-A3BC-B3DEFA0531D6}" destId="{297E1AC7-EFA2-4A7D-A723-1600904ED57D}" srcOrd="2" destOrd="0" presId="urn:microsoft.com/office/officeart/2005/8/layout/orgChart1"/>
    <dgm:cxn modelId="{AC96501C-B2FF-486E-A28C-4AB885EABB2E}" type="presParOf" srcId="{FFE31498-60E8-4C2A-B7B7-E5BD9CD012D9}" destId="{5648105B-3684-4D00-8B78-F4610C7D20F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E5BFD-00E6-4B4A-ABE8-25D22FAC9297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63CC9-31D2-4586-BD92-F781C7404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2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36421-407F-407D-8A93-F6469FC4636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39A4-3E0A-461C-90A3-ACDCE36F15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08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39A4-3E0A-461C-90A3-ACDCE36F153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6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39A4-3E0A-461C-90A3-ACDCE36F153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97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39A4-3E0A-461C-90A3-ACDCE36F153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9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39A4-3E0A-461C-90A3-ACDCE36F153E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91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39A4-3E0A-461C-90A3-ACDCE36F153E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95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8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46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6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1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1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1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95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84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8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24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3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449F-F5BC-40B1-930C-AD7E625A0801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60A1-1CEB-474D-93F2-3CDF85C6D6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18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microsoft.com/office/2007/relationships/diagramDrawing" Target="../diagrams/drawin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.jpg"/><Relationship Id="rId4" Type="http://schemas.openxmlformats.org/officeDocument/2006/relationships/diagramData" Target="../diagrams/data16.xml"/><Relationship Id="rId9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708"/>
            <a:ext cx="9158810" cy="22332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29" y="2708920"/>
            <a:ext cx="3209551" cy="27007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4135391" y="1268760"/>
            <a:ext cx="646109" cy="87668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7"/>
          <a:stretch/>
        </p:blipFill>
        <p:spPr bwMode="auto">
          <a:xfrm>
            <a:off x="1499133" y="2126836"/>
            <a:ext cx="5924550" cy="40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25116"/>
            <a:ext cx="9122298" cy="22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383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11663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3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 COMPOSIÇÃO ESTRUTURAL DO TCE-RO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bg1"/>
                </a:solidFill>
              </a:rPr>
              <a:t>LC nº </a:t>
            </a:r>
            <a:r>
              <a:rPr lang="pt-BR" sz="1400" b="1" dirty="0">
                <a:solidFill>
                  <a:schemeClr val="bg1"/>
                </a:solidFill>
              </a:rPr>
              <a:t>154/1996, </a:t>
            </a:r>
            <a:r>
              <a:rPr lang="pt-BR" sz="1400" b="1" dirty="0" smtClean="0">
                <a:solidFill>
                  <a:schemeClr val="bg1"/>
                </a:solidFill>
              </a:rPr>
              <a:t>art. 59 </a:t>
            </a:r>
            <a:r>
              <a:rPr lang="pt-BR" sz="1400" b="1" dirty="0">
                <a:solidFill>
                  <a:schemeClr val="bg1"/>
                </a:solidFill>
              </a:rPr>
              <a:t>e seguintes </a:t>
            </a:r>
            <a:r>
              <a:rPr lang="pt-BR" sz="1400" b="1" dirty="0" smtClean="0">
                <a:solidFill>
                  <a:schemeClr val="bg1"/>
                </a:solidFill>
              </a:rPr>
              <a:t>– Lei Orgânica do TCE-RO</a:t>
            </a:r>
            <a:endParaRPr lang="pt-BR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t-BR" sz="1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369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7705" y="2361283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ESTRUTURA ORGANIZACIONAL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98058" y="2436486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3568" y="2342490"/>
            <a:ext cx="1080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0852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958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4. ESTRUTURA ORGANIZACIONAL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368771802"/>
              </p:ext>
            </p:extLst>
          </p:nvPr>
        </p:nvGraphicFramePr>
        <p:xfrm>
          <a:off x="323528" y="1880828"/>
          <a:ext cx="3520008" cy="381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37006" y="1809691"/>
            <a:ext cx="29734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rgbClr val="003399"/>
                </a:solidFill>
              </a:rPr>
              <a:t>Lei Complementar nº 307/2004</a:t>
            </a:r>
            <a:endParaRPr lang="pt-BR" sz="1500" b="1" dirty="0">
              <a:solidFill>
                <a:srgbClr val="003399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16924982"/>
              </p:ext>
            </p:extLst>
          </p:nvPr>
        </p:nvGraphicFramePr>
        <p:xfrm>
          <a:off x="3851920" y="2317328"/>
          <a:ext cx="5052937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860032" y="1772816"/>
            <a:ext cx="28147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rgbClr val="003399"/>
                </a:solidFill>
              </a:rPr>
              <a:t>  </a:t>
            </a:r>
            <a:r>
              <a:rPr lang="pt-BR" sz="1500" b="1" dirty="0" smtClean="0">
                <a:solidFill>
                  <a:srgbClr val="003399"/>
                </a:solidFill>
              </a:rPr>
              <a:t> Lei Complementar nº 799/2014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b="1" dirty="0" smtClean="0">
                <a:solidFill>
                  <a:srgbClr val="003399"/>
                </a:solidFill>
              </a:rPr>
              <a:t>Atualizada pela LC nº 812/2015</a:t>
            </a:r>
            <a:endParaRPr lang="pt-BR" sz="1200" b="1" dirty="0">
              <a:solidFill>
                <a:srgbClr val="003399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4D90FC9-DF01-4B41-ABB8-CA2897919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graphicEl>
                                              <a:dgm id="{D4D90FC9-DF01-4B41-ABB8-CA2897919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graphicEl>
                                              <a:dgm id="{D4D90FC9-DF01-4B41-ABB8-CA2897919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dgm id="{D4D90FC9-DF01-4B41-ABB8-CA2897919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272BB4-0057-42C4-B7E5-14844CEDF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graphicEl>
                                              <a:dgm id="{A6272BB4-0057-42C4-B7E5-14844CEDF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graphicEl>
                                              <a:dgm id="{A6272BB4-0057-42C4-B7E5-14844CEDF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graphicEl>
                                              <a:dgm id="{A6272BB4-0057-42C4-B7E5-14844CEDF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BE0732-A08B-4536-A54C-9A861A3D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dgm id="{32BE0732-A08B-4536-A54C-9A861A3D0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graphicEl>
                                              <a:dgm id="{32BE0732-A08B-4536-A54C-9A861A3D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graphicEl>
                                              <a:dgm id="{32BE0732-A08B-4536-A54C-9A861A3D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F8B8601-98F6-4A55-9BD2-22E770F00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graphicEl>
                                              <a:dgm id="{6F8B8601-98F6-4A55-9BD2-22E770F00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graphicEl>
                                              <a:dgm id="{6F8B8601-98F6-4A55-9BD2-22E770F00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graphicEl>
                                              <a:dgm id="{6F8B8601-98F6-4A55-9BD2-22E770F00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DB46F7F-8DA7-49F3-AA60-6CB473D6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graphicEl>
                                              <a:dgm id="{FDB46F7F-8DA7-49F3-AA60-6CB473D6F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graphicEl>
                                              <a:dgm id="{FDB46F7F-8DA7-49F3-AA60-6CB473D6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graphicEl>
                                              <a:dgm id="{FDB46F7F-8DA7-49F3-AA60-6CB473D6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CB71BD-BD27-4B16-95CD-D80A1DF8D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graphicEl>
                                              <a:dgm id="{58CB71BD-BD27-4B16-95CD-D80A1DF8D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graphicEl>
                                              <a:dgm id="{58CB71BD-BD27-4B16-95CD-D80A1DF8D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graphicEl>
                                              <a:dgm id="{58CB71BD-BD27-4B16-95CD-D80A1DF8D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82E65F3-67F5-4573-A966-94BE5072E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graphicEl>
                                              <a:dgm id="{882E65F3-67F5-4573-A966-94BE5072E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graphicEl>
                                              <a:dgm id="{882E65F3-67F5-4573-A966-94BE5072E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graphicEl>
                                              <a:dgm id="{882E65F3-67F5-4573-A966-94BE5072E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/>
        </p:bldSub>
      </p:bldGraphic>
      <p:bldP spid="7" grpId="0"/>
      <p:bldGraphic spid="8" grpId="0" uiExpand="1">
        <p:bldAsOne/>
      </p:bldGraphic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3511" y="1"/>
            <a:ext cx="9144000" cy="22332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7005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4. </a:t>
            </a:r>
            <a:r>
              <a:rPr lang="pt-BR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ESTRUTURA ORGANIZACIONAL </a:t>
            </a:r>
          </a:p>
          <a:p>
            <a:pPr marL="342900" indent="19050" algn="just"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Lei Complementar n. 154/96 - alterada pela LC - n. 307/04 e LC n. 799/14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7438369"/>
              </p:ext>
            </p:extLst>
          </p:nvPr>
        </p:nvGraphicFramePr>
        <p:xfrm>
          <a:off x="683568" y="1181104"/>
          <a:ext cx="7776864" cy="519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94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398860358"/>
              </p:ext>
            </p:extLst>
          </p:nvPr>
        </p:nvGraphicFramePr>
        <p:xfrm>
          <a:off x="1403648" y="1052736"/>
          <a:ext cx="604867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9141042" cy="22332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4. </a:t>
            </a:r>
            <a:r>
              <a:rPr lang="pt-BR" sz="2800" b="1" dirty="0">
                <a:solidFill>
                  <a:schemeClr val="bg1"/>
                </a:solidFill>
                <a:cs typeface="Times New Roman" pitchFamily="18" charset="0"/>
              </a:rPr>
              <a:t>ESTRUTURA ORGANIZACIONAL 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3717032"/>
            <a:ext cx="4058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dirty="0" smtClean="0"/>
              <a:t>Previstas no art. 27-A, § 4º, da LC- 307/2004, alterada pela LC – 859/2016;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dirty="0" smtClean="0"/>
              <a:t>Com gratificação prevista no art. 27-A, </a:t>
            </a:r>
            <a:r>
              <a:rPr lang="pt-BR" sz="1500" i="1" dirty="0" smtClean="0"/>
              <a:t>caput</a:t>
            </a:r>
            <a:r>
              <a:rPr lang="pt-BR" sz="1500" dirty="0" smtClean="0"/>
              <a:t>, da LC nº 307/2004;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dirty="0"/>
              <a:t>Resolução nº 171/2014/TCE-RO – Manual de Sindicância e </a:t>
            </a:r>
            <a:r>
              <a:rPr lang="pt-BR" sz="1500" dirty="0" smtClean="0"/>
              <a:t>PAD;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dirty="0" smtClean="0"/>
              <a:t>Atribuição para Correições - art. 7º da Resolução nº 204/2016;</a:t>
            </a:r>
            <a:endParaRPr lang="pt-BR" sz="1500" b="1" dirty="0" smtClean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473567156"/>
              </p:ext>
            </p:extLst>
          </p:nvPr>
        </p:nvGraphicFramePr>
        <p:xfrm>
          <a:off x="107504" y="3717031"/>
          <a:ext cx="5688632" cy="23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-108520" y="3717032"/>
            <a:ext cx="381642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0975" algn="l"/>
                <a:tab pos="712788" algn="l"/>
                <a:tab pos="893763" algn="l"/>
              </a:tabLst>
            </a:pPr>
            <a:r>
              <a:rPr lang="pt-BR" dirty="0" smtClean="0"/>
              <a:t>Atribuições das Comissões</a:t>
            </a:r>
          </a:p>
          <a:p>
            <a:pPr algn="ctr"/>
            <a:endParaRPr lang="pt-BR" sz="1000" dirty="0" smtClean="0"/>
          </a:p>
          <a:p>
            <a:pPr algn="just">
              <a:tabLst>
                <a:tab pos="539750" algn="l"/>
              </a:tabLst>
            </a:pPr>
            <a:r>
              <a:rPr lang="pt-BR" sz="1200" dirty="0" smtClean="0"/>
              <a:t>	</a:t>
            </a:r>
            <a:r>
              <a:rPr lang="pt-BR" sz="1100" dirty="0" smtClean="0"/>
              <a:t>I </a:t>
            </a:r>
            <a:r>
              <a:rPr lang="pt-BR" sz="1100" dirty="0"/>
              <a:t>– receber a Portaria de instauração, autuar e instruir 	</a:t>
            </a:r>
            <a:r>
              <a:rPr lang="pt-BR" sz="1100" dirty="0" smtClean="0"/>
              <a:t>os </a:t>
            </a:r>
            <a:r>
              <a:rPr lang="pt-BR" sz="1100" dirty="0"/>
              <a:t>procedimentos disciplinares; </a:t>
            </a:r>
          </a:p>
          <a:p>
            <a:pPr algn="just">
              <a:tabLst>
                <a:tab pos="539750" algn="l"/>
              </a:tabLst>
            </a:pPr>
            <a:r>
              <a:rPr lang="pt-BR" sz="1100" dirty="0" smtClean="0"/>
              <a:t>	II </a:t>
            </a:r>
            <a:r>
              <a:rPr lang="pt-BR" sz="1100" dirty="0"/>
              <a:t>– examinar as razões da defesa, quando existentes; </a:t>
            </a:r>
          </a:p>
          <a:p>
            <a:pPr algn="just" defTabSz="539750"/>
            <a:r>
              <a:rPr lang="pt-BR" sz="1100" dirty="0" smtClean="0"/>
              <a:t>	III </a:t>
            </a:r>
            <a:r>
              <a:rPr lang="pt-BR" sz="1100" dirty="0"/>
              <a:t>– diligenciar na busca da verdade real; </a:t>
            </a:r>
          </a:p>
          <a:p>
            <a:pPr algn="just">
              <a:tabLst>
                <a:tab pos="539750" algn="l"/>
              </a:tabLst>
            </a:pPr>
            <a:r>
              <a:rPr lang="pt-BR" sz="1100" dirty="0" smtClean="0"/>
              <a:t>	IV – </a:t>
            </a:r>
            <a:r>
              <a:rPr lang="pt-BR" sz="1100" dirty="0"/>
              <a:t>apresentar Relatório expressando as conclusões </a:t>
            </a:r>
            <a:r>
              <a:rPr lang="pt-BR" sz="1100" dirty="0" smtClean="0"/>
              <a:t>	de </a:t>
            </a:r>
            <a:r>
              <a:rPr lang="pt-BR" sz="1100" dirty="0"/>
              <a:t>fato e apontando a resolução da causa a partir de </a:t>
            </a:r>
            <a:r>
              <a:rPr lang="pt-BR" sz="1100" dirty="0" smtClean="0"/>
              <a:t>	critérios </a:t>
            </a:r>
            <a:r>
              <a:rPr lang="pt-BR" sz="1100" dirty="0"/>
              <a:t>jurídicos. </a:t>
            </a:r>
            <a:endParaRPr lang="pt-BR" sz="1100" dirty="0" smtClean="0"/>
          </a:p>
          <a:p>
            <a:pPr marL="539750" algn="just"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pt-BR" sz="1100" b="1" dirty="0" smtClean="0"/>
              <a:t>	 A </a:t>
            </a:r>
            <a:r>
              <a:rPr lang="pt-BR" sz="1100" b="1" dirty="0"/>
              <a:t>Comissão de Correição é composta pelos membros da Comissão Permanente de Sindicância (CPS) e da Comissão Permanente de Processo Administrativo Disciplinar (CPPAD) </a:t>
            </a:r>
            <a:endParaRPr lang="pt-BR" sz="1100" b="1" dirty="0" smtClean="0"/>
          </a:p>
          <a:p>
            <a:pPr algn="just">
              <a:tabLst>
                <a:tab pos="539750" algn="l"/>
              </a:tabLst>
            </a:pPr>
            <a:r>
              <a:rPr lang="pt-BR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4" grpId="0"/>
      <p:bldGraphic spid="15" grpId="0">
        <p:bldAsOne/>
      </p:bldGraphic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7705" y="2615479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ATRIBUIÇÕES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98058" y="2436486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3568" y="2342490"/>
            <a:ext cx="1080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73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cero.local\documentos\CORREGEDORIA\Documentos\2016\APRESENTAÇÃO CONSELHEIRO EDILSON\Imagens\Melhores-condicoes-para-o-trabalh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5"/>
            <a:ext cx="31327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5. ATRIBUIÇÕES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059832" y="1916832"/>
            <a:ext cx="5112568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000" dirty="0" smtClean="0">
                <a:cs typeface="Times New Roman" pitchFamily="18" charset="0"/>
              </a:rPr>
              <a:t>-Lei Complementar nº 154/1996 – Lei Orgânica do TCE-RO;</a:t>
            </a:r>
          </a:p>
          <a:p>
            <a:pPr algn="just">
              <a:lnSpc>
                <a:spcPct val="150000"/>
              </a:lnSpc>
            </a:pPr>
            <a:endParaRPr lang="pt-BR" altLang="pt-BR" sz="2000" dirty="0" smtClean="0">
              <a:cs typeface="Times New Roman" pitchFamily="18" charset="0"/>
            </a:endParaRPr>
          </a:p>
          <a:p>
            <a:pPr marL="0" lvl="2" algn="just">
              <a:lnSpc>
                <a:spcPct val="150000"/>
              </a:lnSpc>
              <a:tabLst>
                <a:tab pos="85725" algn="l"/>
              </a:tabLst>
            </a:pPr>
            <a:r>
              <a:rPr lang="pt-BR" altLang="pt-BR" sz="2000" dirty="0" smtClean="0">
                <a:cs typeface="Times New Roman" pitchFamily="18" charset="0"/>
              </a:rPr>
              <a:t>-Resolução Administrativa nº 005/1996 – Regimento Interno do TCE-RO;</a:t>
            </a:r>
          </a:p>
          <a:p>
            <a:pPr marL="0" lvl="2" algn="just">
              <a:lnSpc>
                <a:spcPct val="150000"/>
              </a:lnSpc>
              <a:tabLst>
                <a:tab pos="266700" algn="l"/>
              </a:tabLst>
            </a:pPr>
            <a:endParaRPr lang="pt-BR" altLang="pt-BR" sz="2000" dirty="0" smtClean="0">
              <a:cs typeface="Times New Roman" pitchFamily="18" charset="0"/>
            </a:endParaRPr>
          </a:p>
          <a:p>
            <a:pPr marL="0" lvl="2" algn="just" defTabSz="266700">
              <a:lnSpc>
                <a:spcPct val="150000"/>
              </a:lnSpc>
              <a:tabLst>
                <a:tab pos="266700" algn="l"/>
              </a:tabLst>
            </a:pPr>
            <a:r>
              <a:rPr lang="pt-BR" altLang="pt-BR" sz="2000" dirty="0">
                <a:cs typeface="Times New Roman" pitchFamily="18" charset="0"/>
              </a:rPr>
              <a:t>-</a:t>
            </a:r>
            <a:r>
              <a:rPr lang="pt-BR" altLang="pt-BR" sz="2000" dirty="0" smtClean="0">
                <a:cs typeface="Times New Roman" pitchFamily="18" charset="0"/>
              </a:rPr>
              <a:t>Resolução nº 144/2013/TCE-RO – Regimento Interno da Corregedoria;</a:t>
            </a:r>
          </a:p>
          <a:p>
            <a:pPr algn="just">
              <a:lnSpc>
                <a:spcPct val="150000"/>
              </a:lnSpc>
            </a:pPr>
            <a:endParaRPr lang="pt-BR" altLang="pt-BR" sz="13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9144004" cy="23488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26621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5. </a:t>
            </a:r>
            <a:r>
              <a:rPr lang="pt-BR" sz="2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LEI COMPLEMENTAR Nº 154/1996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bg1"/>
                </a:solidFill>
                <a:cs typeface="Times New Roman" pitchFamily="18" charset="0"/>
              </a:rPr>
              <a:t>Alterada </a:t>
            </a:r>
            <a:r>
              <a:rPr lang="pt-BR" sz="1400" b="1" dirty="0">
                <a:solidFill>
                  <a:schemeClr val="bg1"/>
                </a:solidFill>
                <a:cs typeface="Times New Roman" pitchFamily="18" charset="0"/>
              </a:rPr>
              <a:t>pela LC Nº </a:t>
            </a:r>
            <a:r>
              <a:rPr lang="pt-BR" sz="1400" b="1" dirty="0" smtClean="0">
                <a:solidFill>
                  <a:schemeClr val="bg1"/>
                </a:solidFill>
                <a:cs typeface="Times New Roman" pitchFamily="18" charset="0"/>
              </a:rPr>
              <a:t>812/2015;</a:t>
            </a:r>
            <a:endParaRPr lang="pt-BR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Resolução Administrativa Nº 005/TCER-1996 – Atribuições do Corregedor-Geral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9386722"/>
              </p:ext>
            </p:extLst>
          </p:nvPr>
        </p:nvGraphicFramePr>
        <p:xfrm>
          <a:off x="395536" y="1052736"/>
          <a:ext cx="88105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tângulo 12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7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F206986-A2DB-476C-937F-5B75ADDA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>
                                            <p:graphicEl>
                                              <a:dgm id="{CF206986-A2DB-476C-937F-5B75ADDA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>
                                            <p:graphicEl>
                                              <a:dgm id="{CF206986-A2DB-476C-937F-5B75ADDA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780A59-2D17-4067-8A2B-DCE21886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2">
                                            <p:graphicEl>
                                              <a:dgm id="{01780A59-2D17-4067-8A2B-DCE21886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2">
                                            <p:graphicEl>
                                              <a:dgm id="{01780A59-2D17-4067-8A2B-DCE21886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A67576-6D91-4C14-B09B-6AA4BCC6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2">
                                            <p:graphicEl>
                                              <a:dgm id="{3FA67576-6D91-4C14-B09B-6AA4BCC6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2">
                                            <p:graphicEl>
                                              <a:dgm id="{3FA67576-6D91-4C14-B09B-6AA4BCC6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A4A142-51E3-425C-956A-00434214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2">
                                            <p:graphicEl>
                                              <a:dgm id="{DEA4A142-51E3-425C-956A-00434214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2">
                                            <p:graphicEl>
                                              <a:dgm id="{DEA4A142-51E3-425C-956A-00434214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9BEFAA-45BD-4900-ABBC-8DB0801BD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>
                                            <p:graphicEl>
                                              <a:dgm id="{149BEFAA-45BD-4900-ABBC-8DB0801BD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>
                                            <p:graphicEl>
                                              <a:dgm id="{149BEFAA-45BD-4900-ABBC-8DB0801BD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2874F5-2B85-4306-83F4-BD229735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2">
                                            <p:graphicEl>
                                              <a:dgm id="{8C2874F5-2B85-4306-83F4-BD229735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2">
                                            <p:graphicEl>
                                              <a:dgm id="{8C2874F5-2B85-4306-83F4-BD229735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69074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98058" y="2436486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907705" y="2731567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 PROCEDIMENTOS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5536" y="2342490"/>
            <a:ext cx="1105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882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383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6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 DOS PROCEDIMENTOS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AutoShape 2" descr="https://webmail.tce.ro.gov.br/service/home/~/?auth=co&amp;loc=pt_BR&amp;id=3616&amp;part=3"/>
          <p:cNvSpPr>
            <a:spLocks noChangeAspect="1" noChangeArrowheads="1"/>
          </p:cNvSpPr>
          <p:nvPr/>
        </p:nvSpPr>
        <p:spPr bwMode="auto">
          <a:xfrm>
            <a:off x="155575" y="-2879725"/>
            <a:ext cx="1219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4" name="AutoShape 2" descr="https://webmail.tce.ro.gov.br/service/home/~/?auth=co&amp;loc=pt_BR&amp;id=3652&amp;part=2"/>
          <p:cNvSpPr>
            <a:spLocks noChangeAspect="1" noChangeArrowheads="1"/>
          </p:cNvSpPr>
          <p:nvPr/>
        </p:nvSpPr>
        <p:spPr bwMode="auto">
          <a:xfrm>
            <a:off x="155575" y="-2941638"/>
            <a:ext cx="12192000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79905424"/>
              </p:ext>
            </p:extLst>
          </p:nvPr>
        </p:nvGraphicFramePr>
        <p:xfrm>
          <a:off x="395536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12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6129" y="1700808"/>
            <a:ext cx="72743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CORREGEDORIA-GERAL</a:t>
            </a:r>
          </a:p>
          <a:p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5616" y="3717032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Edilson de Sousa Silva</a:t>
            </a: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Presidente do Tribunal de Contas do Estado de Rondônia</a:t>
            </a:r>
            <a:endParaRPr lang="pt-BR" sz="1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99592" y="1516588"/>
            <a:ext cx="216024" cy="119233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8298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12742" y="2276872"/>
            <a:ext cx="559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PROCEDIMENTOS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INTERNOS - SERVIÇO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091301" y="2389586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67544" y="2270482"/>
            <a:ext cx="1732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6.1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879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635896" y="2276872"/>
            <a:ext cx="559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PEDIDO DE PROVIDÊNCIA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21367" y="2408264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44960" y="2342490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6.1.1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1700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Tcero.local\documentos\CORREGEDORIA\Documentos\2016\APRESENTAÇÃO CONSELHEIRO EDILSON\Imagens\Melhoria_Processo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75" y="1151055"/>
            <a:ext cx="3486905" cy="17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2" y="-27384"/>
            <a:ext cx="9180511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6.1.1 PEDIDO DE PROVIDÊNCIA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812618321"/>
              </p:ext>
            </p:extLst>
          </p:nvPr>
        </p:nvGraphicFramePr>
        <p:xfrm>
          <a:off x="358602" y="2205908"/>
          <a:ext cx="48245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92080" y="17008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Previsto no art. 66-B, II da LC nº 154/96, incluído pela LC nº 812/15.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Instaurado mediante solicitação de membro ou servidor;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</a:t>
            </a:r>
            <a:r>
              <a:rPr lang="pt-BR" dirty="0" smtClean="0"/>
              <a:t>ontém a solicitação de providências/solução sobre como proceder em determinado caso concreto (falha no serviço), depois de expiradas as possiblidades de solução pelos meios ordinários próprios da estrutura hierarquicamente organizada do Tribunal.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6.1.1 PEDIDO DE PROVIDÊNCIA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41807"/>
              </p:ext>
            </p:extLst>
          </p:nvPr>
        </p:nvGraphicFramePr>
        <p:xfrm>
          <a:off x="611560" y="1428748"/>
          <a:ext cx="8064896" cy="48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35896" y="2636912"/>
            <a:ext cx="559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CORREIÇÕES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421367" y="2408264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944960" y="2342490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6.1.2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929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9932" y="1484784"/>
            <a:ext cx="15113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6" y="3718689"/>
            <a:ext cx="15113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041" y="10411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6.1.2 CORREIÇÕES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968693644"/>
              </p:ext>
            </p:extLst>
          </p:nvPr>
        </p:nvGraphicFramePr>
        <p:xfrm>
          <a:off x="827584" y="1268760"/>
          <a:ext cx="4968552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5486932" y="270892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Previsto no art. 191-B, </a:t>
            </a:r>
            <a:r>
              <a:rPr lang="pt-BR" dirty="0" smtClean="0"/>
              <a:t>IX e X, </a:t>
            </a:r>
            <a:r>
              <a:rPr lang="pt-BR" dirty="0"/>
              <a:t>do </a:t>
            </a:r>
            <a:r>
              <a:rPr lang="pt-BR" dirty="0" smtClean="0"/>
              <a:t>RI-TCE-RO;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Resolução nº 152/TCE-RO/2014 – Regulamenta as atividades de Correição e Inspeção no âmbito do 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Documentos\2016\APRESENTAÇÃO CONSELHEIRO EDILSON\Imagens\1-gestao-proces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8326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04328" y="1052736"/>
            <a:ext cx="13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CORREIÇÕES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4781" y="-12299"/>
            <a:ext cx="9180511" cy="2233291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>
            <a:off x="5784680" y="3131824"/>
            <a:ext cx="1008112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5400000">
            <a:off x="6403632" y="3172400"/>
            <a:ext cx="1233280" cy="115212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4127952" y="4941168"/>
            <a:ext cx="288032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5508104" y="4562824"/>
            <a:ext cx="432048" cy="1440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648995" y="1916832"/>
            <a:ext cx="185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</a:p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59296" y="2924944"/>
            <a:ext cx="202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de</a:t>
            </a:r>
          </a:p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Documentação e Protocolo -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403648" y="370832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Regionais</a:t>
            </a:r>
          </a:p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974157" y="5157192"/>
            <a:ext cx="146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1200" dirty="0" smtClean="0"/>
          </a:p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Geral </a:t>
            </a:r>
          </a:p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Externo</a:t>
            </a:r>
          </a:p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487288" y="4356393"/>
            <a:ext cx="216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Gabinetes de </a:t>
            </a:r>
          </a:p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Conselheiros - 2014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792792" y="4293096"/>
            <a:ext cx="137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Gabinetes de Conselheiros   Substitutos - 2015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6.1.2 CORREIÇÕES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4067944" y="4939427"/>
            <a:ext cx="948104" cy="36178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4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824" y="2276872"/>
            <a:ext cx="559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PROCEDIMENTOS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INTERNOS - SERVIDOR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71800" y="2389586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65456" y="2270482"/>
            <a:ext cx="1732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6.2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72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30297" y="2207538"/>
            <a:ext cx="2833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6.2.1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5343" y="2348880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42778" y="2270482"/>
            <a:ext cx="559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AVERIGUAÇÃO PRELIMINAR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</p:spTree>
    <p:extLst>
      <p:ext uri="{BB962C8B-B14F-4D97-AF65-F5344CB8AC3E}">
        <p14:creationId xmlns:p14="http://schemas.microsoft.com/office/powerpoint/2010/main" val="528286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" y="1348263"/>
            <a:ext cx="2167562" cy="19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6.2.1 AVERIGUAÇÃO PRELIMINAR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9195788"/>
              </p:ext>
            </p:extLst>
          </p:nvPr>
        </p:nvGraphicFramePr>
        <p:xfrm>
          <a:off x="251520" y="2241390"/>
          <a:ext cx="48245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292081" y="1916832"/>
            <a:ext cx="3612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Previsto no art. 66-B da LC nº 154/96, </a:t>
            </a:r>
            <a:r>
              <a:rPr lang="pt-BR" dirty="0"/>
              <a:t>incluído pela </a:t>
            </a:r>
            <a:r>
              <a:rPr lang="pt-BR" dirty="0" smtClean="0"/>
              <a:t>LC nº 812/15;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</a:t>
            </a:r>
            <a:r>
              <a:rPr lang="pt-BR" dirty="0" smtClean="0"/>
              <a:t>aráter </a:t>
            </a:r>
            <a:r>
              <a:rPr lang="pt-BR" dirty="0"/>
              <a:t>sigiloso</a:t>
            </a:r>
            <a:r>
              <a:rPr lang="pt-BR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Apura </a:t>
            </a:r>
            <a:r>
              <a:rPr lang="pt-BR" dirty="0"/>
              <a:t>a materialidade de </a:t>
            </a:r>
            <a:r>
              <a:rPr lang="pt-BR" dirty="0" smtClean="0"/>
              <a:t>suposta irregularidade </a:t>
            </a:r>
            <a:r>
              <a:rPr lang="pt-BR" dirty="0"/>
              <a:t>relacionada à conduta de membros/servidores com possíveis consequências </a:t>
            </a:r>
            <a:r>
              <a:rPr lang="pt-BR" dirty="0" smtClean="0"/>
              <a:t>disciplinares/éticas;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Deve ser </a:t>
            </a:r>
            <a:r>
              <a:rPr lang="pt-BR" dirty="0"/>
              <a:t>concluída em até 30 (trinta) dias, salvo prorrogação justificada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86129" y="1700808"/>
            <a:ext cx="727430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MISSÃO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Prestar serviços efetivos por meio da orientação, fiscalização e controle da atividade e da disciplina de membros e servidores da Corte de Contas.</a:t>
            </a:r>
          </a:p>
          <a:p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VISÃO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Ser reconhecida pela sociedade, pelos membros e servidores do Tribunal de Contas como órgão acessível, ético e eficiente na realização das suas atividades.</a:t>
            </a:r>
          </a:p>
          <a:p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+mj-lt"/>
              </a:rPr>
              <a:t>Ética, humanidade, comprometimento, responsabilidade institucional e ambiental, inovação, celeridade, eficiência, publicidade e transparência.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516588"/>
            <a:ext cx="216024" cy="500875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9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6.2.1 AVERIGUAÇÃO PRELIMINAR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52136"/>
              </p:ext>
            </p:extLst>
          </p:nvPr>
        </p:nvGraphicFramePr>
        <p:xfrm>
          <a:off x="539552" y="1438274"/>
          <a:ext cx="8136904" cy="471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2564904"/>
            <a:ext cx="2833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6.2.2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1367" y="2389586"/>
            <a:ext cx="214529" cy="183150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30810" y="2270482"/>
            <a:ext cx="5593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SINDICÂNCIA ADMINISTRATIVA INVESTIGATIVA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69074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\\Tcero.local\documentos\CORREGEDORIA\Documentos\2016\APRESENTAÇÃO CONSELHEIRO EDILSON\Imagens\3004_Y6rg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174"/>
            <a:ext cx="2134654" cy="26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2" y="-27383"/>
            <a:ext cx="9180511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6.2.2 SINDICÂNCIA ADMINISTRATIVA INVESTIGATIVA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3627227"/>
              </p:ext>
            </p:extLst>
          </p:nvPr>
        </p:nvGraphicFramePr>
        <p:xfrm>
          <a:off x="274018" y="2564904"/>
          <a:ext cx="48245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63679" y="1628800"/>
            <a:ext cx="3756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Previsto no art. 66-B, I, da LC nº 154/96, </a:t>
            </a:r>
            <a:r>
              <a:rPr lang="pt-BR" sz="1600" dirty="0"/>
              <a:t>incluído pela </a:t>
            </a:r>
            <a:r>
              <a:rPr lang="pt-BR" sz="1600" dirty="0" smtClean="0"/>
              <a:t>LC nº 812/15.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/>
              <a:t>C</a:t>
            </a:r>
            <a:r>
              <a:rPr lang="pt-BR" sz="1600" dirty="0" smtClean="0"/>
              <a:t>aráter </a:t>
            </a:r>
            <a:r>
              <a:rPr lang="pt-BR" sz="1600" dirty="0"/>
              <a:t>sigiloso</a:t>
            </a:r>
            <a:r>
              <a:rPr lang="pt-BR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Apura </a:t>
            </a:r>
            <a:r>
              <a:rPr lang="pt-BR" sz="1600" dirty="0"/>
              <a:t>a materialidade e indícios de autoria de supostas infrações </a:t>
            </a:r>
            <a:r>
              <a:rPr lang="pt-BR" sz="1600" dirty="0" smtClean="0"/>
              <a:t>disciplinares/éticas</a:t>
            </a:r>
            <a:r>
              <a:rPr lang="pt-BR" sz="1600" dirty="0"/>
              <a:t>;</a:t>
            </a:r>
            <a:r>
              <a:rPr lang="pt-BR" sz="16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Tem </a:t>
            </a:r>
            <a:r>
              <a:rPr lang="pt-BR" sz="1600" dirty="0"/>
              <a:t>por objeto a apuração de fatos e suas circunstâncias, dispensa publicação da </a:t>
            </a:r>
            <a:r>
              <a:rPr lang="pt-BR" sz="1600" dirty="0" smtClean="0"/>
              <a:t>Portaria;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Prescinde </a:t>
            </a:r>
            <a:r>
              <a:rPr lang="pt-BR" sz="1600" dirty="0"/>
              <a:t>de contraditório e ampla </a:t>
            </a:r>
            <a:r>
              <a:rPr lang="pt-BR" sz="1600" dirty="0" smtClean="0"/>
              <a:t>defesa;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/>
              <a:t>O</a:t>
            </a:r>
            <a:r>
              <a:rPr lang="pt-BR" sz="1600" dirty="0" smtClean="0"/>
              <a:t>bedece</a:t>
            </a:r>
            <a:r>
              <a:rPr lang="pt-BR" sz="1600" dirty="0"/>
              <a:t>, no que couber, a metodologia do inquérito policial.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2" y="-27383"/>
            <a:ext cx="9180511" cy="22422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01629"/>
              </p:ext>
            </p:extLst>
          </p:nvPr>
        </p:nvGraphicFramePr>
        <p:xfrm>
          <a:off x="581717" y="1518524"/>
          <a:ext cx="8064896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23528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6.2.2 SINDICÂNCIA ADMINISTRATIVA INVESTIGATIVA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74313" y="2564904"/>
            <a:ext cx="2833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6.2.3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49359" y="2389586"/>
            <a:ext cx="214529" cy="183150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658802" y="2270482"/>
            <a:ext cx="5593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PROCESSO ADMINISTRATIVO DISCIPLINAR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</p:spTree>
    <p:extLst>
      <p:ext uri="{BB962C8B-B14F-4D97-AF65-F5344CB8AC3E}">
        <p14:creationId xmlns:p14="http://schemas.microsoft.com/office/powerpoint/2010/main" val="9194312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1654142" cy="14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2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77198875"/>
              </p:ext>
            </p:extLst>
          </p:nvPr>
        </p:nvGraphicFramePr>
        <p:xfrm>
          <a:off x="323528" y="2556629"/>
          <a:ext cx="48245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6.2.3 PROCESSO ADMINISTRATIVO DISCIPLINAR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82555" y="1484784"/>
            <a:ext cx="35939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Previsto no art. 66-B, I da </a:t>
            </a:r>
            <a:r>
              <a:rPr lang="pt-BR" dirty="0" smtClean="0"/>
              <a:t>LC nº 154/96</a:t>
            </a:r>
            <a:r>
              <a:rPr lang="pt-BR" dirty="0"/>
              <a:t>, incluído pela </a:t>
            </a:r>
            <a:r>
              <a:rPr lang="pt-BR" dirty="0" smtClean="0"/>
              <a:t>LC nº 812/15;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Procedimento que obedece ao princípio da publicidade;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Destinado depurar a responsabilidade de servidor por infração disciplinar /ética, praticada no exercício de suas atribuições, ou que tenha relação com as atribuições do cargo em que se encontra investido;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Com contraditório </a:t>
            </a:r>
            <a:r>
              <a:rPr lang="pt-BR" dirty="0"/>
              <a:t>e ampla </a:t>
            </a:r>
            <a:r>
              <a:rPr lang="pt-BR" dirty="0" smtClean="0"/>
              <a:t>defesa;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76790"/>
              </p:ext>
            </p:extLst>
          </p:nvPr>
        </p:nvGraphicFramePr>
        <p:xfrm>
          <a:off x="428581" y="1412776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6.2.3 PROCESSO ADMINISTRATIVO DISCIPLINAR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6321" y="2564904"/>
            <a:ext cx="2833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6.2.4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9872" y="2389586"/>
            <a:ext cx="214529" cy="183150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29315" y="2270482"/>
            <a:ext cx="5593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TERMO DE AJUSTAMENTO DE CONDUTA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22388" y="6157870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</p:spTree>
    <p:extLst>
      <p:ext uri="{BB962C8B-B14F-4D97-AF65-F5344CB8AC3E}">
        <p14:creationId xmlns:p14="http://schemas.microsoft.com/office/powerpoint/2010/main" val="123162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Documentos\2016\APRESENTAÇÃO CONSELHEIRO EDILSON\Imagens\com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4" y="4272586"/>
            <a:ext cx="3377272" cy="23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6.2.4 TERMO DE AJUSTAMENTO DE CONDUTA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15371" y="2348880"/>
            <a:ext cx="3622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Previsto na LC nº 307/04, alterada pela LC nº 799/14 e Resolução nº 132/TCE-RO/2014;</a:t>
            </a:r>
          </a:p>
          <a:p>
            <a:pPr algn="just"/>
            <a:r>
              <a:rPr lang="pt-BR" dirty="0" smtClean="0"/>
              <a:t> 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Não possui caráter punitivo </a:t>
            </a:r>
            <a:r>
              <a:rPr lang="pt-BR" dirty="0"/>
              <a:t>e</a:t>
            </a:r>
            <a:r>
              <a:rPr lang="pt-BR" dirty="0" smtClean="0"/>
              <a:t> poderá ser adotado a qualquer tempo como forma de composição.</a:t>
            </a:r>
            <a:endParaRPr lang="pt-BR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79157398"/>
              </p:ext>
            </p:extLst>
          </p:nvPr>
        </p:nvGraphicFramePr>
        <p:xfrm>
          <a:off x="611560" y="1052736"/>
          <a:ext cx="46805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6C920B-6225-43D4-9F55-F7FBAD15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graphicEl>
                                              <a:dgm id="{046C920B-6225-43D4-9F55-F7FBAD150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graphicEl>
                                              <a:dgm id="{046C920B-6225-43D4-9F55-F7FBAD15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>
                                            <p:graphicEl>
                                              <a:dgm id="{046C920B-6225-43D4-9F55-F7FBAD15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0BB453-2EDC-4DDD-871F-664975CBD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>
                                            <p:graphicEl>
                                              <a:dgm id="{B20BB453-2EDC-4DDD-871F-664975CBD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>
                                            <p:graphicEl>
                                              <a:dgm id="{B20BB453-2EDC-4DDD-871F-664975CBD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>
                                            <p:graphicEl>
                                              <a:dgm id="{B20BB453-2EDC-4DDD-871F-664975CBD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315909-5243-4CDA-9BA0-79D3A577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>
                                            <p:graphicEl>
                                              <a:dgm id="{CC315909-5243-4CDA-9BA0-79D3A577D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>
                                            <p:graphicEl>
                                              <a:dgm id="{CC315909-5243-4CDA-9BA0-79D3A577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>
                                            <p:graphicEl>
                                              <a:dgm id="{CC315909-5243-4CDA-9BA0-79D3A577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76B1B25-9C79-4847-9F35-B0B148B7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>
                                            <p:graphicEl>
                                              <a:dgm id="{676B1B25-9C79-4847-9F35-B0B148B76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>
                                            <p:graphicEl>
                                              <a:dgm id="{676B1B25-9C79-4847-9F35-B0B148B7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>
                                            <p:graphicEl>
                                              <a:dgm id="{676B1B25-9C79-4847-9F35-B0B148B7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9F94AC-325C-451E-965E-88BAB4372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>
                                            <p:graphicEl>
                                              <a:dgm id="{7F9F94AC-325C-451E-965E-88BAB4372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>
                                            <p:graphicEl>
                                              <a:dgm id="{7F9F94AC-325C-451E-965E-88BAB4372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>
                                            <p:graphicEl>
                                              <a:dgm id="{7F9F94AC-325C-451E-965E-88BAB4372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71C1909-BDA0-410B-B410-48A04A5B2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>
                                            <p:graphicEl>
                                              <a:dgm id="{671C1909-BDA0-410B-B410-48A04A5B2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>
                                            <p:graphicEl>
                                              <a:dgm id="{671C1909-BDA0-410B-B410-48A04A5B2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>
                                            <p:graphicEl>
                                              <a:dgm id="{671C1909-BDA0-410B-B410-48A04A5B2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A7AD40-EF97-4ECE-825F-2B9E4A4C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>
                                            <p:graphicEl>
                                              <a:dgm id="{13A7AD40-EF97-4ECE-825F-2B9E4A4C7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>
                                            <p:graphicEl>
                                              <a:dgm id="{13A7AD40-EF97-4ECE-825F-2B9E4A4C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>
                                            <p:graphicEl>
                                              <a:dgm id="{13A7AD40-EF97-4ECE-825F-2B9E4A4C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2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4158568338"/>
              </p:ext>
            </p:extLst>
          </p:nvPr>
        </p:nvGraphicFramePr>
        <p:xfrm>
          <a:off x="172816" y="908197"/>
          <a:ext cx="8725345" cy="525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/>
          <p:cNvSpPr/>
          <p:nvPr/>
        </p:nvSpPr>
        <p:spPr>
          <a:xfrm>
            <a:off x="611560" y="5013176"/>
            <a:ext cx="2088232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571500" lvl="1" indent="-57150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t-BR" sz="1200" kern="1200" dirty="0" smtClean="0">
              <a:solidFill>
                <a:schemeClr val="tx1"/>
              </a:solidFill>
            </a:endParaRPr>
          </a:p>
          <a:p>
            <a:pPr marL="0" lvl="1" indent="182563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t-BR" sz="12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(doze) meses </a:t>
            </a:r>
            <a:r>
              <a:rPr lang="pt-BR" sz="1200" kern="1200" dirty="0" smtClean="0">
                <a:solidFill>
                  <a:schemeClr val="tx1"/>
                </a:solidFill>
              </a:rPr>
              <a:t>nos casos de conduta ter prevista repreensão;</a:t>
            </a:r>
          </a:p>
          <a:p>
            <a:pPr marL="0" lvl="1" indent="182563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t-BR" sz="12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(vinte e quatro) meses</a:t>
            </a:r>
            <a:r>
              <a:rPr lang="pt-BR" sz="1200" kern="1200" dirty="0" smtClean="0">
                <a:solidFill>
                  <a:schemeClr val="tx1"/>
                </a:solidFill>
              </a:rPr>
              <a:t> nos casos da conduta ter prevista pena de suspensão de até 10 (dez) dias.</a:t>
            </a:r>
            <a:endParaRPr lang="pt-BR" sz="1200" kern="1200" dirty="0">
              <a:solidFill>
                <a:schemeClr val="tx1"/>
              </a:solidFill>
            </a:endParaRPr>
          </a:p>
          <a:p>
            <a:pPr marL="571500" lvl="1" indent="-57150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444208" y="2699001"/>
            <a:ext cx="2202046" cy="3178271"/>
            <a:chOff x="3154287" y="64"/>
            <a:chExt cx="2202046" cy="3178271"/>
          </a:xfrm>
        </p:grpSpPr>
        <p:sp>
          <p:nvSpPr>
            <p:cNvPr id="10" name="Retângulo 9"/>
            <p:cNvSpPr/>
            <p:nvPr/>
          </p:nvSpPr>
          <p:spPr>
            <a:xfrm>
              <a:off x="3598971" y="64"/>
              <a:ext cx="1757362" cy="11715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3154287" y="2314239"/>
              <a:ext cx="1757362" cy="864096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0" lvl="1" indent="-57150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pt-BR" sz="1200" kern="1200" dirty="0" smtClean="0">
                <a:solidFill>
                  <a:schemeClr val="tx1"/>
                </a:solidFill>
              </a:endParaRPr>
            </a:p>
            <a:p>
              <a:pPr marL="571500" lvl="1" indent="-57150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pt-BR" sz="1200" dirty="0">
                <a:solidFill>
                  <a:schemeClr val="tx1"/>
                </a:solidFill>
              </a:endParaRPr>
            </a:p>
            <a:p>
              <a:pPr marL="571500" lvl="1" indent="-57150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pt-BR" sz="1200" kern="1200" dirty="0" smtClean="0">
                <a:solidFill>
                  <a:schemeClr val="tx1"/>
                </a:solidFill>
              </a:endParaRPr>
            </a:p>
            <a:p>
              <a:pPr marL="0" lvl="1" indent="182563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pt-BR" sz="1200" kern="1200" dirty="0" smtClean="0">
                  <a:solidFill>
                    <a:schemeClr val="tx1"/>
                  </a:solidFill>
                </a:rPr>
                <a:t>Com a presença de advogado e/ou;</a:t>
              </a:r>
            </a:p>
            <a:p>
              <a:pPr marL="0" lvl="1" indent="182563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pt-BR" sz="1200" kern="1200" dirty="0" smtClean="0">
                  <a:solidFill>
                    <a:schemeClr val="tx1"/>
                  </a:solidFill>
                </a:rPr>
                <a:t>2 (duas) Testemunhas</a:t>
              </a:r>
              <a:endParaRPr lang="pt-BR" sz="1200" kern="1200" dirty="0">
                <a:solidFill>
                  <a:schemeClr val="tx1"/>
                </a:solidFill>
              </a:endParaRPr>
            </a:p>
            <a:p>
              <a:pPr marL="571500" lvl="1" indent="-57150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pt-BR" sz="3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Seta para a direita 13"/>
          <p:cNvSpPr/>
          <p:nvPr/>
        </p:nvSpPr>
        <p:spPr>
          <a:xfrm>
            <a:off x="6113338" y="5265204"/>
            <a:ext cx="258862" cy="324036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2699792" y="5330207"/>
            <a:ext cx="252028" cy="259033"/>
          </a:xfrm>
          <a:prstGeom prst="lef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07505" y="3573016"/>
            <a:ext cx="1476164" cy="11521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571500" lvl="1" indent="-571500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t-BR" sz="1200" kern="1200" dirty="0" smtClean="0">
              <a:solidFill>
                <a:schemeClr val="tx1"/>
              </a:solidFill>
            </a:endParaRPr>
          </a:p>
          <a:p>
            <a:pPr marL="0" lvl="1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0" lvl="1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1200" kern="1200" dirty="0">
              <a:solidFill>
                <a:schemeClr val="tx1"/>
              </a:solidFill>
            </a:endParaRPr>
          </a:p>
          <a:p>
            <a:pPr marL="0" lvl="1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0" lvl="1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1200" kern="1200" dirty="0">
              <a:solidFill>
                <a:schemeClr val="tx1"/>
              </a:solidFill>
            </a:endParaRPr>
          </a:p>
          <a:p>
            <a:pPr marL="0" lvl="1" indent="182563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t-BR" sz="1200" kern="1200" dirty="0" smtClean="0">
                <a:solidFill>
                  <a:schemeClr val="tx1"/>
                </a:solidFill>
              </a:rPr>
              <a:t>Extravio e/ou;</a:t>
            </a:r>
          </a:p>
          <a:p>
            <a:pPr marL="0" lvl="1" indent="182563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</a:rPr>
              <a:t>Dano de pequeno valor (R$10.000,00 – art. 13, Instrução Normativa nº 21/2007)</a:t>
            </a:r>
            <a:endParaRPr lang="pt-BR" sz="1200" kern="1200" dirty="0" smtClean="0">
              <a:solidFill>
                <a:schemeClr val="tx1"/>
              </a:solidFill>
            </a:endParaRPr>
          </a:p>
          <a:p>
            <a:pPr marL="0" lvl="1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0" lvl="1" indent="182563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t-BR" sz="1200" kern="1200" dirty="0">
              <a:solidFill>
                <a:schemeClr val="tx1"/>
              </a:solidFill>
            </a:endParaRPr>
          </a:p>
          <a:p>
            <a:pPr marL="571500" lvl="1" indent="-571500" algn="just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pt-BR" sz="3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1583668" y="3883043"/>
            <a:ext cx="252028" cy="266037"/>
          </a:xfrm>
          <a:prstGeom prst="lef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23528" y="1166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6.2.4 TERMO DE AJUSTAMENTO DE CONDUTA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1935764-E835-41BD-A256-591567A0F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graphicEl>
                                              <a:dgm id="{91935764-E835-41BD-A256-591567A0F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40A6E87-002D-4BEF-9C49-B9E6B9C7F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>
                                            <p:graphicEl>
                                              <a:dgm id="{340A6E87-002D-4BEF-9C49-B9E6B9C7F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B547EDE-91CB-48CF-AA13-97FA445B4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graphicEl>
                                              <a:dgm id="{0B547EDE-91CB-48CF-AA13-97FA445B4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B3D3FF-2F8A-4460-88EE-B56D67B71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graphicEl>
                                              <a:dgm id="{41B3D3FF-2F8A-4460-88EE-B56D67B71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280D1B2-E1B1-4F09-B3D3-6F3D14A65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graphicEl>
                                              <a:dgm id="{9280D1B2-E1B1-4F09-B3D3-6F3D14A65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B1D8E4-5906-43C8-9EFD-9508778FE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graphicEl>
                                              <a:dgm id="{F8B1D8E4-5906-43C8-9EFD-9508778FE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86D3D1F-3119-49FF-ACF1-2C65EDF40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graphicEl>
                                              <a:dgm id="{A86D3D1F-3119-49FF-ACF1-2C65EDF40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D063ED9-028C-4695-8650-D00A5F8C1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graphicEl>
                                              <a:dgm id="{5D063ED9-028C-4695-8650-D00A5F8C1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36C959F-7631-4DEA-8BBC-D76C3F3A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graphicEl>
                                              <a:dgm id="{436C959F-7631-4DEA-8BBC-D76C3F3AC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EC036DE-0C8F-40A6-BB9F-C18DF367D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>
                                            <p:graphicEl>
                                              <a:dgm id="{0EC036DE-0C8F-40A6-BB9F-C18DF367D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D843EF5-03F6-43CA-B670-457AC916F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>
                                            <p:graphicEl>
                                              <a:dgm id="{ED843EF5-03F6-43CA-B670-457AC916F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77C319-7223-45B9-AEFA-63DC52534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>
                                            <p:graphicEl>
                                              <a:dgm id="{FC77C319-7223-45B9-AEFA-63DC52534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C9B88BC-5298-4A8F-9350-76AB84A2E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graphicEl>
                                              <a:dgm id="{8C9B88BC-5298-4A8F-9350-76AB84A2E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FD262F0-17B0-43F0-BAD2-037CDA9A2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>
                                            <p:graphicEl>
                                              <a:dgm id="{6FD262F0-17B0-43F0-BAD2-037CDA9A2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7FFAEF0-B217-4036-BD27-92100E13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>
                                            <p:graphicEl>
                                              <a:dgm id="{97FFAEF0-B217-4036-BD27-92100E13D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Dgm bld="one"/>
        </p:bldSub>
      </p:bldGraphic>
      <p:bldP spid="12" grpId="0"/>
      <p:bldP spid="14" grpId="0" animBg="1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83768" y="2558514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GALERIA DE CORREGEDORES 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53215" y="2580502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58138" y="2486506"/>
            <a:ext cx="1729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88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83929" y="6157869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414711"/>
              </p:ext>
            </p:extLst>
          </p:nvPr>
        </p:nvGraphicFramePr>
        <p:xfrm>
          <a:off x="467545" y="1124743"/>
          <a:ext cx="8158508" cy="503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23528" y="1166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6.2.4 TERMO DE AJUSTAMENTO DE CONDUTA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22388" y="6157870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2924944"/>
            <a:ext cx="2833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6.3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67744" y="2708920"/>
            <a:ext cx="214529" cy="1800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627784" y="2846546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QUADRO COMPARATIVO QUADRIÊNIO 2012-2015 </a:t>
            </a:r>
          </a:p>
        </p:txBody>
      </p:sp>
    </p:spTree>
    <p:extLst>
      <p:ext uri="{BB962C8B-B14F-4D97-AF65-F5344CB8AC3E}">
        <p14:creationId xmlns:p14="http://schemas.microsoft.com/office/powerpoint/2010/main" val="2598092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3456"/>
            <a:ext cx="9144000" cy="223329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48093"/>
              </p:ext>
            </p:extLst>
          </p:nvPr>
        </p:nvGraphicFramePr>
        <p:xfrm>
          <a:off x="755576" y="1187365"/>
          <a:ext cx="7776864" cy="513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23528" y="-2738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6.3 QUADRO COMPARATIVO QUADRIÊNIO 2012-2015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18041" y="2702530"/>
            <a:ext cx="559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OUTRAS ATIVIDADES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DESENVOLVIDAS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96600" y="2815244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15616" y="2702529"/>
            <a:ext cx="1105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7.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20372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cero.local\documentos\CORREGEDORIA\Documentos\2016\APRESENTAÇÃO CONSELHEIRO EDILSON\Imagen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" y="3284984"/>
            <a:ext cx="21207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4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7. OUTRAS ATIVIDADES DESENVOLVIDAS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Contas do Brasil</a:t>
            </a:r>
            <a:endParaRPr lang="pt-BR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  <a:latin typeface="+mj-lt"/>
              </a:rPr>
              <a:t>Cuiabá-MT | 22 a 24 de Novembro de 2016</a:t>
            </a:r>
            <a:endParaRPr lang="pt-B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7" y="2206019"/>
            <a:ext cx="82212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Além da atuação por meio procedimentos internos, a Corregedoria desenvolve outras atividades inerentes às suas atribuições regimentalmente constituídas, dentre as quais se destacam:</a:t>
            </a:r>
          </a:p>
          <a:p>
            <a:pPr algn="just"/>
            <a:endParaRPr lang="pt-BR" dirty="0"/>
          </a:p>
          <a:p>
            <a:pPr marL="895350" indent="-895350" algn="just"/>
            <a:r>
              <a:rPr lang="pt-BR" dirty="0" smtClean="0"/>
              <a:t>	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</a:t>
            </a:r>
            <a:r>
              <a:rPr lang="pt-BR" dirty="0" smtClean="0"/>
              <a:t>	Elaboração e  monitoramento da Escala de Férias e de Plantão dos     membros do TCE-RO, visando evitar coincidências de férias de membros de uma mesma Câmara; (continuidade do serviço público);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dirty="0" smtClean="0"/>
              <a:t>	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</a:t>
            </a:r>
            <a:r>
              <a:rPr lang="pt-BR" dirty="0" smtClean="0"/>
              <a:t>	Elaboração e Divulgação do Código de Ética;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dirty="0" smtClean="0"/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</a:t>
            </a:r>
            <a:r>
              <a:rPr lang="pt-BR" dirty="0" smtClean="0"/>
              <a:t>	Análise dos requisitos para a posse de Conselheiro;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7.4</a:t>
            </a:r>
            <a:r>
              <a:rPr lang="pt-BR" dirty="0" smtClean="0"/>
              <a:t>	Promoção de Conselheiro Substituto (merecimento).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24239" y="63102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76838" y="2897068"/>
            <a:ext cx="559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ESCALA DE FÉRIAS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955397" y="2671229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15616" y="2558514"/>
            <a:ext cx="17641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7.1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42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7489179"/>
              </p:ext>
            </p:extLst>
          </p:nvPr>
        </p:nvGraphicFramePr>
        <p:xfrm>
          <a:off x="251520" y="980728"/>
          <a:ext cx="6192688" cy="59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976" y="8098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7.1 ESCALA DE FÉRIAS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44208" y="1844824"/>
            <a:ext cx="26343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Previsto </a:t>
            </a:r>
            <a:r>
              <a:rPr lang="pt-BR" dirty="0" smtClean="0"/>
              <a:t>no art. 66-B, V da LC nº 154/96, com redação dada pela LC nº 812/15 c/c art</a:t>
            </a:r>
            <a:r>
              <a:rPr lang="pt-BR" dirty="0"/>
              <a:t>. </a:t>
            </a:r>
            <a:r>
              <a:rPr lang="pt-BR" dirty="0" smtClean="0"/>
              <a:t>191-B, XII, do RI-TCE-RO;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Resolução nº 130/2013/TCE-RO;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São marcadas pelos membros e submetidas à análise do  Corregedor-Geral;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7253C-9731-4657-B1F5-7911DE78E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8A07253C-9731-4657-B1F5-7911DE78E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8A07253C-9731-4657-B1F5-7911DE78E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9EE514-0892-48E8-B38E-6985B99A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graphicEl>
                                              <a:dgm id="{309EE514-0892-48E8-B38E-6985B99A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309EE514-0892-48E8-B38E-6985B99A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3040A0-935D-4A7F-9944-DEC748642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3E3040A0-935D-4A7F-9944-DEC748642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3E3040A0-935D-4A7F-9944-DEC748642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DE0DBA-968F-48C5-9F1A-443DDBD8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61DE0DBA-968F-48C5-9F1A-443DDBD8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61DE0DBA-968F-48C5-9F1A-443DDBD8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E7D031-AC28-4440-9AD5-3BB94C081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2DE7D031-AC28-4440-9AD5-3BB94C081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2DE7D031-AC28-4440-9AD5-3BB94C081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65CD9F-8218-4967-9E51-A9AA1C59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9665CD9F-8218-4967-9E51-A9AA1C59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9665CD9F-8218-4967-9E51-A9AA1C59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2790B5-7504-4563-9444-ABBF3F91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E22790B5-7504-4563-9444-ABBF3F91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E22790B5-7504-4563-9444-ABBF3F91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8A1258-5352-4B1C-AA0B-8BD0431C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298A1258-5352-4B1C-AA0B-8BD0431C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98A1258-5352-4B1C-AA0B-8BD0431C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795109-3902-479F-9F25-440808593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19795109-3902-479F-9F25-440808593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19795109-3902-479F-9F25-440808593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5A54C5-8895-4F9F-BD27-BB39CDA9D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F75A54C5-8895-4F9F-BD27-BB39CDA9D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F75A54C5-8895-4F9F-BD27-BB39CDA9D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26B541-F7E1-4A63-93E6-61D20354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C726B541-F7E1-4A63-93E6-61D20354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C726B541-F7E1-4A63-93E6-61D20354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26754" y="2897068"/>
            <a:ext cx="559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CÓDIGO DE ÉTICA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905313" y="2671229"/>
            <a:ext cx="214529" cy="122112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65532" y="2558514"/>
            <a:ext cx="17641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.2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5306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1" y="-27383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7.2 CÓDIGO DE ÉTICA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3648" y="177281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 descr="\\Tcero.local\documentos\CORREGEDORIA\Documentos\2016\APRESENTAÇÃO CONSELHEIRO EDILSON\Imagens\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7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44208" y="2276872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Previsto </a:t>
            </a:r>
            <a:r>
              <a:rPr lang="pt-BR" dirty="0" smtClean="0"/>
              <a:t>nos </a:t>
            </a:r>
            <a:r>
              <a:rPr lang="pt-BR" dirty="0" err="1" smtClean="0"/>
              <a:t>arts</a:t>
            </a:r>
            <a:r>
              <a:rPr lang="pt-BR" dirty="0" smtClean="0"/>
              <a:t>. 99-B e 99-C da LC nº 154/96 c/c art. 191-B</a:t>
            </a:r>
            <a:r>
              <a:rPr lang="pt-BR" dirty="0"/>
              <a:t>, XV, do </a:t>
            </a:r>
            <a:r>
              <a:rPr lang="pt-BR" dirty="0" smtClean="0"/>
              <a:t>RI-TCE-RO;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Resolução nº 98/TCE-RO/2012 – Código de Ética dos Membros do TCE-RO;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Resolução nº 99/TCE-RO/2012 – Código dos Servidores do TCE-RO.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80673" y="1196752"/>
            <a:ext cx="159923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Desempenhar</a:t>
            </a:r>
          </a:p>
          <a:p>
            <a:r>
              <a:rPr lang="pt-BR" sz="1100" dirty="0" smtClean="0"/>
              <a:t>suas </a:t>
            </a:r>
            <a:r>
              <a:rPr lang="pt-BR" sz="1100" dirty="0"/>
              <a:t>atividades com honestidade, objetividade, diligência, imparcialidade, independência, dignidade e dedicação;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36512" y="1340768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É Dever </a:t>
            </a:r>
          </a:p>
          <a:p>
            <a:pPr algn="ctr"/>
            <a:r>
              <a:rPr lang="pt-BR" sz="1100" dirty="0" smtClean="0"/>
              <a:t>    denunciar </a:t>
            </a:r>
            <a:r>
              <a:rPr lang="pt-BR" sz="1100" dirty="0"/>
              <a:t>qualquer </a:t>
            </a:r>
            <a:r>
              <a:rPr lang="pt-BR" sz="1100" dirty="0" smtClean="0"/>
              <a:t>           infração às</a:t>
            </a:r>
          </a:p>
          <a:p>
            <a:pPr algn="ctr"/>
            <a:r>
              <a:rPr lang="pt-BR" sz="1100" dirty="0" smtClean="0"/>
              <a:t> </a:t>
            </a:r>
            <a:r>
              <a:rPr lang="pt-BR" sz="1100" dirty="0"/>
              <a:t>normas deste </a:t>
            </a:r>
            <a:endParaRPr lang="pt-BR" sz="1100" dirty="0" smtClean="0"/>
          </a:p>
          <a:p>
            <a:pPr algn="ctr"/>
            <a:r>
              <a:rPr lang="pt-BR" sz="1100" dirty="0" smtClean="0"/>
              <a:t>Código </a:t>
            </a:r>
            <a:r>
              <a:rPr lang="pt-BR" sz="1100" dirty="0"/>
              <a:t>da qual </a:t>
            </a:r>
            <a:endParaRPr lang="pt-BR" sz="1100" dirty="0" smtClean="0"/>
          </a:p>
          <a:p>
            <a:pPr algn="r"/>
            <a:r>
              <a:rPr lang="pt-BR" sz="1100" dirty="0" smtClean="0"/>
              <a:t>tiver </a:t>
            </a:r>
            <a:r>
              <a:rPr lang="pt-BR" sz="1100" dirty="0"/>
              <a:t>conhecimento; </a:t>
            </a:r>
            <a:r>
              <a:rPr lang="pt-BR" sz="1100" dirty="0" smtClean="0"/>
              <a:t>  </a:t>
            </a:r>
            <a:endParaRPr lang="pt-BR" sz="11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67944" y="1268760"/>
            <a:ext cx="15121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       Manter discrição</a:t>
            </a:r>
          </a:p>
          <a:p>
            <a:pPr algn="ctr"/>
            <a:r>
              <a:rPr lang="pt-BR" sz="1100" dirty="0" smtClean="0"/>
              <a:t>      na </a:t>
            </a:r>
            <a:r>
              <a:rPr lang="pt-BR" sz="1100" dirty="0"/>
              <a:t>solicitação </a:t>
            </a:r>
            <a:r>
              <a:rPr lang="pt-BR" sz="1100" dirty="0" smtClean="0"/>
              <a:t>de                                              documentos e </a:t>
            </a:r>
          </a:p>
          <a:p>
            <a:pPr algn="ctr"/>
            <a:r>
              <a:rPr lang="pt-BR" sz="1100" dirty="0" smtClean="0"/>
              <a:t>informações </a:t>
            </a:r>
            <a:r>
              <a:rPr lang="pt-BR" sz="1100" dirty="0"/>
              <a:t>necessários </a:t>
            </a:r>
            <a:r>
              <a:rPr lang="pt-BR" sz="1100" dirty="0" smtClean="0"/>
              <a:t>                  aos trabalhos </a:t>
            </a:r>
            <a:r>
              <a:rPr lang="pt-BR" sz="1100" dirty="0"/>
              <a:t>de </a:t>
            </a:r>
            <a:endParaRPr lang="pt-BR" sz="1100" dirty="0" smtClean="0"/>
          </a:p>
          <a:p>
            <a:pPr algn="ctr"/>
            <a:r>
              <a:rPr lang="pt-BR" sz="1100" dirty="0"/>
              <a:t> </a:t>
            </a:r>
            <a:r>
              <a:rPr lang="pt-BR" sz="1100" dirty="0" smtClean="0"/>
              <a:t>      fiscalização</a:t>
            </a:r>
            <a:r>
              <a:rPr lang="pt-BR" sz="1100" dirty="0"/>
              <a:t>;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40152" y="1124744"/>
            <a:ext cx="1484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Não opinar</a:t>
            </a:r>
            <a:r>
              <a:rPr lang="pt-BR" sz="1100" dirty="0"/>
              <a:t>, </a:t>
            </a:r>
            <a:r>
              <a:rPr lang="pt-BR" sz="1100" dirty="0" smtClean="0"/>
              <a:t> publicamente</a:t>
            </a:r>
            <a:r>
              <a:rPr lang="pt-BR" sz="1100" dirty="0"/>
              <a:t>, sobre a honorabilidade e o desempenho funcional</a:t>
            </a:r>
          </a:p>
          <a:p>
            <a:pPr algn="just"/>
            <a:r>
              <a:rPr lang="pt-BR" sz="1100" dirty="0"/>
              <a:t>de outra </a:t>
            </a:r>
          </a:p>
          <a:p>
            <a:pPr algn="just"/>
            <a:r>
              <a:rPr lang="pt-BR" sz="1100" dirty="0"/>
              <a:t>autoridade pública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60645" y="2457470"/>
            <a:ext cx="6363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ANÁLISE DE REQUISITOS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PARA POSSE DE 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CONSELHEIRO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639206" y="2601485"/>
            <a:ext cx="214529" cy="187220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99425" y="2601485"/>
            <a:ext cx="17641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7.3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081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233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30076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1. GALERIA DE CORREGEDORES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32556" y="6157870"/>
            <a:ext cx="301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Encontro Nacional de Corregedoria-Geral</a:t>
            </a:r>
            <a:b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Novembro - 2016</a:t>
            </a:r>
            <a:endParaRPr lang="pt-BR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7"/>
            <a:ext cx="8496944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X:\Documentos\2016\APRESENTAÇÃO CONSELHEIRO EDILSON\Imagens\ju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803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242996"/>
              </p:ext>
            </p:extLst>
          </p:nvPr>
        </p:nvGraphicFramePr>
        <p:xfrm>
          <a:off x="1619672" y="1124744"/>
          <a:ext cx="67204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7" y="-27383"/>
            <a:ext cx="9180511" cy="22332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9512" y="26621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7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.3 ANÁLISE DE REQUISITOS PARA POSSE DE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CONSELHEIRO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3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308C14-D0D1-4E58-B8A8-8D897A929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69308C14-D0D1-4E58-B8A8-8D897A929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4BCD2-2DD7-4044-9C68-6BAADB91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5374BCD2-2DD7-4044-9C68-6BAADB911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A9CA6-41CF-45AE-B48D-1BCF7FA2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17A9CA6-41CF-45AE-B48D-1BCF7FA25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0AA751-C31A-407A-BCAF-FD2454960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B10AA751-C31A-407A-BCAF-FD2454960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D7D79E-99AE-4486-92DD-40D416939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87D7D79E-99AE-4486-92DD-40D416939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E69C23-A6FA-4DF9-AF50-6C8D2CBD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DE69C23-A6FA-4DF9-AF50-6C8D2CBDB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C96E4-3E51-4443-AA24-3146E6265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ABEC96E4-3E51-4443-AA24-3146E6265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44E893-14EB-43E8-B19F-4679B4FB1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7644E893-14EB-43E8-B19F-4679B4FB1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2F0E2-5E45-4E1D-85F1-8B39780A2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71B2F0E2-5E45-4E1D-85F1-8B39780A2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B0282-7BEC-4D85-8C27-FEC2E4CC8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CC1B0282-7BEC-4D85-8C27-FEC2E4CC8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DAA8E-620D-4809-8F59-7643D318B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6ADDAA8E-620D-4809-8F59-7643D318B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A414C8-7738-4830-A6F8-A4F7AA13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3BA414C8-7738-4830-A6F8-A4F7AA13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C06D-666B-47D6-9382-4D0F0A96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81B7C06D-666B-47D6-9382-4D0F0A962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60645" y="2457470"/>
            <a:ext cx="6363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cs typeface="Times New Roman" pitchFamily="18" charset="0"/>
              </a:rPr>
              <a:t>PROMOÇÃO DE CONSELHEIROS SUBSTITUTOS</a:t>
            </a:r>
            <a:endParaRPr lang="pt-BR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39206" y="2601485"/>
            <a:ext cx="214529" cy="187220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99425" y="2601485"/>
            <a:ext cx="17641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7.4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839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7" y="-27383"/>
            <a:ext cx="9180511" cy="22332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3903" y="260648"/>
            <a:ext cx="7586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7.4 PROMOÇÃO DE CONSELHEIROS SUBSTITUTOS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9181045"/>
              </p:ext>
            </p:extLst>
          </p:nvPr>
        </p:nvGraphicFramePr>
        <p:xfrm>
          <a:off x="467544" y="1124744"/>
          <a:ext cx="8149708" cy="518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57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85E3F-FCAB-44BA-A6C5-F1791F73A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9">
                                            <p:graphicEl>
                                              <a:dgm id="{6CB85E3F-FCAB-44BA-A6C5-F1791F73A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9DC11D-3E97-45DA-96A3-8B5F2CD8A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9">
                                            <p:graphicEl>
                                              <a:dgm id="{6E9DC11D-3E97-45DA-96A3-8B5F2CD8A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EC7BC4-566B-467E-937F-61722AD1A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9">
                                            <p:graphicEl>
                                              <a:dgm id="{54EC7BC4-566B-467E-937F-61722AD1A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C64DE5-096D-423B-8E4D-36473FB0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9">
                                            <p:graphicEl>
                                              <a:dgm id="{3FC64DE5-096D-423B-8E4D-36473FB09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901A5-2B06-4E59-9171-F08482DC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9">
                                            <p:graphicEl>
                                              <a:dgm id="{FC7901A5-2B06-4E59-9171-F08482DCA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B3559D-F8A5-4F84-9FB0-A68C535C7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9">
                                            <p:graphicEl>
                                              <a:dgm id="{18B3559D-F8A5-4F84-9FB0-A68C535C7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15334-377D-405B-9DFF-5E22668D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9">
                                            <p:graphicEl>
                                              <a:dgm id="{56315334-377D-405B-9DFF-5E22668DE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9CCF6D-1D36-4446-97E7-F7138848B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9">
                                            <p:graphicEl>
                                              <a:dgm id="{789CCF6D-1D36-4446-97E7-F7138848B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63885B-946B-4B2F-9849-1B0AE0BE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9">
                                            <p:graphicEl>
                                              <a:dgm id="{A363885B-946B-4B2F-9849-1B0AE0BEF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A2FDD1-3DF9-4B2C-AEBD-1DBA99A9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9">
                                            <p:graphicEl>
                                              <a:dgm id="{9AA2FDD1-3DF9-4B2C-AEBD-1DBA99A9A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2F3057-2996-4BCC-98B4-48DCA3EB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250"/>
                                        <p:tgtEl>
                                          <p:spTgt spid="9">
                                            <p:graphicEl>
                                              <a:dgm id="{412F3057-2996-4BCC-98B4-48DCA3EB7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541F0A-18E4-426F-B4B7-A9ED3BF5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250"/>
                                        <p:tgtEl>
                                          <p:spTgt spid="9">
                                            <p:graphicEl>
                                              <a:dgm id="{62541F0A-18E4-426F-B4B7-A9ED3BF54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81BF09-7424-46B1-98C2-5D3F29BB8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250"/>
                                        <p:tgtEl>
                                          <p:spTgt spid="9">
                                            <p:graphicEl>
                                              <a:dgm id="{1381BF09-7424-46B1-98C2-5D3F29BB8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29D654-73B0-44FA-A4E4-731174DCC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250"/>
                                        <p:tgtEl>
                                          <p:spTgt spid="9">
                                            <p:graphicEl>
                                              <a:dgm id="{BF29D654-73B0-44FA-A4E4-731174DCC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83768" y="2852936"/>
            <a:ext cx="6363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CONSIDERAÇÕES FINAIS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67744" y="2669722"/>
            <a:ext cx="214530" cy="119132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259632" y="2486506"/>
            <a:ext cx="1224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8.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8559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600" y="692696"/>
            <a:ext cx="6363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MUITO OBRIGADO!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9592" y="312528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Edilson de Sousa Silva</a:t>
            </a: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Presidente do Tribunal de Contas do Estado de Rondônia</a:t>
            </a:r>
          </a:p>
          <a:p>
            <a:endParaRPr lang="pt-B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Telefone: (69) 3211-9037</a:t>
            </a: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E-mail: presidencia@tce.ro.gov.br</a:t>
            </a:r>
            <a:endParaRPr lang="pt-BR" sz="1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69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9592" y="312528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Paulo Curi Neto</a:t>
            </a: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Corregedor-Geral do Tribunal de Contas do Estado de Rondônia</a:t>
            </a:r>
          </a:p>
          <a:p>
            <a:endParaRPr lang="pt-B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Telefone: (69) 3211-9024</a:t>
            </a:r>
          </a:p>
          <a:p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E-mail: corregedoria@tce.ro.gov.br</a:t>
            </a:r>
            <a:endParaRPr lang="pt-BR" sz="1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4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83768" y="2414498"/>
            <a:ext cx="6459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CORREGEDORIA – GERAL </a:t>
            </a:r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ASPECTOS HISTÓRICOS 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10298" y="6157870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69239" y="2436486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87623" y="2342490"/>
            <a:ext cx="18722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40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cero.local\documentos\CORREGEDORIA\Documentos\2016\APRESENTAÇÃO CONSELHEIRO EDILSON\Imagens\Workflow-Atri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1755"/>
            <a:ext cx="3168353" cy="50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233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2. CORREGEDORIA-GERAL – ASPECTOS HISTÓRICOS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5976664" cy="4968552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Inicialmente </a:t>
            </a:r>
            <a:r>
              <a:rPr lang="pt-BR" sz="1400" dirty="0"/>
              <a:t>f</a:t>
            </a:r>
            <a:r>
              <a:rPr lang="pt-BR" sz="1400" dirty="0" smtClean="0"/>
              <a:t>oram desenvolvidos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estudos</a:t>
            </a:r>
            <a:r>
              <a:rPr lang="pt-BR" sz="1400" dirty="0" smtClean="0"/>
              <a:t> acerca do funcionamento de uma Corregedoria, visando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de competências e procedimentos</a:t>
            </a:r>
            <a:r>
              <a:rPr lang="pt-BR" sz="1400" dirty="0" smtClean="0"/>
              <a:t>;</a:t>
            </a:r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endParaRPr lang="pt-BR" sz="800" dirty="0" smtClean="0"/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Com base nas informações colhidas, formalizou-se a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da equipe</a:t>
            </a:r>
            <a:r>
              <a:rPr lang="pt-BR" sz="1400" dirty="0" smtClean="0"/>
              <a:t>;</a:t>
            </a:r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endParaRPr lang="pt-BR" sz="800" dirty="0" smtClean="0"/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Detectou-se que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havia Comissões Permanentes de sindicância e de PAD</a:t>
            </a:r>
            <a:r>
              <a:rPr lang="pt-BR" sz="1400" dirty="0" smtClean="0"/>
              <a:t> e que os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</a:t>
            </a:r>
            <a:r>
              <a:rPr lang="pt-BR" sz="1400" dirty="0" smtClean="0"/>
              <a:t> eram atribuídos ao setor em que se encontrava o presidente  da respectiva comissão;</a:t>
            </a:r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endParaRPr lang="pt-BR" sz="800" dirty="0" smtClean="0"/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Vislumbrou-se, então, a necessidade de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capacitação dos colaboradores</a:t>
            </a:r>
            <a:r>
              <a:rPr lang="pt-BR" sz="1400" dirty="0" smtClean="0"/>
              <a:t> em Direito Disciplinar;</a:t>
            </a:r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endParaRPr lang="pt-BR" sz="800" dirty="0" smtClean="0"/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Após, foram criados os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Manuais de Procedimentos</a:t>
            </a:r>
            <a:r>
              <a:rPr lang="pt-BR" sz="1400" dirty="0" smtClean="0"/>
              <a:t> Internos/TCE-RO,  de Sindicância Administrativa e de Processo Administrativo Disciplinar; </a:t>
            </a:r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endParaRPr lang="pt-BR" sz="800" dirty="0" smtClean="0"/>
          </a:p>
          <a:p>
            <a:pPr marL="514350" indent="-514350" algn="just">
              <a:buAutoNum type="arabicParenR"/>
              <a:tabLst>
                <a:tab pos="895350" algn="l"/>
              </a:tabLst>
            </a:pPr>
            <a:r>
              <a:rPr lang="pt-BR" sz="1400" dirty="0" smtClean="0"/>
              <a:t>A Corregedoria buscou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difundir</a:t>
            </a:r>
            <a:r>
              <a:rPr lang="pt-BR" sz="1400" dirty="0" smtClean="0"/>
              <a:t>, dentro do Tribunal, 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</a:t>
            </a:r>
            <a:r>
              <a:rPr lang="pt-BR" sz="1400" dirty="0" smtClean="0"/>
              <a:t> e a sua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</a:t>
            </a:r>
            <a:r>
              <a:rPr lang="pt-BR" sz="1400" dirty="0" smtClean="0"/>
              <a:t>,  tornando-a efetivamente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conhecida</a:t>
            </a:r>
            <a:r>
              <a:rPr lang="pt-BR" sz="1400" dirty="0" smtClean="0"/>
              <a:t> por todos.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234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Tcero.local\documentos\CORREGEDORIA\Documentos\2016\APRESENTAÇÃO CONSELHEIRO EDILSON\Imagen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" y="2420888"/>
            <a:ext cx="332474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58" y="0"/>
            <a:ext cx="9144000" cy="22332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89705" cy="7200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1839" y="6157869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Encontro Nacional dos Tribunais de </a:t>
            </a:r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Contas do Brasil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Cuiabá-MT | 22 a 24 de Novembro de 2016</a:t>
            </a:r>
            <a:endParaRPr lang="pt-BR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Espaço Reservado para Conteúdo 7"/>
          <p:cNvSpPr txBox="1">
            <a:spLocks/>
          </p:cNvSpPr>
          <p:nvPr/>
        </p:nvSpPr>
        <p:spPr>
          <a:xfrm>
            <a:off x="3229873" y="1914997"/>
            <a:ext cx="5688632" cy="4242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arenR"/>
              <a:tabLst>
                <a:tab pos="895350" algn="l"/>
              </a:tabLst>
            </a:pPr>
            <a:endParaRPr lang="pt-BR" sz="1400" dirty="0" smtClean="0"/>
          </a:p>
          <a:p>
            <a:pPr marL="0" indent="0" algn="just">
              <a:buNone/>
              <a:tabLst>
                <a:tab pos="361950" algn="l"/>
              </a:tabLst>
            </a:pPr>
            <a:r>
              <a:rPr lang="pt-BR" sz="1400" dirty="0" smtClean="0"/>
              <a:t> 7) 	Com </a:t>
            </a:r>
            <a:r>
              <a:rPr lang="pt-BR" sz="1400" dirty="0"/>
              <a:t>uma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visão</a:t>
            </a:r>
            <a:r>
              <a:rPr lang="pt-BR" sz="1400" dirty="0"/>
              <a:t> e com conhecimentos adquiridos no curso </a:t>
            </a:r>
            <a:r>
              <a:rPr lang="pt-BR" sz="1400" dirty="0" smtClean="0"/>
              <a:t>	de </a:t>
            </a:r>
            <a:r>
              <a:rPr lang="pt-BR" sz="1400" dirty="0"/>
              <a:t>Direito Disciplinar, foi possível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traçar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metas,</a:t>
            </a:r>
            <a:r>
              <a:rPr lang="pt-BR" sz="1400" dirty="0" smtClean="0"/>
              <a:t> visando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</a:t>
            </a:r>
            <a:r>
              <a:rPr lang="pt-BR" sz="1400" dirty="0" smtClean="0"/>
              <a:t> 	na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pt-BR" sz="1400" dirty="0"/>
              <a:t> da Corregedoria e nos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</a:t>
            </a:r>
            <a:r>
              <a:rPr lang="pt-BR" sz="1400" dirty="0" smtClean="0"/>
              <a:t> utilizados, 	na </a:t>
            </a:r>
            <a:r>
              <a:rPr lang="pt-BR" sz="1400" dirty="0"/>
              <a:t>busca </a:t>
            </a:r>
            <a:r>
              <a:rPr lang="pt-BR" sz="1400" dirty="0" smtClean="0"/>
              <a:t>de </a:t>
            </a:r>
            <a:r>
              <a:rPr lang="pt-BR" sz="1400" dirty="0"/>
              <a:t>um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disciplinar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diferenciado</a:t>
            </a:r>
            <a:r>
              <a:rPr lang="pt-BR" sz="1400" dirty="0" smtClean="0"/>
              <a:t>;</a:t>
            </a:r>
          </a:p>
          <a:p>
            <a:pPr marL="0" indent="0" algn="just">
              <a:buNone/>
              <a:tabLst>
                <a:tab pos="361950" algn="l"/>
              </a:tabLst>
            </a:pPr>
            <a:endParaRPr lang="pt-BR" sz="800" dirty="0"/>
          </a:p>
          <a:p>
            <a:pPr algn="just">
              <a:buAutoNum type="arabicParenR" startAt="8"/>
              <a:tabLst>
                <a:tab pos="361950" algn="l"/>
              </a:tabLst>
            </a:pPr>
            <a:r>
              <a:rPr lang="pt-BR" sz="1400" dirty="0" smtClean="0"/>
              <a:t>Estruturou-se o cartório da Corregedoria para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acompanhar</a:t>
            </a:r>
            <a:r>
              <a:rPr lang="pt-BR" sz="1400" dirty="0" smtClean="0"/>
              <a:t> 	internamente </a:t>
            </a:r>
            <a:r>
              <a:rPr lang="pt-BR" sz="1400" dirty="0"/>
              <a:t>a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movimentação dos processos</a:t>
            </a:r>
            <a:r>
              <a:rPr lang="pt-BR" sz="1400" dirty="0"/>
              <a:t> que tramitam na </a:t>
            </a:r>
            <a:r>
              <a:rPr lang="pt-BR" sz="1400" dirty="0" smtClean="0"/>
              <a:t>	unidade, realizando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processuais</a:t>
            </a:r>
            <a:r>
              <a:rPr lang="pt-BR" sz="1400" dirty="0" smtClean="0"/>
              <a:t>, 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monitorando</a:t>
            </a:r>
            <a:r>
              <a:rPr lang="pt-BR" sz="1400" dirty="0"/>
              <a:t> os respectivos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prazos</a:t>
            </a:r>
            <a:r>
              <a:rPr lang="pt-BR" sz="1400" dirty="0" smtClean="0"/>
              <a:t> e procedendo os seus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arquivamentos</a:t>
            </a:r>
            <a:r>
              <a:rPr lang="pt-BR" sz="1400" dirty="0" smtClean="0"/>
              <a:t> em local próprio;</a:t>
            </a:r>
          </a:p>
          <a:p>
            <a:pPr algn="just">
              <a:buAutoNum type="arabicParenR" startAt="8"/>
              <a:tabLst>
                <a:tab pos="361950" algn="l"/>
              </a:tabLst>
            </a:pPr>
            <a:endParaRPr lang="pt-BR" sz="800" dirty="0" smtClean="0"/>
          </a:p>
          <a:p>
            <a:pPr algn="just">
              <a:buFont typeface="Arial" panose="020B0604020202020204" pitchFamily="34" charset="0"/>
              <a:buAutoNum type="arabicParenR" startAt="8"/>
              <a:tabLst>
                <a:tab pos="361950" algn="l"/>
              </a:tabLst>
            </a:pPr>
            <a:r>
              <a:rPr lang="pt-BR" sz="1400" dirty="0"/>
              <a:t>Com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proativa</a:t>
            </a:r>
            <a:r>
              <a:rPr lang="pt-BR" sz="1400" dirty="0" smtClean="0"/>
              <a:t> buscou-se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desenvolver</a:t>
            </a:r>
            <a:r>
              <a:rPr lang="pt-BR" sz="1400" dirty="0"/>
              <a:t> um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pt-BR" sz="1400" dirty="0"/>
              <a:t>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 </a:t>
            </a:r>
            <a:r>
              <a: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repressivo</a:t>
            </a:r>
            <a:r>
              <a:rPr lang="pt-BR" sz="1400" dirty="0"/>
              <a:t> (Averiguações Preliminares, Pedidos de Providência, Sindicâncias e PAD´S), </a:t>
            </a:r>
            <a:r>
              <a:rPr lang="pt-BR" sz="1400" dirty="0" smtClean="0"/>
              <a:t>quanto </a:t>
            </a:r>
            <a:r>
              <a:rPr lang="pt-B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preventivo</a:t>
            </a:r>
            <a:r>
              <a:rPr lang="pt-BR" sz="1400" dirty="0"/>
              <a:t>, por meio de </a:t>
            </a:r>
            <a:r>
              <a:rPr lang="pt-BR" sz="1400" dirty="0" smtClean="0"/>
              <a:t>recomendações, correições e </a:t>
            </a:r>
            <a:r>
              <a:rPr lang="pt-BR" sz="1400" dirty="0"/>
              <a:t>orientações em consultas; </a:t>
            </a:r>
          </a:p>
          <a:p>
            <a:pPr algn="just">
              <a:buAutoNum type="arabicParenR" startAt="8"/>
              <a:tabLst>
                <a:tab pos="361950" algn="l"/>
              </a:tabLst>
            </a:pPr>
            <a:endParaRPr lang="pt-BR" sz="800" dirty="0"/>
          </a:p>
        </p:txBody>
      </p:sp>
      <p:sp>
        <p:nvSpPr>
          <p:cNvPr id="10" name="Retângulo 9"/>
          <p:cNvSpPr/>
          <p:nvPr/>
        </p:nvSpPr>
        <p:spPr>
          <a:xfrm>
            <a:off x="323528" y="1166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Times New Roman" pitchFamily="18" charset="0"/>
              </a:rPr>
              <a:t>2. CORREGEDORIA-GERAL – ASPECTOS </a:t>
            </a:r>
            <a:r>
              <a:rPr lang="pt-BR" sz="2800" b="1" dirty="0" smtClean="0">
                <a:solidFill>
                  <a:schemeClr val="bg1"/>
                </a:solidFill>
                <a:cs typeface="Times New Roman" pitchFamily="18" charset="0"/>
              </a:rPr>
              <a:t>HISTÓRICOS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7705" y="2361283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LOCALIZAÇÃO ESTRUTURAL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 CORREGEDORIA</a:t>
            </a:r>
            <a:endParaRPr lang="pt-B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44"/>
            <a:ext cx="1540329" cy="129614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243607" y="6165304"/>
            <a:ext cx="353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Encontro Nacional dos Tribunais de Contas do Brasil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Cuiabá-MT | 22 a 24 de Novembro de 2016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98058" y="2436486"/>
            <a:ext cx="214529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1520" y="6165304"/>
            <a:ext cx="35283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Edilson de Sousa Silva</a:t>
            </a:r>
          </a:p>
          <a:p>
            <a:r>
              <a:rPr lang="pt-B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Presidente do Tribunal de Contas do Estado de Rondônia</a:t>
            </a:r>
            <a:endParaRPr lang="pt-BR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3568" y="2342490"/>
            <a:ext cx="1080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endParaRPr lang="pt-BR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01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4085</Words>
  <Application>Microsoft Office PowerPoint</Application>
  <PresentationFormat>Apresentação na tela (4:3)</PresentationFormat>
  <Paragraphs>668</Paragraphs>
  <Slides>55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TCE/RO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LEWIS CHAVES</dc:creator>
  <cp:lastModifiedBy>PAULA PALMA FONTES</cp:lastModifiedBy>
  <cp:revision>321</cp:revision>
  <cp:lastPrinted>2016-11-18T12:53:50Z</cp:lastPrinted>
  <dcterms:created xsi:type="dcterms:W3CDTF">2016-10-19T14:53:42Z</dcterms:created>
  <dcterms:modified xsi:type="dcterms:W3CDTF">2016-12-06T12:33:22Z</dcterms:modified>
</cp:coreProperties>
</file>