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30"/>
  </p:notesMasterIdLst>
  <p:handoutMasterIdLst>
    <p:handoutMasterId r:id="rId31"/>
  </p:handoutMasterIdLst>
  <p:sldIdLst>
    <p:sldId id="507" r:id="rId3"/>
    <p:sldId id="525" r:id="rId4"/>
    <p:sldId id="527" r:id="rId5"/>
    <p:sldId id="556" r:id="rId6"/>
    <p:sldId id="557" r:id="rId7"/>
    <p:sldId id="558" r:id="rId8"/>
    <p:sldId id="559" r:id="rId9"/>
    <p:sldId id="560" r:id="rId10"/>
    <p:sldId id="512" r:id="rId11"/>
    <p:sldId id="526" r:id="rId12"/>
    <p:sldId id="528" r:id="rId13"/>
    <p:sldId id="552" r:id="rId14"/>
    <p:sldId id="529" r:id="rId15"/>
    <p:sldId id="530" r:id="rId16"/>
    <p:sldId id="548" r:id="rId17"/>
    <p:sldId id="510" r:id="rId18"/>
    <p:sldId id="532" r:id="rId19"/>
    <p:sldId id="533" r:id="rId20"/>
    <p:sldId id="553" r:id="rId21"/>
    <p:sldId id="535" r:id="rId22"/>
    <p:sldId id="540" r:id="rId23"/>
    <p:sldId id="538" r:id="rId24"/>
    <p:sldId id="539" r:id="rId25"/>
    <p:sldId id="541" r:id="rId26"/>
    <p:sldId id="549" r:id="rId27"/>
    <p:sldId id="555" r:id="rId28"/>
    <p:sldId id="546" r:id="rId29"/>
  </p:sldIdLst>
  <p:sldSz cx="9144000" cy="6858000" type="screen4x3"/>
  <p:notesSz cx="6794500" cy="9906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5E7"/>
    <a:srgbClr val="996633"/>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68" autoAdjust="0"/>
    <p:restoredTop sz="96092" autoAdjust="0"/>
  </p:normalViewPr>
  <p:slideViewPr>
    <p:cSldViewPr>
      <p:cViewPr varScale="1">
        <p:scale>
          <a:sx n="79" d="100"/>
          <a:sy n="79" d="100"/>
        </p:scale>
        <p:origin x="462" y="66"/>
      </p:cViewPr>
      <p:guideLst>
        <p:guide orient="horz" pos="2160"/>
        <p:guide pos="2880"/>
      </p:guideLst>
    </p:cSldViewPr>
  </p:slideViewPr>
  <p:notesTextViewPr>
    <p:cViewPr>
      <p:scale>
        <a:sx n="100" d="100"/>
        <a:sy n="100" d="100"/>
      </p:scale>
      <p:origin x="0" y="0"/>
    </p:cViewPr>
  </p:notesTextViewPr>
  <p:notesViewPr>
    <p:cSldViewPr>
      <p:cViewPr varScale="1">
        <p:scale>
          <a:sx n="82" d="100"/>
          <a:sy n="82" d="100"/>
        </p:scale>
        <p:origin x="397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Progress on SAI PMF Pilot Version, </a:t>
            </a:r>
            <a:r>
              <a:rPr lang="en-US" baseline="0" dirty="0" smtClean="0"/>
              <a:t> Sep</a:t>
            </a:r>
            <a:r>
              <a:rPr lang="en-US" dirty="0" smtClean="0"/>
              <a:t> </a:t>
            </a:r>
            <a:r>
              <a:rPr lang="en-US" dirty="0"/>
              <a:t>2015</a:t>
            </a:r>
          </a:p>
        </c:rich>
      </c:tx>
      <c:overlay val="0"/>
    </c:title>
    <c:autoTitleDeleted val="0"/>
    <c:plotArea>
      <c:layout/>
      <c:barChart>
        <c:barDir val="col"/>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Indicators!$B$9:$B$12</c:f>
              <c:strCache>
                <c:ptCount val="4"/>
                <c:pt idx="0">
                  <c:v>SAI PMF pilot proposed</c:v>
                </c:pt>
                <c:pt idx="1">
                  <c:v>Decision to start pilot taken by Head of SAI</c:v>
                </c:pt>
                <c:pt idx="2">
                  <c:v>Terms of reference agreed</c:v>
                </c:pt>
                <c:pt idx="3">
                  <c:v>Draft report prepared</c:v>
                </c:pt>
              </c:strCache>
            </c:strRef>
          </c:cat>
          <c:val>
            <c:numRef>
              <c:f>Indicators!$C$9:$C$12</c:f>
              <c:numCache>
                <c:formatCode>General</c:formatCode>
                <c:ptCount val="4"/>
                <c:pt idx="0">
                  <c:v>40</c:v>
                </c:pt>
                <c:pt idx="1">
                  <c:v>31</c:v>
                </c:pt>
                <c:pt idx="2">
                  <c:v>22</c:v>
                </c:pt>
                <c:pt idx="3">
                  <c:v>19</c:v>
                </c:pt>
              </c:numCache>
            </c:numRef>
          </c:val>
        </c:ser>
        <c:dLbls>
          <c:showLegendKey val="0"/>
          <c:showVal val="0"/>
          <c:showCatName val="0"/>
          <c:showSerName val="0"/>
          <c:showPercent val="0"/>
          <c:showBubbleSize val="0"/>
        </c:dLbls>
        <c:gapWidth val="150"/>
        <c:axId val="448375344"/>
        <c:axId val="448374560"/>
      </c:barChart>
      <c:catAx>
        <c:axId val="448375344"/>
        <c:scaling>
          <c:orientation val="minMax"/>
        </c:scaling>
        <c:delete val="0"/>
        <c:axPos val="b"/>
        <c:numFmt formatCode="General" sourceLinked="0"/>
        <c:majorTickMark val="out"/>
        <c:minorTickMark val="none"/>
        <c:tickLblPos val="nextTo"/>
        <c:txPr>
          <a:bodyPr/>
          <a:lstStyle/>
          <a:p>
            <a:pPr>
              <a:defRPr sz="1100" baseline="0">
                <a:latin typeface="Calibri" panose="020F0502020204030204" pitchFamily="34" charset="0"/>
              </a:defRPr>
            </a:pPr>
            <a:endParaRPr lang="nb-NO"/>
          </a:p>
        </c:txPr>
        <c:crossAx val="448374560"/>
        <c:crosses val="autoZero"/>
        <c:auto val="1"/>
        <c:lblAlgn val="ctr"/>
        <c:lblOffset val="100"/>
        <c:noMultiLvlLbl val="0"/>
      </c:catAx>
      <c:valAx>
        <c:axId val="448374560"/>
        <c:scaling>
          <c:orientation val="minMax"/>
          <c:max val="35"/>
        </c:scaling>
        <c:delete val="0"/>
        <c:axPos val="l"/>
        <c:majorGridlines/>
        <c:title>
          <c:tx>
            <c:rich>
              <a:bodyPr rot="-5400000" vert="horz"/>
              <a:lstStyle/>
              <a:p>
                <a:pPr>
                  <a:defRPr/>
                </a:pPr>
                <a:r>
                  <a:rPr lang="en-US" sz="1100" b="0"/>
                  <a:t>Number of SAIs</a:t>
                </a:r>
              </a:p>
            </c:rich>
          </c:tx>
          <c:overlay val="0"/>
        </c:title>
        <c:numFmt formatCode="General" sourceLinked="1"/>
        <c:majorTickMark val="out"/>
        <c:minorTickMark val="none"/>
        <c:tickLblPos val="nextTo"/>
        <c:crossAx val="448375344"/>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pie3DChart>
        <c:varyColors val="1"/>
        <c:ser>
          <c:idx val="0"/>
          <c:order val="0"/>
          <c:dLbls>
            <c:spPr>
              <a:noFill/>
              <a:ln>
                <a:noFill/>
              </a:ln>
              <a:effectLst/>
            </c:spPr>
            <c:txPr>
              <a:bodyPr/>
              <a:lstStyle/>
              <a:p>
                <a:pPr>
                  <a:defRPr sz="2000" b="1"/>
                </a:pPr>
                <a:endParaRPr lang="nb-NO"/>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Sheet1!$A$5:$A$8</c:f>
              <c:strCache>
                <c:ptCount val="4"/>
                <c:pt idx="0">
                  <c:v>External</c:v>
                </c:pt>
                <c:pt idx="1">
                  <c:v>Peer </c:v>
                </c:pt>
                <c:pt idx="2">
                  <c:v>Hybrid</c:v>
                </c:pt>
                <c:pt idx="3">
                  <c:v>Self</c:v>
                </c:pt>
              </c:strCache>
            </c:strRef>
          </c:cat>
          <c:val>
            <c:numRef>
              <c:f>Sheet1!$B$5:$B$8</c:f>
              <c:numCache>
                <c:formatCode>General</c:formatCode>
                <c:ptCount val="4"/>
                <c:pt idx="0">
                  <c:v>6</c:v>
                </c:pt>
                <c:pt idx="1">
                  <c:v>5</c:v>
                </c:pt>
                <c:pt idx="2">
                  <c:v>3</c:v>
                </c:pt>
                <c:pt idx="3">
                  <c:v>16</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270FE4-C7CC-4917-A2AD-11463AAB0B4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0C02BE5-EAE3-4CB0-8312-513F52B2C7FD}">
      <dgm:prSet phldrT="[Text]"/>
      <dgm:spPr>
        <a:xfrm>
          <a:off x="0" y="2088"/>
          <a:ext cx="3007054" cy="913144"/>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noProof="0" dirty="0" smtClean="0">
              <a:solidFill>
                <a:sysClr val="window" lastClr="FFFFFF"/>
              </a:solidFill>
              <a:latin typeface="Calibri"/>
              <a:ea typeface="+mn-ea"/>
              <a:cs typeface="+mn-cs"/>
            </a:rPr>
            <a:t>Responsibility</a:t>
          </a:r>
          <a:endParaRPr lang="en-US" noProof="0" dirty="0">
            <a:solidFill>
              <a:sysClr val="window" lastClr="FFFFFF"/>
            </a:solidFill>
            <a:latin typeface="Calibri"/>
            <a:ea typeface="+mn-ea"/>
            <a:cs typeface="+mn-cs"/>
          </a:endParaRPr>
        </a:p>
      </dgm:t>
    </dgm:pt>
    <dgm:pt modelId="{43570954-1B56-48EE-9A7A-0B55A5284121}" type="parTrans" cxnId="{5712BEAE-CF4F-4473-A69D-3D4EE7B06577}">
      <dgm:prSet/>
      <dgm:spPr/>
      <dgm:t>
        <a:bodyPr/>
        <a:lstStyle/>
        <a:p>
          <a:endParaRPr lang="en-US"/>
        </a:p>
      </dgm:t>
    </dgm:pt>
    <dgm:pt modelId="{323EAA6A-7213-4084-BFAF-CA66ADF2848E}" type="sibTrans" cxnId="{5712BEAE-CF4F-4473-A69D-3D4EE7B06577}">
      <dgm:prSet/>
      <dgm:spPr/>
      <dgm:t>
        <a:bodyPr/>
        <a:lstStyle/>
        <a:p>
          <a:endParaRPr lang="en-US"/>
        </a:p>
      </dgm:t>
    </dgm:pt>
    <dgm:pt modelId="{0B57372F-E95A-4CF1-89C1-A1C917C795F3}">
      <dgm:prSet phldrT="[Text]" custT="1"/>
      <dgm:spPr>
        <a:xfrm rot="5400000">
          <a:off x="5314733" y="-2214276"/>
          <a:ext cx="730515" cy="5345873"/>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en-US" sz="1400" noProof="0" dirty="0" smtClean="0">
              <a:solidFill>
                <a:sysClr val="windowText" lastClr="000000">
                  <a:hueOff val="0"/>
                  <a:satOff val="0"/>
                  <a:lumOff val="0"/>
                  <a:alphaOff val="0"/>
                </a:sysClr>
              </a:solidFill>
              <a:latin typeface="Arial" pitchFamily="34" charset="0"/>
              <a:ea typeface="+mn-ea"/>
              <a:cs typeface="Arial" pitchFamily="34" charset="0"/>
            </a:rPr>
            <a:t>Working</a:t>
          </a:r>
          <a:r>
            <a:rPr lang="en-US" sz="1400" baseline="0" noProof="0" dirty="0" smtClean="0">
              <a:solidFill>
                <a:sysClr val="windowText" lastClr="000000">
                  <a:hueOff val="0"/>
                  <a:satOff val="0"/>
                  <a:lumOff val="0"/>
                  <a:alphaOff val="0"/>
                </a:sysClr>
              </a:solidFill>
              <a:latin typeface="Arial" pitchFamily="34" charset="0"/>
              <a:ea typeface="+mn-ea"/>
              <a:cs typeface="Arial" pitchFamily="34" charset="0"/>
            </a:rPr>
            <a:t> Group on the Value and Benefits of SAI</a:t>
          </a:r>
          <a:endParaRPr lang="en-US" sz="1400" noProof="0" dirty="0">
            <a:solidFill>
              <a:sysClr val="windowText" lastClr="000000">
                <a:hueOff val="0"/>
                <a:satOff val="0"/>
                <a:lumOff val="0"/>
                <a:alphaOff val="0"/>
              </a:sysClr>
            </a:solidFill>
            <a:latin typeface="Calibri"/>
            <a:ea typeface="+mn-ea"/>
            <a:cs typeface="+mn-cs"/>
          </a:endParaRPr>
        </a:p>
      </dgm:t>
    </dgm:pt>
    <dgm:pt modelId="{D39CAF04-7B1C-4DC2-BAFF-AB2676E6D929}" type="parTrans" cxnId="{A92E3409-2863-4CDA-8B0E-41B0408ADB54}">
      <dgm:prSet/>
      <dgm:spPr/>
      <dgm:t>
        <a:bodyPr/>
        <a:lstStyle/>
        <a:p>
          <a:endParaRPr lang="en-US"/>
        </a:p>
      </dgm:t>
    </dgm:pt>
    <dgm:pt modelId="{AE1DF874-3157-4507-A4A3-2C76BC32F0E4}" type="sibTrans" cxnId="{A92E3409-2863-4CDA-8B0E-41B0408ADB54}">
      <dgm:prSet/>
      <dgm:spPr/>
      <dgm:t>
        <a:bodyPr/>
        <a:lstStyle/>
        <a:p>
          <a:endParaRPr lang="en-US"/>
        </a:p>
      </dgm:t>
    </dgm:pt>
    <dgm:pt modelId="{9923120B-D770-439D-8D53-A79A8F8FCC55}">
      <dgm:prSet phldrT="[Text]"/>
      <dgm:spPr>
        <a:xfrm>
          <a:off x="0" y="960890"/>
          <a:ext cx="3007054" cy="913144"/>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noProof="0" dirty="0" smtClean="0">
              <a:solidFill>
                <a:sysClr val="window" lastClr="FFFFFF"/>
              </a:solidFill>
              <a:latin typeface="Calibri"/>
              <a:ea typeface="+mn-ea"/>
              <a:cs typeface="+mn-cs"/>
            </a:rPr>
            <a:t>Task</a:t>
          </a:r>
          <a:endParaRPr lang="en-US" noProof="0" dirty="0">
            <a:solidFill>
              <a:sysClr val="window" lastClr="FFFFFF"/>
            </a:solidFill>
            <a:latin typeface="Calibri"/>
            <a:ea typeface="+mn-ea"/>
            <a:cs typeface="+mn-cs"/>
          </a:endParaRPr>
        </a:p>
      </dgm:t>
    </dgm:pt>
    <dgm:pt modelId="{C3A14968-F1D9-46AA-B47E-2E7B394CE156}" type="parTrans" cxnId="{59A34FC2-D268-4327-8035-CF1C13E3476E}">
      <dgm:prSet/>
      <dgm:spPr/>
      <dgm:t>
        <a:bodyPr/>
        <a:lstStyle/>
        <a:p>
          <a:endParaRPr lang="en-US"/>
        </a:p>
      </dgm:t>
    </dgm:pt>
    <dgm:pt modelId="{DA1B9147-7080-47C3-9F21-C08E0AC0E703}" type="sibTrans" cxnId="{59A34FC2-D268-4327-8035-CF1C13E3476E}">
      <dgm:prSet/>
      <dgm:spPr/>
      <dgm:t>
        <a:bodyPr/>
        <a:lstStyle/>
        <a:p>
          <a:endParaRPr lang="en-US"/>
        </a:p>
      </dgm:t>
    </dgm:pt>
    <dgm:pt modelId="{8FB039DF-0546-428D-B0DD-6B0EDE9E90E7}">
      <dgm:prSet phldrT="[Text]" custT="1"/>
      <dgm:spPr>
        <a:xfrm rot="5400000">
          <a:off x="5314733" y="-1255474"/>
          <a:ext cx="730515" cy="5345873"/>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en-US" sz="1400" noProof="0" dirty="0" smtClean="0">
              <a:solidFill>
                <a:sysClr val="windowText" lastClr="000000">
                  <a:hueOff val="0"/>
                  <a:satOff val="0"/>
                  <a:lumOff val="0"/>
                  <a:alphaOff val="0"/>
                </a:sysClr>
              </a:solidFill>
              <a:latin typeface="Arial" pitchFamily="34" charset="0"/>
              <a:ea typeface="+mn-ea"/>
              <a:cs typeface="Arial" pitchFamily="34" charset="0"/>
            </a:rPr>
            <a:t>Develop further </a:t>
          </a:r>
          <a:r>
            <a:rPr lang="en-US" sz="1400" u="sng" noProof="0" dirty="0" smtClean="0">
              <a:solidFill>
                <a:sysClr val="windowText" lastClr="000000">
                  <a:hueOff val="0"/>
                  <a:satOff val="0"/>
                  <a:lumOff val="0"/>
                  <a:alphaOff val="0"/>
                </a:sysClr>
              </a:solidFill>
              <a:latin typeface="Arial" pitchFamily="34" charset="0"/>
              <a:ea typeface="+mn-ea"/>
              <a:cs typeface="Arial" pitchFamily="34" charset="0"/>
            </a:rPr>
            <a:t>credible measurement</a:t>
          </a:r>
          <a:r>
            <a:rPr lang="en-US" sz="1400" u="sng" baseline="0" noProof="0" dirty="0" smtClean="0">
              <a:solidFill>
                <a:sysClr val="windowText" lastClr="000000">
                  <a:hueOff val="0"/>
                  <a:satOff val="0"/>
                  <a:lumOff val="0"/>
                  <a:alphaOff val="0"/>
                </a:sysClr>
              </a:solidFill>
              <a:latin typeface="Arial" pitchFamily="34" charset="0"/>
              <a:ea typeface="+mn-ea"/>
              <a:cs typeface="Arial" pitchFamily="34" charset="0"/>
            </a:rPr>
            <a:t> tools</a:t>
          </a:r>
          <a:r>
            <a:rPr lang="en-US" sz="1400" baseline="0" noProof="0" dirty="0" smtClean="0">
              <a:solidFill>
                <a:sysClr val="windowText" lastClr="000000">
                  <a:hueOff val="0"/>
                  <a:satOff val="0"/>
                  <a:lumOff val="0"/>
                  <a:alphaOff val="0"/>
                </a:sysClr>
              </a:solidFill>
              <a:latin typeface="Arial" pitchFamily="34" charset="0"/>
              <a:ea typeface="+mn-ea"/>
              <a:cs typeface="Arial" pitchFamily="34" charset="0"/>
            </a:rPr>
            <a:t> to support evaluations in terms of the framework for Communicating and Promoting the Value and Benefits </a:t>
          </a:r>
          <a:r>
            <a:rPr lang="en-US" sz="1400" baseline="0" noProof="0" smtClean="0">
              <a:solidFill>
                <a:sysClr val="windowText" lastClr="000000">
                  <a:hueOff val="0"/>
                  <a:satOff val="0"/>
                  <a:lumOff val="0"/>
                  <a:alphaOff val="0"/>
                </a:sysClr>
              </a:solidFill>
              <a:latin typeface="Arial" pitchFamily="34" charset="0"/>
              <a:ea typeface="+mn-ea"/>
              <a:cs typeface="Arial" pitchFamily="34" charset="0"/>
            </a:rPr>
            <a:t>of SAIs</a:t>
          </a:r>
          <a:endParaRPr lang="en-US" sz="1400" noProof="0" dirty="0">
            <a:solidFill>
              <a:sysClr val="windowText" lastClr="000000">
                <a:hueOff val="0"/>
                <a:satOff val="0"/>
                <a:lumOff val="0"/>
                <a:alphaOff val="0"/>
              </a:sysClr>
            </a:solidFill>
            <a:latin typeface="Calibri"/>
            <a:ea typeface="+mn-ea"/>
            <a:cs typeface="+mn-cs"/>
          </a:endParaRPr>
        </a:p>
      </dgm:t>
    </dgm:pt>
    <dgm:pt modelId="{1540D606-9676-4C2A-BD25-4679918F463C}" type="parTrans" cxnId="{A9701886-D529-4ADB-A774-40DF896F464F}">
      <dgm:prSet/>
      <dgm:spPr/>
      <dgm:t>
        <a:bodyPr/>
        <a:lstStyle/>
        <a:p>
          <a:endParaRPr lang="en-US"/>
        </a:p>
      </dgm:t>
    </dgm:pt>
    <dgm:pt modelId="{652BDE91-D27D-4310-9185-E1B64430D2A4}" type="sibTrans" cxnId="{A9701886-D529-4ADB-A774-40DF896F464F}">
      <dgm:prSet/>
      <dgm:spPr/>
      <dgm:t>
        <a:bodyPr/>
        <a:lstStyle/>
        <a:p>
          <a:endParaRPr lang="en-US"/>
        </a:p>
      </dgm:t>
    </dgm:pt>
    <dgm:pt modelId="{EF2877F0-9283-4120-97D5-592BB7458356}">
      <dgm:prSet phldrT="[Text]"/>
      <dgm:spPr>
        <a:xfrm>
          <a:off x="0" y="1919691"/>
          <a:ext cx="3007054" cy="913144"/>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noProof="0" smtClean="0">
              <a:solidFill>
                <a:sysClr val="window" lastClr="FFFFFF"/>
              </a:solidFill>
              <a:latin typeface="Calibri"/>
              <a:ea typeface="+mn-ea"/>
              <a:cs typeface="+mn-cs"/>
            </a:rPr>
            <a:t>Collaborating with</a:t>
          </a:r>
          <a:endParaRPr lang="en-US" noProof="0">
            <a:solidFill>
              <a:sysClr val="window" lastClr="FFFFFF"/>
            </a:solidFill>
            <a:latin typeface="Calibri"/>
            <a:ea typeface="+mn-ea"/>
            <a:cs typeface="+mn-cs"/>
          </a:endParaRPr>
        </a:p>
      </dgm:t>
    </dgm:pt>
    <dgm:pt modelId="{7F1D4FC0-742E-42B6-9CC3-629898A33742}" type="parTrans" cxnId="{C5848D93-69F0-42E8-BB6D-75121FE75495}">
      <dgm:prSet/>
      <dgm:spPr/>
      <dgm:t>
        <a:bodyPr/>
        <a:lstStyle/>
        <a:p>
          <a:endParaRPr lang="en-US"/>
        </a:p>
      </dgm:t>
    </dgm:pt>
    <dgm:pt modelId="{9B2E65BA-3A0C-4951-A00B-022631CA7261}" type="sibTrans" cxnId="{C5848D93-69F0-42E8-BB6D-75121FE75495}">
      <dgm:prSet/>
      <dgm:spPr/>
      <dgm:t>
        <a:bodyPr/>
        <a:lstStyle/>
        <a:p>
          <a:endParaRPr lang="en-US"/>
        </a:p>
      </dgm:t>
    </dgm:pt>
    <dgm:pt modelId="{4C347F7F-6AD3-44ED-BC90-B3B68964A1F5}">
      <dgm:prSet phldrT="[Text]" custT="1"/>
      <dgm:spPr>
        <a:xfrm rot="5400000">
          <a:off x="5314733" y="-296672"/>
          <a:ext cx="730515" cy="5345873"/>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pPr rtl="0"/>
          <a:r>
            <a:rPr lang="en-US" sz="1400" b="0" i="0" u="none" noProof="0" dirty="0" smtClean="0">
              <a:solidFill>
                <a:sysClr val="windowText" lastClr="000000">
                  <a:hueOff val="0"/>
                  <a:satOff val="0"/>
                  <a:lumOff val="0"/>
                  <a:alphaOff val="0"/>
                </a:sysClr>
              </a:solidFill>
              <a:latin typeface="Arial" pitchFamily="34" charset="0"/>
              <a:ea typeface="+mn-ea"/>
              <a:cs typeface="Arial" pitchFamily="34" charset="0"/>
            </a:rPr>
            <a:t>INTOSAI Capacity</a:t>
          </a:r>
          <a:r>
            <a:rPr lang="en-US" sz="1400" b="0" i="0" u="none" baseline="0" noProof="0" dirty="0" smtClean="0">
              <a:solidFill>
                <a:sysClr val="windowText" lastClr="000000">
                  <a:hueOff val="0"/>
                  <a:satOff val="0"/>
                  <a:lumOff val="0"/>
                  <a:alphaOff val="0"/>
                </a:sysClr>
              </a:solidFill>
              <a:latin typeface="Arial" pitchFamily="34" charset="0"/>
              <a:ea typeface="+mn-ea"/>
              <a:cs typeface="Arial" pitchFamily="34" charset="0"/>
            </a:rPr>
            <a:t> Building Committee</a:t>
          </a:r>
          <a:endParaRPr lang="en-US" sz="1400" noProof="0" dirty="0">
            <a:solidFill>
              <a:sysClr val="windowText" lastClr="000000">
                <a:hueOff val="0"/>
                <a:satOff val="0"/>
                <a:lumOff val="0"/>
                <a:alphaOff val="0"/>
              </a:sysClr>
            </a:solidFill>
            <a:latin typeface="Arial" pitchFamily="34" charset="0"/>
            <a:ea typeface="+mn-ea"/>
            <a:cs typeface="Arial" pitchFamily="34" charset="0"/>
          </a:endParaRPr>
        </a:p>
      </dgm:t>
    </dgm:pt>
    <dgm:pt modelId="{8CAF75B9-9081-4F2A-A97D-435525233123}" type="parTrans" cxnId="{5D001C13-8418-41B2-A645-7FE10222F8CE}">
      <dgm:prSet/>
      <dgm:spPr/>
      <dgm:t>
        <a:bodyPr/>
        <a:lstStyle/>
        <a:p>
          <a:endParaRPr lang="en-US"/>
        </a:p>
      </dgm:t>
    </dgm:pt>
    <dgm:pt modelId="{204A92C7-1FA1-452A-8327-2A1D53E6EDB3}" type="sibTrans" cxnId="{5D001C13-8418-41B2-A645-7FE10222F8CE}">
      <dgm:prSet/>
      <dgm:spPr/>
      <dgm:t>
        <a:bodyPr/>
        <a:lstStyle/>
        <a:p>
          <a:endParaRPr lang="en-US"/>
        </a:p>
      </dgm:t>
    </dgm:pt>
    <dgm:pt modelId="{6DDFA7B1-09D2-493A-B2A8-8601F98715FD}">
      <dgm:prSet phldrT="[Text]"/>
      <dgm:spPr>
        <a:xfrm>
          <a:off x="0" y="2878493"/>
          <a:ext cx="3007054" cy="913144"/>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noProof="0" smtClean="0">
              <a:solidFill>
                <a:sysClr val="window" lastClr="FFFFFF"/>
              </a:solidFill>
              <a:latin typeface="Calibri"/>
              <a:ea typeface="+mn-ea"/>
              <a:cs typeface="+mn-cs"/>
            </a:rPr>
            <a:t>Cognizance of</a:t>
          </a:r>
          <a:endParaRPr lang="en-US" noProof="0">
            <a:solidFill>
              <a:sysClr val="window" lastClr="FFFFFF"/>
            </a:solidFill>
            <a:latin typeface="Calibri"/>
            <a:ea typeface="+mn-ea"/>
            <a:cs typeface="+mn-cs"/>
          </a:endParaRPr>
        </a:p>
      </dgm:t>
    </dgm:pt>
    <dgm:pt modelId="{F8D43818-DF8A-4FB1-955F-4483834B36CF}" type="parTrans" cxnId="{B165E64D-95BD-4B91-B3B6-0B086FEE7B6E}">
      <dgm:prSet/>
      <dgm:spPr/>
      <dgm:t>
        <a:bodyPr/>
        <a:lstStyle/>
        <a:p>
          <a:endParaRPr lang="en-US"/>
        </a:p>
      </dgm:t>
    </dgm:pt>
    <dgm:pt modelId="{BFB0F6C8-5E42-4D61-9714-EF421EF2A800}" type="sibTrans" cxnId="{B165E64D-95BD-4B91-B3B6-0B086FEE7B6E}">
      <dgm:prSet/>
      <dgm:spPr/>
      <dgm:t>
        <a:bodyPr/>
        <a:lstStyle/>
        <a:p>
          <a:endParaRPr lang="en-US"/>
        </a:p>
      </dgm:t>
    </dgm:pt>
    <dgm:pt modelId="{D20F69CD-4C6F-4278-9FCA-715E804D7D5B}">
      <dgm:prSet phldrT="[Text]"/>
      <dgm:spPr>
        <a:xfrm>
          <a:off x="0" y="3837295"/>
          <a:ext cx="3007054" cy="913144"/>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noProof="0" smtClean="0">
              <a:solidFill>
                <a:sysClr val="window" lastClr="FFFFFF"/>
              </a:solidFill>
              <a:latin typeface="Calibri"/>
              <a:ea typeface="+mn-ea"/>
              <a:cs typeface="+mn-cs"/>
            </a:rPr>
            <a:t>Timetable</a:t>
          </a:r>
          <a:endParaRPr lang="en-US" noProof="0">
            <a:solidFill>
              <a:sysClr val="window" lastClr="FFFFFF"/>
            </a:solidFill>
            <a:latin typeface="Calibri"/>
            <a:ea typeface="+mn-ea"/>
            <a:cs typeface="+mn-cs"/>
          </a:endParaRPr>
        </a:p>
      </dgm:t>
    </dgm:pt>
    <dgm:pt modelId="{65A188C8-3425-4FDB-B934-79876CF0543E}" type="parTrans" cxnId="{DA48A0B3-E48A-46AB-A5EA-9D22F626A854}">
      <dgm:prSet/>
      <dgm:spPr/>
      <dgm:t>
        <a:bodyPr/>
        <a:lstStyle/>
        <a:p>
          <a:endParaRPr lang="en-US"/>
        </a:p>
      </dgm:t>
    </dgm:pt>
    <dgm:pt modelId="{923C54BE-C944-4265-9EC1-E68173CE9830}" type="sibTrans" cxnId="{DA48A0B3-E48A-46AB-A5EA-9D22F626A854}">
      <dgm:prSet/>
      <dgm:spPr/>
      <dgm:t>
        <a:bodyPr/>
        <a:lstStyle/>
        <a:p>
          <a:endParaRPr lang="en-US"/>
        </a:p>
      </dgm:t>
    </dgm:pt>
    <dgm:pt modelId="{75561182-C5FC-46D8-9717-0905F8B84AF2}">
      <dgm:prSet phldrT="[Text]" custT="1"/>
      <dgm:spPr>
        <a:xfrm rot="5400000">
          <a:off x="5314733" y="662128"/>
          <a:ext cx="730515" cy="5345873"/>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en-US" sz="1400" noProof="0" dirty="0" smtClean="0">
              <a:solidFill>
                <a:sysClr val="windowText" lastClr="000000">
                  <a:hueOff val="0"/>
                  <a:satOff val="0"/>
                  <a:lumOff val="0"/>
                  <a:alphaOff val="0"/>
                </a:sysClr>
              </a:solidFill>
              <a:latin typeface="Arial" pitchFamily="34" charset="0"/>
              <a:ea typeface="+mn-ea"/>
              <a:cs typeface="Arial" pitchFamily="34" charset="0"/>
            </a:rPr>
            <a:t>Tools that are already available at the level of… international</a:t>
          </a:r>
          <a:r>
            <a:rPr lang="en-US" sz="1400" baseline="0" noProof="0" dirty="0" smtClean="0">
              <a:solidFill>
                <a:sysClr val="windowText" lastClr="000000">
                  <a:hueOff val="0"/>
                  <a:satOff val="0"/>
                  <a:lumOff val="0"/>
                  <a:alphaOff val="0"/>
                </a:sysClr>
              </a:solidFill>
              <a:latin typeface="Arial" pitchFamily="34" charset="0"/>
              <a:ea typeface="+mn-ea"/>
              <a:cs typeface="Arial" pitchFamily="34" charset="0"/>
            </a:rPr>
            <a:t> organizations</a:t>
          </a:r>
          <a:endParaRPr lang="en-US" sz="1400" noProof="0" dirty="0">
            <a:solidFill>
              <a:sysClr val="windowText" lastClr="000000">
                <a:hueOff val="0"/>
                <a:satOff val="0"/>
                <a:lumOff val="0"/>
                <a:alphaOff val="0"/>
              </a:sysClr>
            </a:solidFill>
            <a:latin typeface="Calibri"/>
            <a:ea typeface="+mn-ea"/>
            <a:cs typeface="+mn-cs"/>
          </a:endParaRPr>
        </a:p>
      </dgm:t>
    </dgm:pt>
    <dgm:pt modelId="{AFF36F9C-1F7C-4D89-819D-EE89B9C78C8A}" type="parTrans" cxnId="{403CC3A7-E556-4E2A-B245-AE8CE9DAB2BB}">
      <dgm:prSet/>
      <dgm:spPr/>
      <dgm:t>
        <a:bodyPr/>
        <a:lstStyle/>
        <a:p>
          <a:endParaRPr lang="en-US"/>
        </a:p>
      </dgm:t>
    </dgm:pt>
    <dgm:pt modelId="{0D900E58-53A7-4DB1-AE6B-8A42F2348109}" type="sibTrans" cxnId="{403CC3A7-E556-4E2A-B245-AE8CE9DAB2BB}">
      <dgm:prSet/>
      <dgm:spPr/>
      <dgm:t>
        <a:bodyPr/>
        <a:lstStyle/>
        <a:p>
          <a:endParaRPr lang="en-US"/>
        </a:p>
      </dgm:t>
    </dgm:pt>
    <dgm:pt modelId="{68BC9373-BFEE-4731-AEA3-B6D7FEEDA74E}">
      <dgm:prSet phldrT="[Text]" custT="1"/>
      <dgm:spPr>
        <a:xfrm rot="5400000">
          <a:off x="5314733" y="1620930"/>
          <a:ext cx="730515" cy="5345873"/>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en-US" sz="1400" noProof="0" dirty="0" smtClean="0">
              <a:solidFill>
                <a:sysClr val="windowText" lastClr="000000">
                  <a:hueOff val="0"/>
                  <a:satOff val="0"/>
                  <a:lumOff val="0"/>
                  <a:alphaOff val="0"/>
                </a:sysClr>
              </a:solidFill>
              <a:latin typeface="Arial" pitchFamily="34" charset="0"/>
              <a:ea typeface="+mn-ea"/>
              <a:cs typeface="Arial" pitchFamily="34" charset="0"/>
            </a:rPr>
            <a:t>First pilot version for consideration at XXI INCOSAI in 2013</a:t>
          </a:r>
          <a:endParaRPr lang="en-US" sz="1400" noProof="0" dirty="0">
            <a:solidFill>
              <a:sysClr val="windowText" lastClr="000000">
                <a:hueOff val="0"/>
                <a:satOff val="0"/>
                <a:lumOff val="0"/>
                <a:alphaOff val="0"/>
              </a:sysClr>
            </a:solidFill>
            <a:latin typeface="Calibri"/>
            <a:ea typeface="+mn-ea"/>
            <a:cs typeface="+mn-cs"/>
          </a:endParaRPr>
        </a:p>
      </dgm:t>
    </dgm:pt>
    <dgm:pt modelId="{0FE7E908-AFB8-4BC7-9A58-C35650C28E0F}" type="parTrans" cxnId="{34F8ECED-D6DC-4439-8E8E-E212E726B589}">
      <dgm:prSet/>
      <dgm:spPr/>
      <dgm:t>
        <a:bodyPr/>
        <a:lstStyle/>
        <a:p>
          <a:endParaRPr lang="en-US"/>
        </a:p>
      </dgm:t>
    </dgm:pt>
    <dgm:pt modelId="{594F6A65-6FDF-4798-A18A-C5043419CD17}" type="sibTrans" cxnId="{34F8ECED-D6DC-4439-8E8E-E212E726B589}">
      <dgm:prSet/>
      <dgm:spPr/>
      <dgm:t>
        <a:bodyPr/>
        <a:lstStyle/>
        <a:p>
          <a:endParaRPr lang="en-US"/>
        </a:p>
      </dgm:t>
    </dgm:pt>
    <dgm:pt modelId="{37601097-4967-4510-AA9C-7DEA6F2CE8F2}">
      <dgm:prSet custT="1"/>
      <dgm:spPr>
        <a:xfrm rot="5400000">
          <a:off x="5314733" y="-296672"/>
          <a:ext cx="730515" cy="5345873"/>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pPr rtl="0"/>
          <a:r>
            <a:rPr lang="en-US" sz="1400" b="0" i="0" u="none" baseline="0" noProof="0" dirty="0" smtClean="0">
              <a:solidFill>
                <a:sysClr val="windowText" lastClr="000000">
                  <a:hueOff val="0"/>
                  <a:satOff val="0"/>
                  <a:lumOff val="0"/>
                  <a:alphaOff val="0"/>
                </a:sysClr>
              </a:solidFill>
              <a:latin typeface="Arial" pitchFamily="34" charset="0"/>
              <a:ea typeface="+mn-ea"/>
              <a:cs typeface="Arial" pitchFamily="34" charset="0"/>
            </a:rPr>
            <a:t>INTOSAI-Donor Steering Committee</a:t>
          </a:r>
          <a:endParaRPr lang="en-US" sz="1400" b="0" i="0" u="none" noProof="0" dirty="0">
            <a:solidFill>
              <a:sysClr val="windowText" lastClr="000000">
                <a:hueOff val="0"/>
                <a:satOff val="0"/>
                <a:lumOff val="0"/>
                <a:alphaOff val="0"/>
              </a:sysClr>
            </a:solidFill>
            <a:latin typeface="Arial" pitchFamily="34" charset="0"/>
            <a:ea typeface="+mn-ea"/>
            <a:cs typeface="Arial" pitchFamily="34" charset="0"/>
          </a:endParaRPr>
        </a:p>
      </dgm:t>
    </dgm:pt>
    <dgm:pt modelId="{76E7329D-2434-491E-AC50-3590C7407C1F}" type="parTrans" cxnId="{2B41ED24-EB51-4A5C-BD33-4B6C72D55CAC}">
      <dgm:prSet/>
      <dgm:spPr/>
      <dgm:t>
        <a:bodyPr/>
        <a:lstStyle/>
        <a:p>
          <a:endParaRPr lang="en-US"/>
        </a:p>
      </dgm:t>
    </dgm:pt>
    <dgm:pt modelId="{95EC622B-FB60-44D9-98C2-F1960C7C80D8}" type="sibTrans" cxnId="{2B41ED24-EB51-4A5C-BD33-4B6C72D55CAC}">
      <dgm:prSet/>
      <dgm:spPr/>
      <dgm:t>
        <a:bodyPr/>
        <a:lstStyle/>
        <a:p>
          <a:endParaRPr lang="en-US"/>
        </a:p>
      </dgm:t>
    </dgm:pt>
    <dgm:pt modelId="{F0AEB931-C867-453A-8BCA-DAC61122D3B0}" type="pres">
      <dgm:prSet presAssocID="{06270FE4-C7CC-4917-A2AD-11463AAB0B47}" presName="Name0" presStyleCnt="0">
        <dgm:presLayoutVars>
          <dgm:dir/>
          <dgm:animLvl val="lvl"/>
          <dgm:resizeHandles val="exact"/>
        </dgm:presLayoutVars>
      </dgm:prSet>
      <dgm:spPr/>
      <dgm:t>
        <a:bodyPr/>
        <a:lstStyle/>
        <a:p>
          <a:endParaRPr lang="en-US"/>
        </a:p>
      </dgm:t>
    </dgm:pt>
    <dgm:pt modelId="{56BC3F67-3279-4F53-8258-4115999A9A1A}" type="pres">
      <dgm:prSet presAssocID="{30C02BE5-EAE3-4CB0-8312-513F52B2C7FD}" presName="linNode" presStyleCnt="0"/>
      <dgm:spPr/>
    </dgm:pt>
    <dgm:pt modelId="{65C1C878-552D-4A40-B82D-62E47750E692}" type="pres">
      <dgm:prSet presAssocID="{30C02BE5-EAE3-4CB0-8312-513F52B2C7FD}" presName="parentText" presStyleLbl="node1" presStyleIdx="0" presStyleCnt="5">
        <dgm:presLayoutVars>
          <dgm:chMax val="1"/>
          <dgm:bulletEnabled val="1"/>
        </dgm:presLayoutVars>
      </dgm:prSet>
      <dgm:spPr>
        <a:prstGeom prst="roundRect">
          <a:avLst/>
        </a:prstGeom>
      </dgm:spPr>
      <dgm:t>
        <a:bodyPr/>
        <a:lstStyle/>
        <a:p>
          <a:endParaRPr lang="en-US"/>
        </a:p>
      </dgm:t>
    </dgm:pt>
    <dgm:pt modelId="{487C96A3-8A94-43A0-AF83-E1D67F2F7308}" type="pres">
      <dgm:prSet presAssocID="{30C02BE5-EAE3-4CB0-8312-513F52B2C7FD}" presName="descendantText" presStyleLbl="alignAccFollowNode1" presStyleIdx="0" presStyleCnt="5">
        <dgm:presLayoutVars>
          <dgm:bulletEnabled val="1"/>
        </dgm:presLayoutVars>
      </dgm:prSet>
      <dgm:spPr>
        <a:prstGeom prst="round2SameRect">
          <a:avLst/>
        </a:prstGeom>
      </dgm:spPr>
      <dgm:t>
        <a:bodyPr/>
        <a:lstStyle/>
        <a:p>
          <a:endParaRPr lang="en-US"/>
        </a:p>
      </dgm:t>
    </dgm:pt>
    <dgm:pt modelId="{30271B7D-58A7-4158-9A0E-06B0A37B082A}" type="pres">
      <dgm:prSet presAssocID="{323EAA6A-7213-4084-BFAF-CA66ADF2848E}" presName="sp" presStyleCnt="0"/>
      <dgm:spPr/>
    </dgm:pt>
    <dgm:pt modelId="{4AC77EA6-ABCE-4BAB-B35B-995C88308720}" type="pres">
      <dgm:prSet presAssocID="{9923120B-D770-439D-8D53-A79A8F8FCC55}" presName="linNode" presStyleCnt="0"/>
      <dgm:spPr/>
    </dgm:pt>
    <dgm:pt modelId="{FBD457DA-A95D-472A-B1EB-A8951A6DE3E3}" type="pres">
      <dgm:prSet presAssocID="{9923120B-D770-439D-8D53-A79A8F8FCC55}" presName="parentText" presStyleLbl="node1" presStyleIdx="1" presStyleCnt="5">
        <dgm:presLayoutVars>
          <dgm:chMax val="1"/>
          <dgm:bulletEnabled val="1"/>
        </dgm:presLayoutVars>
      </dgm:prSet>
      <dgm:spPr>
        <a:prstGeom prst="roundRect">
          <a:avLst/>
        </a:prstGeom>
      </dgm:spPr>
      <dgm:t>
        <a:bodyPr/>
        <a:lstStyle/>
        <a:p>
          <a:endParaRPr lang="en-US"/>
        </a:p>
      </dgm:t>
    </dgm:pt>
    <dgm:pt modelId="{10313F3A-8F75-4F7C-B67A-AF9FB1D5CE2E}" type="pres">
      <dgm:prSet presAssocID="{9923120B-D770-439D-8D53-A79A8F8FCC55}" presName="descendantText" presStyleLbl="alignAccFollowNode1" presStyleIdx="1" presStyleCnt="5">
        <dgm:presLayoutVars>
          <dgm:bulletEnabled val="1"/>
        </dgm:presLayoutVars>
      </dgm:prSet>
      <dgm:spPr>
        <a:prstGeom prst="round2SameRect">
          <a:avLst/>
        </a:prstGeom>
      </dgm:spPr>
      <dgm:t>
        <a:bodyPr/>
        <a:lstStyle/>
        <a:p>
          <a:endParaRPr lang="en-US"/>
        </a:p>
      </dgm:t>
    </dgm:pt>
    <dgm:pt modelId="{561EA4B3-7990-4CA5-8E08-A503105EE0D0}" type="pres">
      <dgm:prSet presAssocID="{DA1B9147-7080-47C3-9F21-C08E0AC0E703}" presName="sp" presStyleCnt="0"/>
      <dgm:spPr/>
    </dgm:pt>
    <dgm:pt modelId="{88D34EA5-3309-4D20-91B6-94CF37231E17}" type="pres">
      <dgm:prSet presAssocID="{EF2877F0-9283-4120-97D5-592BB7458356}" presName="linNode" presStyleCnt="0"/>
      <dgm:spPr/>
    </dgm:pt>
    <dgm:pt modelId="{0B6D07D3-90DF-40F4-A14B-35E0952151DB}" type="pres">
      <dgm:prSet presAssocID="{EF2877F0-9283-4120-97D5-592BB7458356}" presName="parentText" presStyleLbl="node1" presStyleIdx="2" presStyleCnt="5">
        <dgm:presLayoutVars>
          <dgm:chMax val="1"/>
          <dgm:bulletEnabled val="1"/>
        </dgm:presLayoutVars>
      </dgm:prSet>
      <dgm:spPr>
        <a:prstGeom prst="roundRect">
          <a:avLst/>
        </a:prstGeom>
      </dgm:spPr>
      <dgm:t>
        <a:bodyPr/>
        <a:lstStyle/>
        <a:p>
          <a:endParaRPr lang="en-US"/>
        </a:p>
      </dgm:t>
    </dgm:pt>
    <dgm:pt modelId="{97427E9F-1E59-43C8-9C40-B21A806D4F78}" type="pres">
      <dgm:prSet presAssocID="{EF2877F0-9283-4120-97D5-592BB7458356}" presName="descendantText" presStyleLbl="alignAccFollowNode1" presStyleIdx="2" presStyleCnt="5">
        <dgm:presLayoutVars>
          <dgm:bulletEnabled val="1"/>
        </dgm:presLayoutVars>
      </dgm:prSet>
      <dgm:spPr>
        <a:prstGeom prst="round2SameRect">
          <a:avLst/>
        </a:prstGeom>
      </dgm:spPr>
      <dgm:t>
        <a:bodyPr/>
        <a:lstStyle/>
        <a:p>
          <a:endParaRPr lang="en-US"/>
        </a:p>
      </dgm:t>
    </dgm:pt>
    <dgm:pt modelId="{E37B621E-FB6F-490E-A3DA-6B8F44DACBD9}" type="pres">
      <dgm:prSet presAssocID="{9B2E65BA-3A0C-4951-A00B-022631CA7261}" presName="sp" presStyleCnt="0"/>
      <dgm:spPr/>
    </dgm:pt>
    <dgm:pt modelId="{5587CFDF-F90D-47A2-AB1F-34AC64C57F48}" type="pres">
      <dgm:prSet presAssocID="{6DDFA7B1-09D2-493A-B2A8-8601F98715FD}" presName="linNode" presStyleCnt="0"/>
      <dgm:spPr/>
    </dgm:pt>
    <dgm:pt modelId="{F42DD3C3-9312-4368-A3B0-65A4007EA0B0}" type="pres">
      <dgm:prSet presAssocID="{6DDFA7B1-09D2-493A-B2A8-8601F98715FD}" presName="parentText" presStyleLbl="node1" presStyleIdx="3" presStyleCnt="5">
        <dgm:presLayoutVars>
          <dgm:chMax val="1"/>
          <dgm:bulletEnabled val="1"/>
        </dgm:presLayoutVars>
      </dgm:prSet>
      <dgm:spPr>
        <a:prstGeom prst="roundRect">
          <a:avLst/>
        </a:prstGeom>
      </dgm:spPr>
      <dgm:t>
        <a:bodyPr/>
        <a:lstStyle/>
        <a:p>
          <a:endParaRPr lang="en-US"/>
        </a:p>
      </dgm:t>
    </dgm:pt>
    <dgm:pt modelId="{5C27B706-0A42-4894-A433-39ACB681AEF6}" type="pres">
      <dgm:prSet presAssocID="{6DDFA7B1-09D2-493A-B2A8-8601F98715FD}" presName="descendantText" presStyleLbl="alignAccFollowNode1" presStyleIdx="3" presStyleCnt="5">
        <dgm:presLayoutVars>
          <dgm:bulletEnabled val="1"/>
        </dgm:presLayoutVars>
      </dgm:prSet>
      <dgm:spPr>
        <a:prstGeom prst="round2SameRect">
          <a:avLst/>
        </a:prstGeom>
      </dgm:spPr>
      <dgm:t>
        <a:bodyPr/>
        <a:lstStyle/>
        <a:p>
          <a:endParaRPr lang="en-US"/>
        </a:p>
      </dgm:t>
    </dgm:pt>
    <dgm:pt modelId="{DA4386D9-2327-488C-8DDD-05E200E5C1D2}" type="pres">
      <dgm:prSet presAssocID="{BFB0F6C8-5E42-4D61-9714-EF421EF2A800}" presName="sp" presStyleCnt="0"/>
      <dgm:spPr/>
    </dgm:pt>
    <dgm:pt modelId="{4EB62A3B-C485-4761-839A-E9816CE76469}" type="pres">
      <dgm:prSet presAssocID="{D20F69CD-4C6F-4278-9FCA-715E804D7D5B}" presName="linNode" presStyleCnt="0"/>
      <dgm:spPr/>
    </dgm:pt>
    <dgm:pt modelId="{660F8755-9C8C-4D34-AFD9-7E1463CA0585}" type="pres">
      <dgm:prSet presAssocID="{D20F69CD-4C6F-4278-9FCA-715E804D7D5B}" presName="parentText" presStyleLbl="node1" presStyleIdx="4" presStyleCnt="5">
        <dgm:presLayoutVars>
          <dgm:chMax val="1"/>
          <dgm:bulletEnabled val="1"/>
        </dgm:presLayoutVars>
      </dgm:prSet>
      <dgm:spPr>
        <a:prstGeom prst="roundRect">
          <a:avLst/>
        </a:prstGeom>
      </dgm:spPr>
      <dgm:t>
        <a:bodyPr/>
        <a:lstStyle/>
        <a:p>
          <a:endParaRPr lang="en-US"/>
        </a:p>
      </dgm:t>
    </dgm:pt>
    <dgm:pt modelId="{0C709196-31EF-4FAA-88BF-3E3647556F7B}" type="pres">
      <dgm:prSet presAssocID="{D20F69CD-4C6F-4278-9FCA-715E804D7D5B}" presName="descendantText" presStyleLbl="alignAccFollowNode1" presStyleIdx="4" presStyleCnt="5">
        <dgm:presLayoutVars>
          <dgm:bulletEnabled val="1"/>
        </dgm:presLayoutVars>
      </dgm:prSet>
      <dgm:spPr>
        <a:prstGeom prst="round2SameRect">
          <a:avLst/>
        </a:prstGeom>
      </dgm:spPr>
      <dgm:t>
        <a:bodyPr/>
        <a:lstStyle/>
        <a:p>
          <a:endParaRPr lang="en-US"/>
        </a:p>
      </dgm:t>
    </dgm:pt>
  </dgm:ptLst>
  <dgm:cxnLst>
    <dgm:cxn modelId="{D2E7CD79-4469-4D75-A6C8-A3B346C8F362}" type="presOf" srcId="{68BC9373-BFEE-4731-AEA3-B6D7FEEDA74E}" destId="{0C709196-31EF-4FAA-88BF-3E3647556F7B}" srcOrd="0" destOrd="0" presId="urn:microsoft.com/office/officeart/2005/8/layout/vList5"/>
    <dgm:cxn modelId="{A9701886-D529-4ADB-A774-40DF896F464F}" srcId="{9923120B-D770-439D-8D53-A79A8F8FCC55}" destId="{8FB039DF-0546-428D-B0DD-6B0EDE9E90E7}" srcOrd="0" destOrd="0" parTransId="{1540D606-9676-4C2A-BD25-4679918F463C}" sibTransId="{652BDE91-D27D-4310-9185-E1B64430D2A4}"/>
    <dgm:cxn modelId="{A92E3409-2863-4CDA-8B0E-41B0408ADB54}" srcId="{30C02BE5-EAE3-4CB0-8312-513F52B2C7FD}" destId="{0B57372F-E95A-4CF1-89C1-A1C917C795F3}" srcOrd="0" destOrd="0" parTransId="{D39CAF04-7B1C-4DC2-BAFF-AB2676E6D929}" sibTransId="{AE1DF874-3157-4507-A4A3-2C76BC32F0E4}"/>
    <dgm:cxn modelId="{0A11553B-D369-4AB2-B725-A6C1CFF7B80A}" type="presOf" srcId="{9923120B-D770-439D-8D53-A79A8F8FCC55}" destId="{FBD457DA-A95D-472A-B1EB-A8951A6DE3E3}" srcOrd="0" destOrd="0" presId="urn:microsoft.com/office/officeart/2005/8/layout/vList5"/>
    <dgm:cxn modelId="{A6504037-5504-4EBD-A832-5B22149AA55E}" type="presOf" srcId="{D20F69CD-4C6F-4278-9FCA-715E804D7D5B}" destId="{660F8755-9C8C-4D34-AFD9-7E1463CA0585}" srcOrd="0" destOrd="0" presId="urn:microsoft.com/office/officeart/2005/8/layout/vList5"/>
    <dgm:cxn modelId="{34F8ECED-D6DC-4439-8E8E-E212E726B589}" srcId="{D20F69CD-4C6F-4278-9FCA-715E804D7D5B}" destId="{68BC9373-BFEE-4731-AEA3-B6D7FEEDA74E}" srcOrd="0" destOrd="0" parTransId="{0FE7E908-AFB8-4BC7-9A58-C35650C28E0F}" sibTransId="{594F6A65-6FDF-4798-A18A-C5043419CD17}"/>
    <dgm:cxn modelId="{B165E64D-95BD-4B91-B3B6-0B086FEE7B6E}" srcId="{06270FE4-C7CC-4917-A2AD-11463AAB0B47}" destId="{6DDFA7B1-09D2-493A-B2A8-8601F98715FD}" srcOrd="3" destOrd="0" parTransId="{F8D43818-DF8A-4FB1-955F-4483834B36CF}" sibTransId="{BFB0F6C8-5E42-4D61-9714-EF421EF2A800}"/>
    <dgm:cxn modelId="{59A34FC2-D268-4327-8035-CF1C13E3476E}" srcId="{06270FE4-C7CC-4917-A2AD-11463AAB0B47}" destId="{9923120B-D770-439D-8D53-A79A8F8FCC55}" srcOrd="1" destOrd="0" parTransId="{C3A14968-F1D9-46AA-B47E-2E7B394CE156}" sibTransId="{DA1B9147-7080-47C3-9F21-C08E0AC0E703}"/>
    <dgm:cxn modelId="{28503784-B400-407B-8B2A-852D05BABCED}" type="presOf" srcId="{8FB039DF-0546-428D-B0DD-6B0EDE9E90E7}" destId="{10313F3A-8F75-4F7C-B67A-AF9FB1D5CE2E}" srcOrd="0" destOrd="0" presId="urn:microsoft.com/office/officeart/2005/8/layout/vList5"/>
    <dgm:cxn modelId="{73CEE8F4-B717-40EE-B6BA-D927CBFEDEAB}" type="presOf" srcId="{75561182-C5FC-46D8-9717-0905F8B84AF2}" destId="{5C27B706-0A42-4894-A433-39ACB681AEF6}" srcOrd="0" destOrd="0" presId="urn:microsoft.com/office/officeart/2005/8/layout/vList5"/>
    <dgm:cxn modelId="{EFE3CE26-1D89-47E9-9010-4A3B8B2E46B7}" type="presOf" srcId="{EF2877F0-9283-4120-97D5-592BB7458356}" destId="{0B6D07D3-90DF-40F4-A14B-35E0952151DB}" srcOrd="0" destOrd="0" presId="urn:microsoft.com/office/officeart/2005/8/layout/vList5"/>
    <dgm:cxn modelId="{2B41ED24-EB51-4A5C-BD33-4B6C72D55CAC}" srcId="{EF2877F0-9283-4120-97D5-592BB7458356}" destId="{37601097-4967-4510-AA9C-7DEA6F2CE8F2}" srcOrd="1" destOrd="0" parTransId="{76E7329D-2434-491E-AC50-3590C7407C1F}" sibTransId="{95EC622B-FB60-44D9-98C2-F1960C7C80D8}"/>
    <dgm:cxn modelId="{20EE23C3-1643-44C8-9112-672E0CEFF1D4}" type="presOf" srcId="{30C02BE5-EAE3-4CB0-8312-513F52B2C7FD}" destId="{65C1C878-552D-4A40-B82D-62E47750E692}" srcOrd="0" destOrd="0" presId="urn:microsoft.com/office/officeart/2005/8/layout/vList5"/>
    <dgm:cxn modelId="{5D001C13-8418-41B2-A645-7FE10222F8CE}" srcId="{EF2877F0-9283-4120-97D5-592BB7458356}" destId="{4C347F7F-6AD3-44ED-BC90-B3B68964A1F5}" srcOrd="0" destOrd="0" parTransId="{8CAF75B9-9081-4F2A-A97D-435525233123}" sibTransId="{204A92C7-1FA1-452A-8327-2A1D53E6EDB3}"/>
    <dgm:cxn modelId="{403CC3A7-E556-4E2A-B245-AE8CE9DAB2BB}" srcId="{6DDFA7B1-09D2-493A-B2A8-8601F98715FD}" destId="{75561182-C5FC-46D8-9717-0905F8B84AF2}" srcOrd="0" destOrd="0" parTransId="{AFF36F9C-1F7C-4D89-819D-EE89B9C78C8A}" sibTransId="{0D900E58-53A7-4DB1-AE6B-8A42F2348109}"/>
    <dgm:cxn modelId="{A2BA3E08-415D-48B4-AF80-94E0508832DC}" type="presOf" srcId="{06270FE4-C7CC-4917-A2AD-11463AAB0B47}" destId="{F0AEB931-C867-453A-8BCA-DAC61122D3B0}" srcOrd="0" destOrd="0" presId="urn:microsoft.com/office/officeart/2005/8/layout/vList5"/>
    <dgm:cxn modelId="{DA48A0B3-E48A-46AB-A5EA-9D22F626A854}" srcId="{06270FE4-C7CC-4917-A2AD-11463AAB0B47}" destId="{D20F69CD-4C6F-4278-9FCA-715E804D7D5B}" srcOrd="4" destOrd="0" parTransId="{65A188C8-3425-4FDB-B934-79876CF0543E}" sibTransId="{923C54BE-C944-4265-9EC1-E68173CE9830}"/>
    <dgm:cxn modelId="{080DA8B7-192D-4E57-AF8C-D7EF1C6EBECD}" type="presOf" srcId="{6DDFA7B1-09D2-493A-B2A8-8601F98715FD}" destId="{F42DD3C3-9312-4368-A3B0-65A4007EA0B0}" srcOrd="0" destOrd="0" presId="urn:microsoft.com/office/officeart/2005/8/layout/vList5"/>
    <dgm:cxn modelId="{5712BEAE-CF4F-4473-A69D-3D4EE7B06577}" srcId="{06270FE4-C7CC-4917-A2AD-11463AAB0B47}" destId="{30C02BE5-EAE3-4CB0-8312-513F52B2C7FD}" srcOrd="0" destOrd="0" parTransId="{43570954-1B56-48EE-9A7A-0B55A5284121}" sibTransId="{323EAA6A-7213-4084-BFAF-CA66ADF2848E}"/>
    <dgm:cxn modelId="{C5848D93-69F0-42E8-BB6D-75121FE75495}" srcId="{06270FE4-C7CC-4917-A2AD-11463AAB0B47}" destId="{EF2877F0-9283-4120-97D5-592BB7458356}" srcOrd="2" destOrd="0" parTransId="{7F1D4FC0-742E-42B6-9CC3-629898A33742}" sibTransId="{9B2E65BA-3A0C-4951-A00B-022631CA7261}"/>
    <dgm:cxn modelId="{C0471AFA-720B-4788-878F-9B4190ABBC5F}" type="presOf" srcId="{37601097-4967-4510-AA9C-7DEA6F2CE8F2}" destId="{97427E9F-1E59-43C8-9C40-B21A806D4F78}" srcOrd="0" destOrd="1" presId="urn:microsoft.com/office/officeart/2005/8/layout/vList5"/>
    <dgm:cxn modelId="{5C99F433-ED95-4F55-9AF2-CD779BB2B419}" type="presOf" srcId="{4C347F7F-6AD3-44ED-BC90-B3B68964A1F5}" destId="{97427E9F-1E59-43C8-9C40-B21A806D4F78}" srcOrd="0" destOrd="0" presId="urn:microsoft.com/office/officeart/2005/8/layout/vList5"/>
    <dgm:cxn modelId="{E2A987A8-D356-4DCA-B097-C104F7216F4D}" type="presOf" srcId="{0B57372F-E95A-4CF1-89C1-A1C917C795F3}" destId="{487C96A3-8A94-43A0-AF83-E1D67F2F7308}" srcOrd="0" destOrd="0" presId="urn:microsoft.com/office/officeart/2005/8/layout/vList5"/>
    <dgm:cxn modelId="{CA79F896-AADE-4054-ADFD-C9205854A0CC}" type="presParOf" srcId="{F0AEB931-C867-453A-8BCA-DAC61122D3B0}" destId="{56BC3F67-3279-4F53-8258-4115999A9A1A}" srcOrd="0" destOrd="0" presId="urn:microsoft.com/office/officeart/2005/8/layout/vList5"/>
    <dgm:cxn modelId="{DF68A8B5-B3EA-45BC-AD0D-5A2AF2AE0D00}" type="presParOf" srcId="{56BC3F67-3279-4F53-8258-4115999A9A1A}" destId="{65C1C878-552D-4A40-B82D-62E47750E692}" srcOrd="0" destOrd="0" presId="urn:microsoft.com/office/officeart/2005/8/layout/vList5"/>
    <dgm:cxn modelId="{B434C34C-B055-4420-A0D0-5926B4564CEC}" type="presParOf" srcId="{56BC3F67-3279-4F53-8258-4115999A9A1A}" destId="{487C96A3-8A94-43A0-AF83-E1D67F2F7308}" srcOrd="1" destOrd="0" presId="urn:microsoft.com/office/officeart/2005/8/layout/vList5"/>
    <dgm:cxn modelId="{DA9F7C01-15F4-498F-9AF3-EACCE307C765}" type="presParOf" srcId="{F0AEB931-C867-453A-8BCA-DAC61122D3B0}" destId="{30271B7D-58A7-4158-9A0E-06B0A37B082A}" srcOrd="1" destOrd="0" presId="urn:microsoft.com/office/officeart/2005/8/layout/vList5"/>
    <dgm:cxn modelId="{15879C49-68CD-47D5-9879-0F745CBDF7E8}" type="presParOf" srcId="{F0AEB931-C867-453A-8BCA-DAC61122D3B0}" destId="{4AC77EA6-ABCE-4BAB-B35B-995C88308720}" srcOrd="2" destOrd="0" presId="urn:microsoft.com/office/officeart/2005/8/layout/vList5"/>
    <dgm:cxn modelId="{7C4DD230-5727-4246-A699-959789B41246}" type="presParOf" srcId="{4AC77EA6-ABCE-4BAB-B35B-995C88308720}" destId="{FBD457DA-A95D-472A-B1EB-A8951A6DE3E3}" srcOrd="0" destOrd="0" presId="urn:microsoft.com/office/officeart/2005/8/layout/vList5"/>
    <dgm:cxn modelId="{09C025B2-30D4-406F-A975-2E3F1562F1BE}" type="presParOf" srcId="{4AC77EA6-ABCE-4BAB-B35B-995C88308720}" destId="{10313F3A-8F75-4F7C-B67A-AF9FB1D5CE2E}" srcOrd="1" destOrd="0" presId="urn:microsoft.com/office/officeart/2005/8/layout/vList5"/>
    <dgm:cxn modelId="{0B9C8EA4-0A2C-4D80-8B0F-52440133D175}" type="presParOf" srcId="{F0AEB931-C867-453A-8BCA-DAC61122D3B0}" destId="{561EA4B3-7990-4CA5-8E08-A503105EE0D0}" srcOrd="3" destOrd="0" presId="urn:microsoft.com/office/officeart/2005/8/layout/vList5"/>
    <dgm:cxn modelId="{4E7F1D79-31BB-49E5-8CBC-A59D0E26DDDD}" type="presParOf" srcId="{F0AEB931-C867-453A-8BCA-DAC61122D3B0}" destId="{88D34EA5-3309-4D20-91B6-94CF37231E17}" srcOrd="4" destOrd="0" presId="urn:microsoft.com/office/officeart/2005/8/layout/vList5"/>
    <dgm:cxn modelId="{E32FCEBF-508C-4933-87C3-254ECC2FA4DE}" type="presParOf" srcId="{88D34EA5-3309-4D20-91B6-94CF37231E17}" destId="{0B6D07D3-90DF-40F4-A14B-35E0952151DB}" srcOrd="0" destOrd="0" presId="urn:microsoft.com/office/officeart/2005/8/layout/vList5"/>
    <dgm:cxn modelId="{CD4DF894-4F9D-49BA-831F-A93D1398F901}" type="presParOf" srcId="{88D34EA5-3309-4D20-91B6-94CF37231E17}" destId="{97427E9F-1E59-43C8-9C40-B21A806D4F78}" srcOrd="1" destOrd="0" presId="urn:microsoft.com/office/officeart/2005/8/layout/vList5"/>
    <dgm:cxn modelId="{70B3E002-2EC2-4756-9B1D-37C0E93AAE23}" type="presParOf" srcId="{F0AEB931-C867-453A-8BCA-DAC61122D3B0}" destId="{E37B621E-FB6F-490E-A3DA-6B8F44DACBD9}" srcOrd="5" destOrd="0" presId="urn:microsoft.com/office/officeart/2005/8/layout/vList5"/>
    <dgm:cxn modelId="{35CABF27-9E0A-4A4F-92C7-89AC5D663F4E}" type="presParOf" srcId="{F0AEB931-C867-453A-8BCA-DAC61122D3B0}" destId="{5587CFDF-F90D-47A2-AB1F-34AC64C57F48}" srcOrd="6" destOrd="0" presId="urn:microsoft.com/office/officeart/2005/8/layout/vList5"/>
    <dgm:cxn modelId="{7AADFB01-44F0-47DC-9266-B332ADC5A58B}" type="presParOf" srcId="{5587CFDF-F90D-47A2-AB1F-34AC64C57F48}" destId="{F42DD3C3-9312-4368-A3B0-65A4007EA0B0}" srcOrd="0" destOrd="0" presId="urn:microsoft.com/office/officeart/2005/8/layout/vList5"/>
    <dgm:cxn modelId="{7655B7C9-646F-4036-8C31-BFF7543BA681}" type="presParOf" srcId="{5587CFDF-F90D-47A2-AB1F-34AC64C57F48}" destId="{5C27B706-0A42-4894-A433-39ACB681AEF6}" srcOrd="1" destOrd="0" presId="urn:microsoft.com/office/officeart/2005/8/layout/vList5"/>
    <dgm:cxn modelId="{DD77D79B-918D-4427-93BE-144868EDC357}" type="presParOf" srcId="{F0AEB931-C867-453A-8BCA-DAC61122D3B0}" destId="{DA4386D9-2327-488C-8DDD-05E200E5C1D2}" srcOrd="7" destOrd="0" presId="urn:microsoft.com/office/officeart/2005/8/layout/vList5"/>
    <dgm:cxn modelId="{7EB98E3B-30BE-4FE4-A32A-13474CD0734C}" type="presParOf" srcId="{F0AEB931-C867-453A-8BCA-DAC61122D3B0}" destId="{4EB62A3B-C485-4761-839A-E9816CE76469}" srcOrd="8" destOrd="0" presId="urn:microsoft.com/office/officeart/2005/8/layout/vList5"/>
    <dgm:cxn modelId="{999C6A70-7E2B-4BEC-8AA1-63DFF3B35A9F}" type="presParOf" srcId="{4EB62A3B-C485-4761-839A-E9816CE76469}" destId="{660F8755-9C8C-4D34-AFD9-7E1463CA0585}" srcOrd="0" destOrd="0" presId="urn:microsoft.com/office/officeart/2005/8/layout/vList5"/>
    <dgm:cxn modelId="{C01A41D0-06A0-4322-BEE1-2A8555D661E5}" type="presParOf" srcId="{4EB62A3B-C485-4761-839A-E9816CE76469}" destId="{0C709196-31EF-4FAA-88BF-3E3647556F7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80FD23-3FDD-4D77-B1AC-4FB2140AD241}"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7EA4C79D-6BC2-4208-ABA1-EA6CB84CC483}">
      <dgm:prSet phldrT="[Text]" custT="1"/>
      <dgm:spPr/>
      <dgm:t>
        <a:bodyPr/>
        <a:lstStyle/>
        <a:p>
          <a:r>
            <a:rPr lang="en-US" sz="2400" dirty="0" smtClean="0"/>
            <a:t>Qualitative assessment (Performance Report)</a:t>
          </a:r>
          <a:endParaRPr lang="en-US" sz="2400" dirty="0"/>
        </a:p>
      </dgm:t>
    </dgm:pt>
    <dgm:pt modelId="{DBA3C4BE-B19B-4261-83F0-370000A66EA1}" type="parTrans" cxnId="{16CD3106-846B-4715-8193-0E217AF5DC63}">
      <dgm:prSet/>
      <dgm:spPr/>
      <dgm:t>
        <a:bodyPr/>
        <a:lstStyle/>
        <a:p>
          <a:endParaRPr lang="en-US"/>
        </a:p>
      </dgm:t>
    </dgm:pt>
    <dgm:pt modelId="{41A04C8E-B0F6-4C56-A1A3-CF95D26CB3A1}" type="sibTrans" cxnId="{16CD3106-846B-4715-8193-0E217AF5DC63}">
      <dgm:prSet/>
      <dgm:spPr/>
      <dgm:t>
        <a:bodyPr/>
        <a:lstStyle/>
        <a:p>
          <a:endParaRPr lang="en-US"/>
        </a:p>
      </dgm:t>
    </dgm:pt>
    <dgm:pt modelId="{306B12C9-6045-4885-B27A-3A407763F0A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400" dirty="0" smtClean="0"/>
            <a:t>Measurable indicators</a:t>
          </a:r>
        </a:p>
        <a:p>
          <a:pPr defTabSz="889000">
            <a:lnSpc>
              <a:spcPct val="90000"/>
            </a:lnSpc>
            <a:spcBef>
              <a:spcPct val="0"/>
            </a:spcBef>
            <a:spcAft>
              <a:spcPct val="35000"/>
            </a:spcAft>
          </a:pPr>
          <a:endParaRPr lang="en-US" sz="2000" dirty="0"/>
        </a:p>
      </dgm:t>
    </dgm:pt>
    <dgm:pt modelId="{08E696C2-81FC-4AA4-BB73-C6FD56EC22FB}" type="parTrans" cxnId="{35B51F6A-773A-4F83-A3CD-57578BC8DE61}">
      <dgm:prSet/>
      <dgm:spPr/>
      <dgm:t>
        <a:bodyPr/>
        <a:lstStyle/>
        <a:p>
          <a:endParaRPr lang="en-US"/>
        </a:p>
      </dgm:t>
    </dgm:pt>
    <dgm:pt modelId="{43E33FCB-A451-4098-855F-EA4BB8701B37}" type="sibTrans" cxnId="{35B51F6A-773A-4F83-A3CD-57578BC8DE61}">
      <dgm:prSet/>
      <dgm:spPr/>
      <dgm:t>
        <a:bodyPr/>
        <a:lstStyle/>
        <a:p>
          <a:endParaRPr lang="en-US"/>
        </a:p>
      </dgm:t>
    </dgm:pt>
    <dgm:pt modelId="{561F74F5-7273-4AFB-B785-9B759AF19E6B}" type="pres">
      <dgm:prSet presAssocID="{2F80FD23-3FDD-4D77-B1AC-4FB2140AD241}" presName="Name0" presStyleCnt="0">
        <dgm:presLayoutVars>
          <dgm:chMax val="7"/>
          <dgm:resizeHandles val="exact"/>
        </dgm:presLayoutVars>
      </dgm:prSet>
      <dgm:spPr/>
      <dgm:t>
        <a:bodyPr/>
        <a:lstStyle/>
        <a:p>
          <a:endParaRPr lang="en-US"/>
        </a:p>
      </dgm:t>
    </dgm:pt>
    <dgm:pt modelId="{1A801EFE-1F1B-4134-8DAA-2E904C36AC76}" type="pres">
      <dgm:prSet presAssocID="{2F80FD23-3FDD-4D77-B1AC-4FB2140AD241}" presName="comp1" presStyleCnt="0"/>
      <dgm:spPr/>
    </dgm:pt>
    <dgm:pt modelId="{309649A4-8C36-40EF-B97A-F18EE0074088}" type="pres">
      <dgm:prSet presAssocID="{2F80FD23-3FDD-4D77-B1AC-4FB2140AD241}" presName="circle1" presStyleLbl="node1" presStyleIdx="0" presStyleCnt="2"/>
      <dgm:spPr/>
      <dgm:t>
        <a:bodyPr/>
        <a:lstStyle/>
        <a:p>
          <a:endParaRPr lang="en-US"/>
        </a:p>
      </dgm:t>
    </dgm:pt>
    <dgm:pt modelId="{A78DCB1A-FC57-4FA6-91B8-1B244001266A}" type="pres">
      <dgm:prSet presAssocID="{2F80FD23-3FDD-4D77-B1AC-4FB2140AD241}" presName="c1text" presStyleLbl="node1" presStyleIdx="0" presStyleCnt="2">
        <dgm:presLayoutVars>
          <dgm:bulletEnabled val="1"/>
        </dgm:presLayoutVars>
      </dgm:prSet>
      <dgm:spPr/>
      <dgm:t>
        <a:bodyPr/>
        <a:lstStyle/>
        <a:p>
          <a:endParaRPr lang="en-US"/>
        </a:p>
      </dgm:t>
    </dgm:pt>
    <dgm:pt modelId="{DEA4B282-2A1D-449C-866E-EA1F5AAEF02A}" type="pres">
      <dgm:prSet presAssocID="{2F80FD23-3FDD-4D77-B1AC-4FB2140AD241}" presName="comp2" presStyleCnt="0"/>
      <dgm:spPr/>
    </dgm:pt>
    <dgm:pt modelId="{F963448A-9C6A-4C7F-86FE-463E997DB900}" type="pres">
      <dgm:prSet presAssocID="{2F80FD23-3FDD-4D77-B1AC-4FB2140AD241}" presName="circle2" presStyleLbl="node1" presStyleIdx="1" presStyleCnt="2" custScaleX="76368" custScaleY="71643"/>
      <dgm:spPr/>
      <dgm:t>
        <a:bodyPr/>
        <a:lstStyle/>
        <a:p>
          <a:endParaRPr lang="en-US"/>
        </a:p>
      </dgm:t>
    </dgm:pt>
    <dgm:pt modelId="{6F8A6256-D389-4109-94E6-3C3F0643B0DE}" type="pres">
      <dgm:prSet presAssocID="{2F80FD23-3FDD-4D77-B1AC-4FB2140AD241}" presName="c2text" presStyleLbl="node1" presStyleIdx="1" presStyleCnt="2">
        <dgm:presLayoutVars>
          <dgm:bulletEnabled val="1"/>
        </dgm:presLayoutVars>
      </dgm:prSet>
      <dgm:spPr/>
      <dgm:t>
        <a:bodyPr/>
        <a:lstStyle/>
        <a:p>
          <a:endParaRPr lang="en-US"/>
        </a:p>
      </dgm:t>
    </dgm:pt>
  </dgm:ptLst>
  <dgm:cxnLst>
    <dgm:cxn modelId="{CB9F360E-F7AE-423A-A4B7-F207085F3F4B}" type="presOf" srcId="{7EA4C79D-6BC2-4208-ABA1-EA6CB84CC483}" destId="{A78DCB1A-FC57-4FA6-91B8-1B244001266A}" srcOrd="1" destOrd="0" presId="urn:microsoft.com/office/officeart/2005/8/layout/venn2"/>
    <dgm:cxn modelId="{61AB43FB-65C9-475C-9631-B9D21EF82D55}" type="presOf" srcId="{306B12C9-6045-4885-B27A-3A407763F0A7}" destId="{F963448A-9C6A-4C7F-86FE-463E997DB900}" srcOrd="0" destOrd="0" presId="urn:microsoft.com/office/officeart/2005/8/layout/venn2"/>
    <dgm:cxn modelId="{16CD3106-846B-4715-8193-0E217AF5DC63}" srcId="{2F80FD23-3FDD-4D77-B1AC-4FB2140AD241}" destId="{7EA4C79D-6BC2-4208-ABA1-EA6CB84CC483}" srcOrd="0" destOrd="0" parTransId="{DBA3C4BE-B19B-4261-83F0-370000A66EA1}" sibTransId="{41A04C8E-B0F6-4C56-A1A3-CF95D26CB3A1}"/>
    <dgm:cxn modelId="{3E4B7DC8-12D5-4B59-B390-1D9D702A471C}" type="presOf" srcId="{2F80FD23-3FDD-4D77-B1AC-4FB2140AD241}" destId="{561F74F5-7273-4AFB-B785-9B759AF19E6B}" srcOrd="0" destOrd="0" presId="urn:microsoft.com/office/officeart/2005/8/layout/venn2"/>
    <dgm:cxn modelId="{45D1E892-E9CA-4DD5-9F7D-4C12578AAEB6}" type="presOf" srcId="{7EA4C79D-6BC2-4208-ABA1-EA6CB84CC483}" destId="{309649A4-8C36-40EF-B97A-F18EE0074088}" srcOrd="0" destOrd="0" presId="urn:microsoft.com/office/officeart/2005/8/layout/venn2"/>
    <dgm:cxn modelId="{9C093277-D12D-4A14-83D3-10F34B3E62FA}" type="presOf" srcId="{306B12C9-6045-4885-B27A-3A407763F0A7}" destId="{6F8A6256-D389-4109-94E6-3C3F0643B0DE}" srcOrd="1" destOrd="0" presId="urn:microsoft.com/office/officeart/2005/8/layout/venn2"/>
    <dgm:cxn modelId="{35B51F6A-773A-4F83-A3CD-57578BC8DE61}" srcId="{2F80FD23-3FDD-4D77-B1AC-4FB2140AD241}" destId="{306B12C9-6045-4885-B27A-3A407763F0A7}" srcOrd="1" destOrd="0" parTransId="{08E696C2-81FC-4AA4-BB73-C6FD56EC22FB}" sibTransId="{43E33FCB-A451-4098-855F-EA4BB8701B37}"/>
    <dgm:cxn modelId="{8A369D7A-D0A6-4871-8592-6352AD737D08}" type="presParOf" srcId="{561F74F5-7273-4AFB-B785-9B759AF19E6B}" destId="{1A801EFE-1F1B-4134-8DAA-2E904C36AC76}" srcOrd="0" destOrd="0" presId="urn:microsoft.com/office/officeart/2005/8/layout/venn2"/>
    <dgm:cxn modelId="{949DAAEE-35B8-49D0-A244-96A19C28F444}" type="presParOf" srcId="{1A801EFE-1F1B-4134-8DAA-2E904C36AC76}" destId="{309649A4-8C36-40EF-B97A-F18EE0074088}" srcOrd="0" destOrd="0" presId="urn:microsoft.com/office/officeart/2005/8/layout/venn2"/>
    <dgm:cxn modelId="{299E5602-033D-46D6-BFB8-77AE79E842B0}" type="presParOf" srcId="{1A801EFE-1F1B-4134-8DAA-2E904C36AC76}" destId="{A78DCB1A-FC57-4FA6-91B8-1B244001266A}" srcOrd="1" destOrd="0" presId="urn:microsoft.com/office/officeart/2005/8/layout/venn2"/>
    <dgm:cxn modelId="{40FDA916-F621-45D4-ACA2-B93709337867}" type="presParOf" srcId="{561F74F5-7273-4AFB-B785-9B759AF19E6B}" destId="{DEA4B282-2A1D-449C-866E-EA1F5AAEF02A}" srcOrd="1" destOrd="0" presId="urn:microsoft.com/office/officeart/2005/8/layout/venn2"/>
    <dgm:cxn modelId="{D0BF6BD8-69F5-4822-A96C-A12F8CF273EC}" type="presParOf" srcId="{DEA4B282-2A1D-449C-866E-EA1F5AAEF02A}" destId="{F963448A-9C6A-4C7F-86FE-463E997DB900}" srcOrd="0" destOrd="0" presId="urn:microsoft.com/office/officeart/2005/8/layout/venn2"/>
    <dgm:cxn modelId="{638BF4ED-E451-4D5A-96A7-55C8B24F78EF}" type="presParOf" srcId="{DEA4B282-2A1D-449C-866E-EA1F5AAEF02A}" destId="{6F8A6256-D389-4109-94E6-3C3F0643B0DE}"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44D679-3B8F-4653-A269-4636E5BC5E4F}"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nb-NO"/>
        </a:p>
      </dgm:t>
    </dgm:pt>
    <dgm:pt modelId="{41335F89-D922-45C8-8D78-5EFE14DBD3F2}">
      <dgm:prSet phldrT="[Text]" custT="1"/>
      <dgm:spPr/>
      <dgm:t>
        <a:bodyPr/>
        <a:lstStyle/>
        <a:p>
          <a:pPr algn="ctr"/>
          <a:r>
            <a:rPr lang="nb-NO" sz="2000" b="1" dirty="0" err="1" smtClean="0"/>
            <a:t>Piloting</a:t>
          </a:r>
          <a:r>
            <a:rPr lang="nb-NO" sz="2000" b="1" dirty="0" smtClean="0"/>
            <a:t> SAI PMF</a:t>
          </a:r>
        </a:p>
        <a:p>
          <a:pPr algn="l"/>
          <a:r>
            <a:rPr lang="nb-NO" sz="2000" dirty="0" smtClean="0"/>
            <a:t>- 20+ </a:t>
          </a:r>
          <a:r>
            <a:rPr lang="nb-NO" sz="2000" dirty="0" err="1" smtClean="0"/>
            <a:t>countries</a:t>
          </a:r>
          <a:r>
            <a:rPr lang="nb-NO" sz="2000" dirty="0" smtClean="0"/>
            <a:t>, all INTOSAI regions</a:t>
          </a:r>
        </a:p>
        <a:p>
          <a:pPr algn="l"/>
          <a:r>
            <a:rPr lang="nb-NO" sz="2000" dirty="0" smtClean="0"/>
            <a:t>- </a:t>
          </a:r>
          <a:r>
            <a:rPr lang="nb-NO" sz="2000" dirty="0" err="1" smtClean="0"/>
            <a:t>Guidance</a:t>
          </a:r>
          <a:r>
            <a:rPr lang="nb-NO" sz="2000" dirty="0" smtClean="0"/>
            <a:t> material </a:t>
          </a:r>
          <a:r>
            <a:rPr lang="nb-NO" sz="2000" dirty="0" err="1" smtClean="0"/>
            <a:t>developed</a:t>
          </a:r>
          <a:endParaRPr lang="nb-NO" sz="2000" dirty="0" smtClean="0"/>
        </a:p>
        <a:p>
          <a:pPr algn="l"/>
          <a:r>
            <a:rPr lang="nb-NO" sz="2000" dirty="0" smtClean="0"/>
            <a:t>- </a:t>
          </a:r>
          <a:r>
            <a:rPr lang="nb-NO" sz="2000" dirty="0" err="1" smtClean="0"/>
            <a:t>Quality</a:t>
          </a:r>
          <a:r>
            <a:rPr lang="nb-NO" sz="2000" dirty="0" smtClean="0"/>
            <a:t> </a:t>
          </a:r>
          <a:r>
            <a:rPr lang="nb-NO" sz="2000" dirty="0" err="1" smtClean="0"/>
            <a:t>assurance</a:t>
          </a:r>
          <a:r>
            <a:rPr lang="nb-NO" sz="2000" dirty="0" smtClean="0"/>
            <a:t> of draft reports</a:t>
          </a:r>
        </a:p>
        <a:p>
          <a:pPr algn="l"/>
          <a:r>
            <a:rPr lang="nb-NO" sz="2000" dirty="0" smtClean="0"/>
            <a:t>- </a:t>
          </a:r>
          <a:r>
            <a:rPr lang="nb-NO" sz="2000" dirty="0" err="1" smtClean="0"/>
            <a:t>Assessments</a:t>
          </a:r>
          <a:r>
            <a:rPr lang="nb-NO" sz="2000" dirty="0" smtClean="0"/>
            <a:t> </a:t>
          </a:r>
          <a:r>
            <a:rPr lang="nb-NO" sz="2000" dirty="0" err="1" smtClean="0"/>
            <a:t>supported</a:t>
          </a:r>
          <a:r>
            <a:rPr lang="nb-NO" sz="2000" dirty="0" smtClean="0"/>
            <a:t> by </a:t>
          </a:r>
          <a:r>
            <a:rPr lang="nb-NO" sz="2000" dirty="0" err="1" smtClean="0"/>
            <a:t>network</a:t>
          </a:r>
          <a:r>
            <a:rPr lang="nb-NO" sz="2000" dirty="0" smtClean="0"/>
            <a:t> of peers, donors, and IDI/IDS</a:t>
          </a:r>
          <a:endParaRPr lang="nb-NO" sz="2000" dirty="0"/>
        </a:p>
      </dgm:t>
    </dgm:pt>
    <dgm:pt modelId="{92E5F981-A19A-4FC4-B4EB-E0ADAEEDB9FE}" type="parTrans" cxnId="{8DE285FA-78D9-43CD-BEA3-6536835366F1}">
      <dgm:prSet/>
      <dgm:spPr/>
      <dgm:t>
        <a:bodyPr/>
        <a:lstStyle/>
        <a:p>
          <a:endParaRPr lang="nb-NO"/>
        </a:p>
      </dgm:t>
    </dgm:pt>
    <dgm:pt modelId="{06C65F68-366F-450B-BC27-276C4300B5A8}" type="sibTrans" cxnId="{8DE285FA-78D9-43CD-BEA3-6536835366F1}">
      <dgm:prSet/>
      <dgm:spPr/>
      <dgm:t>
        <a:bodyPr/>
        <a:lstStyle/>
        <a:p>
          <a:endParaRPr lang="nb-NO"/>
        </a:p>
      </dgm:t>
    </dgm:pt>
    <dgm:pt modelId="{ED8696FB-48C7-4FE3-A6CB-C32A3B3A858F}">
      <dgm:prSet phldrT="[Text]" custT="1"/>
      <dgm:spPr/>
      <dgm:t>
        <a:bodyPr/>
        <a:lstStyle/>
        <a:p>
          <a:pPr algn="ctr"/>
          <a:r>
            <a:rPr lang="nb-NO" sz="2200" b="1" dirty="0" smtClean="0"/>
            <a:t>Training on SAI PMF</a:t>
          </a:r>
        </a:p>
        <a:p>
          <a:pPr algn="l"/>
          <a:r>
            <a:rPr lang="nb-NO" sz="1800" b="0" dirty="0" smtClean="0"/>
            <a:t>- 800 </a:t>
          </a:r>
          <a:r>
            <a:rPr lang="nb-NO" sz="1800" b="0" dirty="0" err="1" smtClean="0"/>
            <a:t>trained</a:t>
          </a:r>
          <a:r>
            <a:rPr lang="nb-NO" sz="1800" b="0" dirty="0" smtClean="0"/>
            <a:t> assessors</a:t>
          </a:r>
        </a:p>
        <a:p>
          <a:pPr algn="l"/>
          <a:r>
            <a:rPr lang="nb-NO" sz="1800" b="0" dirty="0" smtClean="0"/>
            <a:t>- Training for </a:t>
          </a:r>
          <a:r>
            <a:rPr lang="nb-NO" sz="1800" b="0" dirty="0" err="1" smtClean="0"/>
            <a:t>users</a:t>
          </a:r>
          <a:r>
            <a:rPr lang="nb-NO" sz="1800" b="0" dirty="0" smtClean="0"/>
            <a:t> and </a:t>
          </a:r>
          <a:r>
            <a:rPr lang="nb-NO" sz="1800" b="0" dirty="0" err="1" smtClean="0"/>
            <a:t>facilitators</a:t>
          </a:r>
          <a:endParaRPr lang="nb-NO" sz="1800" b="0" dirty="0" smtClean="0"/>
        </a:p>
        <a:p>
          <a:pPr algn="l"/>
          <a:r>
            <a:rPr lang="nb-NO" sz="1800" b="0" dirty="0" smtClean="0"/>
            <a:t>- English, French, Spanish, </a:t>
          </a:r>
          <a:r>
            <a:rPr lang="nb-NO" sz="1800" b="0" dirty="0" err="1" smtClean="0"/>
            <a:t>Arabic</a:t>
          </a:r>
          <a:r>
            <a:rPr lang="nb-NO" sz="1800" b="0" dirty="0" smtClean="0"/>
            <a:t>, </a:t>
          </a:r>
          <a:r>
            <a:rPr lang="nb-NO" sz="1800" b="0" dirty="0" err="1" smtClean="0"/>
            <a:t>Portuguese</a:t>
          </a:r>
          <a:endParaRPr lang="nb-NO" sz="1800" b="0" dirty="0"/>
        </a:p>
      </dgm:t>
    </dgm:pt>
    <dgm:pt modelId="{085E2025-3A91-4CAB-9951-6DA977473F54}" type="parTrans" cxnId="{24594E58-5C22-4837-B3E0-45C4B610A8DE}">
      <dgm:prSet/>
      <dgm:spPr/>
      <dgm:t>
        <a:bodyPr/>
        <a:lstStyle/>
        <a:p>
          <a:endParaRPr lang="nb-NO"/>
        </a:p>
      </dgm:t>
    </dgm:pt>
    <dgm:pt modelId="{68FDF659-303E-4A8F-89A8-D58278375F9C}" type="sibTrans" cxnId="{24594E58-5C22-4837-B3E0-45C4B610A8DE}">
      <dgm:prSet/>
      <dgm:spPr/>
      <dgm:t>
        <a:bodyPr/>
        <a:lstStyle/>
        <a:p>
          <a:endParaRPr lang="nb-NO"/>
        </a:p>
      </dgm:t>
    </dgm:pt>
    <dgm:pt modelId="{9F549ACB-B2C2-40B7-94D8-80A2C01D2E7F}">
      <dgm:prSet phldrT="[Text]" custT="1"/>
      <dgm:spPr/>
      <dgm:t>
        <a:bodyPr/>
        <a:lstStyle/>
        <a:p>
          <a:pPr algn="ctr"/>
          <a:r>
            <a:rPr lang="nb-NO" sz="2200" b="1" dirty="0" err="1" smtClean="0"/>
            <a:t>Community</a:t>
          </a:r>
          <a:r>
            <a:rPr lang="nb-NO" sz="2200" b="1" dirty="0" smtClean="0"/>
            <a:t> of </a:t>
          </a:r>
          <a:r>
            <a:rPr lang="nb-NO" sz="2200" b="1" dirty="0" err="1" smtClean="0"/>
            <a:t>Practice</a:t>
          </a:r>
          <a:endParaRPr lang="nb-NO" sz="2200" b="1" dirty="0" smtClean="0"/>
        </a:p>
        <a:p>
          <a:pPr algn="l"/>
          <a:r>
            <a:rPr lang="nb-NO" sz="2000" b="0" dirty="0" smtClean="0"/>
            <a:t>- SAI PMF Virtual </a:t>
          </a:r>
          <a:r>
            <a:rPr lang="nb-NO" sz="2000" b="0" dirty="0" err="1" smtClean="0"/>
            <a:t>Community</a:t>
          </a:r>
          <a:r>
            <a:rPr lang="nb-NO" sz="2000" b="0" dirty="0" smtClean="0"/>
            <a:t> </a:t>
          </a:r>
          <a:br>
            <a:rPr lang="nb-NO" sz="2000" b="0" dirty="0" smtClean="0"/>
          </a:br>
          <a:r>
            <a:rPr lang="nb-NO" sz="2000" b="0" dirty="0" smtClean="0"/>
            <a:t>(English, Spanish, French </a:t>
          </a:r>
          <a:r>
            <a:rPr lang="nb-NO" sz="2000" b="0" dirty="0" err="1" smtClean="0"/>
            <a:t>coming</a:t>
          </a:r>
          <a:r>
            <a:rPr lang="nb-NO" sz="2000" b="0" dirty="0" smtClean="0"/>
            <a:t>)</a:t>
          </a:r>
        </a:p>
        <a:p>
          <a:pPr algn="l"/>
          <a:r>
            <a:rPr lang="nb-NO" sz="2000" b="0" dirty="0" smtClean="0"/>
            <a:t>- Knowledge </a:t>
          </a:r>
          <a:r>
            <a:rPr lang="nb-NO" sz="2000" b="0" dirty="0" err="1" smtClean="0"/>
            <a:t>sharing</a:t>
          </a:r>
          <a:r>
            <a:rPr lang="nb-NO" sz="2000" b="0" dirty="0" smtClean="0"/>
            <a:t> and </a:t>
          </a:r>
          <a:r>
            <a:rPr lang="nb-NO" sz="2000" b="0" dirty="0" err="1" smtClean="0"/>
            <a:t>quality</a:t>
          </a:r>
          <a:r>
            <a:rPr lang="nb-NO" sz="2000" b="0" dirty="0" smtClean="0"/>
            <a:t> </a:t>
          </a:r>
          <a:r>
            <a:rPr lang="nb-NO" sz="2000" b="0" dirty="0" err="1" smtClean="0"/>
            <a:t>assurance</a:t>
          </a:r>
          <a:r>
            <a:rPr lang="nb-NO" sz="2000" b="0" dirty="0" smtClean="0"/>
            <a:t> workshops for </a:t>
          </a:r>
          <a:r>
            <a:rPr lang="nb-NO" sz="2000" b="0" dirty="0" err="1" smtClean="0"/>
            <a:t>experienced</a:t>
          </a:r>
          <a:r>
            <a:rPr lang="nb-NO" sz="2000" b="0" dirty="0" smtClean="0"/>
            <a:t> assessors</a:t>
          </a:r>
          <a:endParaRPr lang="nb-NO" sz="2000" b="0" dirty="0"/>
        </a:p>
      </dgm:t>
    </dgm:pt>
    <dgm:pt modelId="{014A6BDF-C761-4165-9CF6-DD2D18A2682A}" type="parTrans" cxnId="{71449E5A-DFD9-4F07-9B1E-C8DAF62745CC}">
      <dgm:prSet/>
      <dgm:spPr/>
      <dgm:t>
        <a:bodyPr/>
        <a:lstStyle/>
        <a:p>
          <a:endParaRPr lang="nb-NO"/>
        </a:p>
      </dgm:t>
    </dgm:pt>
    <dgm:pt modelId="{DC93BFAA-86DB-4E67-9ADB-36A47B13BC7A}" type="sibTrans" cxnId="{71449E5A-DFD9-4F07-9B1E-C8DAF62745CC}">
      <dgm:prSet/>
      <dgm:spPr/>
      <dgm:t>
        <a:bodyPr/>
        <a:lstStyle/>
        <a:p>
          <a:endParaRPr lang="nb-NO"/>
        </a:p>
      </dgm:t>
    </dgm:pt>
    <dgm:pt modelId="{4A353BEB-0D53-4B89-BF9B-2DA9F6A32282}">
      <dgm:prSet phldrT="[Text]" custT="1"/>
      <dgm:spPr/>
      <dgm:t>
        <a:bodyPr/>
        <a:lstStyle/>
        <a:p>
          <a:pPr algn="ctr"/>
          <a:r>
            <a:rPr lang="nb-NO" sz="2200" b="1" dirty="0" err="1" smtClean="0"/>
            <a:t>Improvement</a:t>
          </a:r>
          <a:r>
            <a:rPr lang="nb-NO" sz="2200" b="1" dirty="0" smtClean="0"/>
            <a:t> of SAI PMF</a:t>
          </a:r>
        </a:p>
        <a:p>
          <a:pPr algn="l"/>
          <a:r>
            <a:rPr lang="nb-NO" sz="2000" b="0" dirty="0" smtClean="0"/>
            <a:t>- </a:t>
          </a:r>
          <a:r>
            <a:rPr lang="nb-NO" sz="2000" b="0" dirty="0" err="1" smtClean="0"/>
            <a:t>Consultation</a:t>
          </a:r>
          <a:r>
            <a:rPr lang="nb-NO" sz="2000" b="0" dirty="0" smtClean="0"/>
            <a:t> </a:t>
          </a:r>
          <a:r>
            <a:rPr lang="nb-NO" sz="2000" b="0" dirty="0" err="1" smtClean="0"/>
            <a:t>phase</a:t>
          </a:r>
          <a:endParaRPr lang="nb-NO" sz="2000" b="0" dirty="0" smtClean="0"/>
        </a:p>
        <a:p>
          <a:pPr algn="l"/>
          <a:r>
            <a:rPr lang="nb-NO" sz="2000" b="0" dirty="0" smtClean="0"/>
            <a:t>- </a:t>
          </a:r>
          <a:r>
            <a:rPr lang="nb-NO" sz="2000" b="0" dirty="0" err="1" smtClean="0"/>
            <a:t>Experiences</a:t>
          </a:r>
          <a:r>
            <a:rPr lang="nb-NO" sz="2000" b="0" dirty="0" smtClean="0"/>
            <a:t> from pilots</a:t>
          </a:r>
        </a:p>
        <a:p>
          <a:pPr algn="l"/>
          <a:r>
            <a:rPr lang="nb-NO" sz="2000" b="0" dirty="0" smtClean="0"/>
            <a:t>- </a:t>
          </a:r>
          <a:r>
            <a:rPr lang="nb-NO" sz="2000" b="0" dirty="0" err="1" smtClean="0"/>
            <a:t>Task</a:t>
          </a:r>
          <a:r>
            <a:rPr lang="nb-NO" sz="2000" b="0" dirty="0" smtClean="0"/>
            <a:t> team </a:t>
          </a:r>
          <a:r>
            <a:rPr lang="nb-NO" sz="2000" b="0" dirty="0" err="1" smtClean="0"/>
            <a:t>meetings</a:t>
          </a:r>
          <a:r>
            <a:rPr lang="nb-NO" sz="2000" b="0" dirty="0" smtClean="0"/>
            <a:t> and </a:t>
          </a:r>
          <a:r>
            <a:rPr lang="nb-NO" sz="2000" b="0" dirty="0" err="1" smtClean="0"/>
            <a:t>work</a:t>
          </a:r>
          <a:endParaRPr lang="nb-NO" sz="2000" b="0" dirty="0"/>
        </a:p>
      </dgm:t>
    </dgm:pt>
    <dgm:pt modelId="{2235ACB8-7E13-48B2-B98A-74DE1BE8CCC9}" type="parTrans" cxnId="{93D6663C-96B3-4BD2-84B9-92C9C737BF75}">
      <dgm:prSet/>
      <dgm:spPr/>
      <dgm:t>
        <a:bodyPr/>
        <a:lstStyle/>
        <a:p>
          <a:endParaRPr lang="nb-NO"/>
        </a:p>
      </dgm:t>
    </dgm:pt>
    <dgm:pt modelId="{C6765945-F58E-4BBB-9A69-36BE7FE39F7D}" type="sibTrans" cxnId="{93D6663C-96B3-4BD2-84B9-92C9C737BF75}">
      <dgm:prSet/>
      <dgm:spPr/>
      <dgm:t>
        <a:bodyPr/>
        <a:lstStyle/>
        <a:p>
          <a:endParaRPr lang="nb-NO"/>
        </a:p>
      </dgm:t>
    </dgm:pt>
    <dgm:pt modelId="{BA1FC1AB-615B-4737-8CDF-0AF956D5AFBF}" type="pres">
      <dgm:prSet presAssocID="{8B44D679-3B8F-4653-A269-4636E5BC5E4F}" presName="matrix" presStyleCnt="0">
        <dgm:presLayoutVars>
          <dgm:chMax val="1"/>
          <dgm:dir/>
          <dgm:resizeHandles val="exact"/>
        </dgm:presLayoutVars>
      </dgm:prSet>
      <dgm:spPr/>
      <dgm:t>
        <a:bodyPr/>
        <a:lstStyle/>
        <a:p>
          <a:endParaRPr lang="nb-NO"/>
        </a:p>
      </dgm:t>
    </dgm:pt>
    <dgm:pt modelId="{8B9E74B7-CE53-4A04-AE20-72440CF566DF}" type="pres">
      <dgm:prSet presAssocID="{8B44D679-3B8F-4653-A269-4636E5BC5E4F}" presName="diamond" presStyleLbl="bgShp" presStyleIdx="0" presStyleCnt="1" custScaleX="163130"/>
      <dgm:spPr/>
    </dgm:pt>
    <dgm:pt modelId="{1FFCEEEF-342F-4828-BE62-9EE42F7EA26E}" type="pres">
      <dgm:prSet presAssocID="{8B44D679-3B8F-4653-A269-4636E5BC5E4F}" presName="quad1" presStyleLbl="node1" presStyleIdx="0" presStyleCnt="4" custScaleX="197225" custScaleY="111384" custLinFactNeighborX="-56076" custLinFactNeighborY="-8805">
        <dgm:presLayoutVars>
          <dgm:chMax val="0"/>
          <dgm:chPref val="0"/>
          <dgm:bulletEnabled val="1"/>
        </dgm:presLayoutVars>
      </dgm:prSet>
      <dgm:spPr/>
      <dgm:t>
        <a:bodyPr/>
        <a:lstStyle/>
        <a:p>
          <a:endParaRPr lang="nb-NO"/>
        </a:p>
      </dgm:t>
    </dgm:pt>
    <dgm:pt modelId="{B2C9FBF6-45CE-4E65-85FA-4C4D275198F6}" type="pres">
      <dgm:prSet presAssocID="{8B44D679-3B8F-4653-A269-4636E5BC5E4F}" presName="quad2" presStyleLbl="node1" presStyleIdx="1" presStyleCnt="4" custScaleX="187732" custScaleY="111922" custLinFactNeighborX="43543" custLinFactNeighborY="-8536">
        <dgm:presLayoutVars>
          <dgm:chMax val="0"/>
          <dgm:chPref val="0"/>
          <dgm:bulletEnabled val="1"/>
        </dgm:presLayoutVars>
      </dgm:prSet>
      <dgm:spPr/>
      <dgm:t>
        <a:bodyPr/>
        <a:lstStyle/>
        <a:p>
          <a:endParaRPr lang="nb-NO"/>
        </a:p>
      </dgm:t>
    </dgm:pt>
    <dgm:pt modelId="{28136B34-095F-46EC-8F7B-8079442F26B0}" type="pres">
      <dgm:prSet presAssocID="{8B44D679-3B8F-4653-A269-4636E5BC5E4F}" presName="quad3" presStyleLbl="node1" presStyleIdx="2" presStyleCnt="4" custScaleX="202177" custScaleY="110491" custLinFactNeighborX="-54473" custLinFactNeighborY="7974">
        <dgm:presLayoutVars>
          <dgm:chMax val="0"/>
          <dgm:chPref val="0"/>
          <dgm:bulletEnabled val="1"/>
        </dgm:presLayoutVars>
      </dgm:prSet>
      <dgm:spPr/>
      <dgm:t>
        <a:bodyPr/>
        <a:lstStyle/>
        <a:p>
          <a:endParaRPr lang="nb-NO"/>
        </a:p>
      </dgm:t>
    </dgm:pt>
    <dgm:pt modelId="{BD2846DA-C832-49DC-86AA-E6D9F23222CF}" type="pres">
      <dgm:prSet presAssocID="{8B44D679-3B8F-4653-A269-4636E5BC5E4F}" presName="quad4" presStyleLbl="node1" presStyleIdx="3" presStyleCnt="4" custScaleX="185484" custScaleY="110388" custLinFactNeighborX="50052" custLinFactNeighborY="9302">
        <dgm:presLayoutVars>
          <dgm:chMax val="0"/>
          <dgm:chPref val="0"/>
          <dgm:bulletEnabled val="1"/>
        </dgm:presLayoutVars>
      </dgm:prSet>
      <dgm:spPr/>
      <dgm:t>
        <a:bodyPr/>
        <a:lstStyle/>
        <a:p>
          <a:endParaRPr lang="nb-NO"/>
        </a:p>
      </dgm:t>
    </dgm:pt>
  </dgm:ptLst>
  <dgm:cxnLst>
    <dgm:cxn modelId="{CF2B070C-8603-43D3-B97C-5BBE25F93FFF}" type="presOf" srcId="{8B44D679-3B8F-4653-A269-4636E5BC5E4F}" destId="{BA1FC1AB-615B-4737-8CDF-0AF956D5AFBF}" srcOrd="0" destOrd="0" presId="urn:microsoft.com/office/officeart/2005/8/layout/matrix3"/>
    <dgm:cxn modelId="{24594E58-5C22-4837-B3E0-45C4B610A8DE}" srcId="{8B44D679-3B8F-4653-A269-4636E5BC5E4F}" destId="{ED8696FB-48C7-4FE3-A6CB-C32A3B3A858F}" srcOrd="1" destOrd="0" parTransId="{085E2025-3A91-4CAB-9951-6DA977473F54}" sibTransId="{68FDF659-303E-4A8F-89A8-D58278375F9C}"/>
    <dgm:cxn modelId="{0CB56BBA-3584-47FB-89B8-E5AD9698D22D}" type="presOf" srcId="{4A353BEB-0D53-4B89-BF9B-2DA9F6A32282}" destId="{BD2846DA-C832-49DC-86AA-E6D9F23222CF}" srcOrd="0" destOrd="0" presId="urn:microsoft.com/office/officeart/2005/8/layout/matrix3"/>
    <dgm:cxn modelId="{C107DE9E-7D2A-4405-81AF-57AFE025DEF7}" type="presOf" srcId="{ED8696FB-48C7-4FE3-A6CB-C32A3B3A858F}" destId="{B2C9FBF6-45CE-4E65-85FA-4C4D275198F6}" srcOrd="0" destOrd="0" presId="urn:microsoft.com/office/officeart/2005/8/layout/matrix3"/>
    <dgm:cxn modelId="{93D6663C-96B3-4BD2-84B9-92C9C737BF75}" srcId="{8B44D679-3B8F-4653-A269-4636E5BC5E4F}" destId="{4A353BEB-0D53-4B89-BF9B-2DA9F6A32282}" srcOrd="3" destOrd="0" parTransId="{2235ACB8-7E13-48B2-B98A-74DE1BE8CCC9}" sibTransId="{C6765945-F58E-4BBB-9A69-36BE7FE39F7D}"/>
    <dgm:cxn modelId="{71449E5A-DFD9-4F07-9B1E-C8DAF62745CC}" srcId="{8B44D679-3B8F-4653-A269-4636E5BC5E4F}" destId="{9F549ACB-B2C2-40B7-94D8-80A2C01D2E7F}" srcOrd="2" destOrd="0" parTransId="{014A6BDF-C761-4165-9CF6-DD2D18A2682A}" sibTransId="{DC93BFAA-86DB-4E67-9ADB-36A47B13BC7A}"/>
    <dgm:cxn modelId="{2518D418-BD4E-4410-90F0-B254219B21E4}" type="presOf" srcId="{41335F89-D922-45C8-8D78-5EFE14DBD3F2}" destId="{1FFCEEEF-342F-4828-BE62-9EE42F7EA26E}" srcOrd="0" destOrd="0" presId="urn:microsoft.com/office/officeart/2005/8/layout/matrix3"/>
    <dgm:cxn modelId="{A1176E12-F628-41BE-9A0F-24CCE53D55AB}" type="presOf" srcId="{9F549ACB-B2C2-40B7-94D8-80A2C01D2E7F}" destId="{28136B34-095F-46EC-8F7B-8079442F26B0}" srcOrd="0" destOrd="0" presId="urn:microsoft.com/office/officeart/2005/8/layout/matrix3"/>
    <dgm:cxn modelId="{8DE285FA-78D9-43CD-BEA3-6536835366F1}" srcId="{8B44D679-3B8F-4653-A269-4636E5BC5E4F}" destId="{41335F89-D922-45C8-8D78-5EFE14DBD3F2}" srcOrd="0" destOrd="0" parTransId="{92E5F981-A19A-4FC4-B4EB-E0ADAEEDB9FE}" sibTransId="{06C65F68-366F-450B-BC27-276C4300B5A8}"/>
    <dgm:cxn modelId="{689F0F17-E19A-4BD0-B3A9-301C80FA9E6F}" type="presParOf" srcId="{BA1FC1AB-615B-4737-8CDF-0AF956D5AFBF}" destId="{8B9E74B7-CE53-4A04-AE20-72440CF566DF}" srcOrd="0" destOrd="0" presId="urn:microsoft.com/office/officeart/2005/8/layout/matrix3"/>
    <dgm:cxn modelId="{EFA63DF0-F0E7-4B03-B516-E4A58D36ADA7}" type="presParOf" srcId="{BA1FC1AB-615B-4737-8CDF-0AF956D5AFBF}" destId="{1FFCEEEF-342F-4828-BE62-9EE42F7EA26E}" srcOrd="1" destOrd="0" presId="urn:microsoft.com/office/officeart/2005/8/layout/matrix3"/>
    <dgm:cxn modelId="{4B46F45D-DD77-4C82-AA9E-6C7BD0C4B483}" type="presParOf" srcId="{BA1FC1AB-615B-4737-8CDF-0AF956D5AFBF}" destId="{B2C9FBF6-45CE-4E65-85FA-4C4D275198F6}" srcOrd="2" destOrd="0" presId="urn:microsoft.com/office/officeart/2005/8/layout/matrix3"/>
    <dgm:cxn modelId="{12323259-DC12-4295-84F0-E316F62508EE}" type="presParOf" srcId="{BA1FC1AB-615B-4737-8CDF-0AF956D5AFBF}" destId="{28136B34-095F-46EC-8F7B-8079442F26B0}" srcOrd="3" destOrd="0" presId="urn:microsoft.com/office/officeart/2005/8/layout/matrix3"/>
    <dgm:cxn modelId="{307CB72A-8D95-48BC-81A0-DA10114F86A9}" type="presParOf" srcId="{BA1FC1AB-615B-4737-8CDF-0AF956D5AFBF}" destId="{BD2846DA-C832-49DC-86AA-E6D9F23222C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A26A41-881F-426C-88F7-289D22AE23B9}"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nb-NO"/>
        </a:p>
      </dgm:t>
    </dgm:pt>
    <dgm:pt modelId="{3F4BBEEC-8736-43A6-9BC9-88805F17E239}">
      <dgm:prSet phldrT="[Text]"/>
      <dgm:spPr>
        <a:solidFill>
          <a:srgbClr val="2E25E7"/>
        </a:solidFill>
      </dgm:spPr>
      <dgm:t>
        <a:bodyPr/>
        <a:lstStyle/>
        <a:p>
          <a:r>
            <a:rPr lang="nb-NO" dirty="0" err="1" smtClean="0"/>
            <a:t>Strong</a:t>
          </a:r>
          <a:r>
            <a:rPr lang="nb-NO" dirty="0" smtClean="0"/>
            <a:t> </a:t>
          </a:r>
          <a:r>
            <a:rPr lang="nb-NO" dirty="0" err="1" smtClean="0"/>
            <a:t>tool</a:t>
          </a:r>
          <a:r>
            <a:rPr lang="nb-NO" dirty="0" smtClean="0"/>
            <a:t> for </a:t>
          </a:r>
          <a:r>
            <a:rPr lang="nb-NO" dirty="0" err="1" smtClean="0"/>
            <a:t>measuring</a:t>
          </a:r>
          <a:r>
            <a:rPr lang="nb-NO" dirty="0" smtClean="0"/>
            <a:t> SAI </a:t>
          </a:r>
          <a:r>
            <a:rPr lang="nb-NO" dirty="0" err="1" smtClean="0"/>
            <a:t>performance</a:t>
          </a:r>
          <a:r>
            <a:rPr lang="nb-NO" dirty="0" smtClean="0"/>
            <a:t> </a:t>
          </a:r>
          <a:endParaRPr lang="nb-NO" dirty="0"/>
        </a:p>
      </dgm:t>
    </dgm:pt>
    <dgm:pt modelId="{685C3735-3B7A-4682-B978-D5583C9499A9}" type="parTrans" cxnId="{52A98500-A060-462B-A66A-3EE67D1534D7}">
      <dgm:prSet/>
      <dgm:spPr/>
      <dgm:t>
        <a:bodyPr/>
        <a:lstStyle/>
        <a:p>
          <a:endParaRPr lang="nb-NO"/>
        </a:p>
      </dgm:t>
    </dgm:pt>
    <dgm:pt modelId="{F9F77C1A-2EBA-473A-B29A-4B803999C6C0}" type="sibTrans" cxnId="{52A98500-A060-462B-A66A-3EE67D1534D7}">
      <dgm:prSet/>
      <dgm:spPr/>
      <dgm:t>
        <a:bodyPr/>
        <a:lstStyle/>
        <a:p>
          <a:endParaRPr lang="nb-NO"/>
        </a:p>
      </dgm:t>
    </dgm:pt>
    <dgm:pt modelId="{C5F1A1AA-28F2-49B6-8008-AF253E67AADA}">
      <dgm:prSet phldrT="[Text]"/>
      <dgm:spPr>
        <a:solidFill>
          <a:srgbClr val="00B050"/>
        </a:solidFill>
      </dgm:spPr>
      <dgm:t>
        <a:bodyPr/>
        <a:lstStyle/>
        <a:p>
          <a:r>
            <a:rPr lang="nb-NO" dirty="0" smtClean="0"/>
            <a:t>..for </a:t>
          </a:r>
          <a:r>
            <a:rPr lang="nb-NO" dirty="0" err="1" smtClean="0"/>
            <a:t>identification</a:t>
          </a:r>
          <a:r>
            <a:rPr lang="nb-NO" dirty="0" smtClean="0"/>
            <a:t> </a:t>
          </a:r>
          <a:r>
            <a:rPr lang="nb-NO" dirty="0" err="1" smtClean="0"/>
            <a:t>of</a:t>
          </a:r>
          <a:r>
            <a:rPr lang="nb-NO" dirty="0" smtClean="0"/>
            <a:t> </a:t>
          </a:r>
          <a:r>
            <a:rPr lang="nb-NO" dirty="0" err="1" smtClean="0"/>
            <a:t>capacity</a:t>
          </a:r>
          <a:r>
            <a:rPr lang="nb-NO" dirty="0" smtClean="0"/>
            <a:t> </a:t>
          </a:r>
          <a:r>
            <a:rPr lang="nb-NO" dirty="0" err="1" smtClean="0"/>
            <a:t>development</a:t>
          </a:r>
          <a:r>
            <a:rPr lang="nb-NO" dirty="0" smtClean="0"/>
            <a:t> </a:t>
          </a:r>
          <a:r>
            <a:rPr lang="nb-NO" dirty="0" err="1" smtClean="0"/>
            <a:t>needs</a:t>
          </a:r>
          <a:endParaRPr lang="nb-NO" dirty="0" smtClean="0"/>
        </a:p>
      </dgm:t>
    </dgm:pt>
    <dgm:pt modelId="{DCD54230-8592-43F3-8C43-746EF2A13493}" type="parTrans" cxnId="{7C417513-5134-42C2-9BBA-E1354CE074FD}">
      <dgm:prSet/>
      <dgm:spPr/>
      <dgm:t>
        <a:bodyPr/>
        <a:lstStyle/>
        <a:p>
          <a:endParaRPr lang="nb-NO"/>
        </a:p>
      </dgm:t>
    </dgm:pt>
    <dgm:pt modelId="{3725FAF8-28C7-4A1F-9D84-9AB88499D62B}" type="sibTrans" cxnId="{7C417513-5134-42C2-9BBA-E1354CE074FD}">
      <dgm:prSet/>
      <dgm:spPr/>
      <dgm:t>
        <a:bodyPr/>
        <a:lstStyle/>
        <a:p>
          <a:endParaRPr lang="nb-NO"/>
        </a:p>
      </dgm:t>
    </dgm:pt>
    <dgm:pt modelId="{57E77705-8E06-4BED-8850-345D1524B011}">
      <dgm:prSet phldrT="[Text]"/>
      <dgm:spPr>
        <a:solidFill>
          <a:srgbClr val="C00000"/>
        </a:solidFill>
      </dgm:spPr>
      <dgm:t>
        <a:bodyPr/>
        <a:lstStyle/>
        <a:p>
          <a:r>
            <a:rPr lang="nb-NO" dirty="0" smtClean="0"/>
            <a:t>…as basis for </a:t>
          </a:r>
          <a:r>
            <a:rPr lang="nb-NO" dirty="0" err="1" smtClean="0"/>
            <a:t>strategic</a:t>
          </a:r>
          <a:r>
            <a:rPr lang="nb-NO" dirty="0" smtClean="0"/>
            <a:t> planning</a:t>
          </a:r>
          <a:endParaRPr lang="nb-NO" dirty="0"/>
        </a:p>
      </dgm:t>
    </dgm:pt>
    <dgm:pt modelId="{706F474A-B312-4F1F-A10D-96869E6936A7}" type="parTrans" cxnId="{1DECF52B-90D1-46C8-A2EF-167E5C6FCD84}">
      <dgm:prSet/>
      <dgm:spPr/>
      <dgm:t>
        <a:bodyPr/>
        <a:lstStyle/>
        <a:p>
          <a:endParaRPr lang="nb-NO"/>
        </a:p>
      </dgm:t>
    </dgm:pt>
    <dgm:pt modelId="{C1A033BB-6DE8-420F-967A-CDFCE31F7C7C}" type="sibTrans" cxnId="{1DECF52B-90D1-46C8-A2EF-167E5C6FCD84}">
      <dgm:prSet/>
      <dgm:spPr/>
      <dgm:t>
        <a:bodyPr/>
        <a:lstStyle/>
        <a:p>
          <a:endParaRPr lang="nb-NO"/>
        </a:p>
      </dgm:t>
    </dgm:pt>
    <dgm:pt modelId="{39FB79B5-1093-4D68-ADAA-6B5FDF28E36C}" type="pres">
      <dgm:prSet presAssocID="{31A26A41-881F-426C-88F7-289D22AE23B9}" presName="Name0" presStyleCnt="0">
        <dgm:presLayoutVars>
          <dgm:dir/>
          <dgm:animLvl val="lvl"/>
          <dgm:resizeHandles val="exact"/>
        </dgm:presLayoutVars>
      </dgm:prSet>
      <dgm:spPr/>
      <dgm:t>
        <a:bodyPr/>
        <a:lstStyle/>
        <a:p>
          <a:endParaRPr lang="nb-NO"/>
        </a:p>
      </dgm:t>
    </dgm:pt>
    <dgm:pt modelId="{2EE25CA3-F0DB-443F-91F7-9F606CE26686}" type="pres">
      <dgm:prSet presAssocID="{57E77705-8E06-4BED-8850-345D1524B011}" presName="boxAndChildren" presStyleCnt="0"/>
      <dgm:spPr/>
    </dgm:pt>
    <dgm:pt modelId="{03CB2685-3450-496D-8A5D-9E371D5F6135}" type="pres">
      <dgm:prSet presAssocID="{57E77705-8E06-4BED-8850-345D1524B011}" presName="parentTextBox" presStyleLbl="node1" presStyleIdx="0" presStyleCnt="3"/>
      <dgm:spPr/>
      <dgm:t>
        <a:bodyPr/>
        <a:lstStyle/>
        <a:p>
          <a:endParaRPr lang="nb-NO"/>
        </a:p>
      </dgm:t>
    </dgm:pt>
    <dgm:pt modelId="{FA52740D-7C41-490E-836A-6E60120054B2}" type="pres">
      <dgm:prSet presAssocID="{3725FAF8-28C7-4A1F-9D84-9AB88499D62B}" presName="sp" presStyleCnt="0"/>
      <dgm:spPr/>
    </dgm:pt>
    <dgm:pt modelId="{2ACF696B-077C-4EB4-B9D0-28E86E421E8C}" type="pres">
      <dgm:prSet presAssocID="{C5F1A1AA-28F2-49B6-8008-AF253E67AADA}" presName="arrowAndChildren" presStyleCnt="0"/>
      <dgm:spPr/>
    </dgm:pt>
    <dgm:pt modelId="{FFD0D240-993D-4840-A66F-D30D365DAD84}" type="pres">
      <dgm:prSet presAssocID="{C5F1A1AA-28F2-49B6-8008-AF253E67AADA}" presName="parentTextArrow" presStyleLbl="node1" presStyleIdx="1" presStyleCnt="3"/>
      <dgm:spPr/>
      <dgm:t>
        <a:bodyPr/>
        <a:lstStyle/>
        <a:p>
          <a:endParaRPr lang="nb-NO"/>
        </a:p>
      </dgm:t>
    </dgm:pt>
    <dgm:pt modelId="{87F34A66-A995-4962-AF3D-CB6E63B79BC9}" type="pres">
      <dgm:prSet presAssocID="{F9F77C1A-2EBA-473A-B29A-4B803999C6C0}" presName="sp" presStyleCnt="0"/>
      <dgm:spPr/>
    </dgm:pt>
    <dgm:pt modelId="{56C39B55-E402-49DB-BAF2-D2C2BCF1F187}" type="pres">
      <dgm:prSet presAssocID="{3F4BBEEC-8736-43A6-9BC9-88805F17E239}" presName="arrowAndChildren" presStyleCnt="0"/>
      <dgm:spPr/>
    </dgm:pt>
    <dgm:pt modelId="{FEDAD8DD-2931-45FD-BB5B-C7985503D5C1}" type="pres">
      <dgm:prSet presAssocID="{3F4BBEEC-8736-43A6-9BC9-88805F17E239}" presName="parentTextArrow" presStyleLbl="node1" presStyleIdx="2" presStyleCnt="3"/>
      <dgm:spPr/>
      <dgm:t>
        <a:bodyPr/>
        <a:lstStyle/>
        <a:p>
          <a:endParaRPr lang="nb-NO"/>
        </a:p>
      </dgm:t>
    </dgm:pt>
  </dgm:ptLst>
  <dgm:cxnLst>
    <dgm:cxn modelId="{E63F33E4-80F7-4D32-BD21-FDEE29164174}" type="presOf" srcId="{C5F1A1AA-28F2-49B6-8008-AF253E67AADA}" destId="{FFD0D240-993D-4840-A66F-D30D365DAD84}" srcOrd="0" destOrd="0" presId="urn:microsoft.com/office/officeart/2005/8/layout/process4"/>
    <dgm:cxn modelId="{7C417513-5134-42C2-9BBA-E1354CE074FD}" srcId="{31A26A41-881F-426C-88F7-289D22AE23B9}" destId="{C5F1A1AA-28F2-49B6-8008-AF253E67AADA}" srcOrd="1" destOrd="0" parTransId="{DCD54230-8592-43F3-8C43-746EF2A13493}" sibTransId="{3725FAF8-28C7-4A1F-9D84-9AB88499D62B}"/>
    <dgm:cxn modelId="{CBCE7A13-6A0D-4A98-894F-578769A869FB}" type="presOf" srcId="{31A26A41-881F-426C-88F7-289D22AE23B9}" destId="{39FB79B5-1093-4D68-ADAA-6B5FDF28E36C}" srcOrd="0" destOrd="0" presId="urn:microsoft.com/office/officeart/2005/8/layout/process4"/>
    <dgm:cxn modelId="{52A98500-A060-462B-A66A-3EE67D1534D7}" srcId="{31A26A41-881F-426C-88F7-289D22AE23B9}" destId="{3F4BBEEC-8736-43A6-9BC9-88805F17E239}" srcOrd="0" destOrd="0" parTransId="{685C3735-3B7A-4682-B978-D5583C9499A9}" sibTransId="{F9F77C1A-2EBA-473A-B29A-4B803999C6C0}"/>
    <dgm:cxn modelId="{6F3A013C-EE96-47FF-B540-9B1E09A578BE}" type="presOf" srcId="{3F4BBEEC-8736-43A6-9BC9-88805F17E239}" destId="{FEDAD8DD-2931-45FD-BB5B-C7985503D5C1}" srcOrd="0" destOrd="0" presId="urn:microsoft.com/office/officeart/2005/8/layout/process4"/>
    <dgm:cxn modelId="{1DECF52B-90D1-46C8-A2EF-167E5C6FCD84}" srcId="{31A26A41-881F-426C-88F7-289D22AE23B9}" destId="{57E77705-8E06-4BED-8850-345D1524B011}" srcOrd="2" destOrd="0" parTransId="{706F474A-B312-4F1F-A10D-96869E6936A7}" sibTransId="{C1A033BB-6DE8-420F-967A-CDFCE31F7C7C}"/>
    <dgm:cxn modelId="{C2BE9CCC-E9E0-41CC-A151-946DBEF17569}" type="presOf" srcId="{57E77705-8E06-4BED-8850-345D1524B011}" destId="{03CB2685-3450-496D-8A5D-9E371D5F6135}" srcOrd="0" destOrd="0" presId="urn:microsoft.com/office/officeart/2005/8/layout/process4"/>
    <dgm:cxn modelId="{F8A55CF4-5817-4326-8D2B-39153618EFAA}" type="presParOf" srcId="{39FB79B5-1093-4D68-ADAA-6B5FDF28E36C}" destId="{2EE25CA3-F0DB-443F-91F7-9F606CE26686}" srcOrd="0" destOrd="0" presId="urn:microsoft.com/office/officeart/2005/8/layout/process4"/>
    <dgm:cxn modelId="{65327C42-92D2-4A17-8AA1-683D6FAEB9C2}" type="presParOf" srcId="{2EE25CA3-F0DB-443F-91F7-9F606CE26686}" destId="{03CB2685-3450-496D-8A5D-9E371D5F6135}" srcOrd="0" destOrd="0" presId="urn:microsoft.com/office/officeart/2005/8/layout/process4"/>
    <dgm:cxn modelId="{9700EB2F-67BD-40C1-A3FB-6A8549941B17}" type="presParOf" srcId="{39FB79B5-1093-4D68-ADAA-6B5FDF28E36C}" destId="{FA52740D-7C41-490E-836A-6E60120054B2}" srcOrd="1" destOrd="0" presId="urn:microsoft.com/office/officeart/2005/8/layout/process4"/>
    <dgm:cxn modelId="{20237D3C-B9F8-4B85-8CBF-BE188F693532}" type="presParOf" srcId="{39FB79B5-1093-4D68-ADAA-6B5FDF28E36C}" destId="{2ACF696B-077C-4EB4-B9D0-28E86E421E8C}" srcOrd="2" destOrd="0" presId="urn:microsoft.com/office/officeart/2005/8/layout/process4"/>
    <dgm:cxn modelId="{ED767630-21A4-4DA4-8BCE-48C80781AACC}" type="presParOf" srcId="{2ACF696B-077C-4EB4-B9D0-28E86E421E8C}" destId="{FFD0D240-993D-4840-A66F-D30D365DAD84}" srcOrd="0" destOrd="0" presId="urn:microsoft.com/office/officeart/2005/8/layout/process4"/>
    <dgm:cxn modelId="{59AA80C8-3AF4-4479-8202-21F5B4CEB003}" type="presParOf" srcId="{39FB79B5-1093-4D68-ADAA-6B5FDF28E36C}" destId="{87F34A66-A995-4962-AF3D-CB6E63B79BC9}" srcOrd="3" destOrd="0" presId="urn:microsoft.com/office/officeart/2005/8/layout/process4"/>
    <dgm:cxn modelId="{DDB73527-FD8A-47D5-A37A-3EA275EF988B}" type="presParOf" srcId="{39FB79B5-1093-4D68-ADAA-6B5FDF28E36C}" destId="{56C39B55-E402-49DB-BAF2-D2C2BCF1F187}" srcOrd="4" destOrd="0" presId="urn:microsoft.com/office/officeart/2005/8/layout/process4"/>
    <dgm:cxn modelId="{A8D3DD7A-72F3-4F23-82FF-BD24AD0FA9B5}" type="presParOf" srcId="{56C39B55-E402-49DB-BAF2-D2C2BCF1F187}" destId="{FEDAD8DD-2931-45FD-BB5B-C7985503D5C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89F5B1-78C7-4FBF-A377-3A300CE7250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nb-NO"/>
        </a:p>
      </dgm:t>
    </dgm:pt>
    <dgm:pt modelId="{55299ACA-8899-46B8-A116-4A1D2DE84D8D}">
      <dgm:prSet phldrT="[Text]" custT="1"/>
      <dgm:spPr/>
      <dgm:t>
        <a:bodyPr/>
        <a:lstStyle/>
        <a:p>
          <a:r>
            <a:rPr lang="nb-NO" sz="2400" dirty="0" err="1" smtClean="0"/>
            <a:t>Both</a:t>
          </a:r>
          <a:r>
            <a:rPr lang="nb-NO" sz="2400" dirty="0" smtClean="0"/>
            <a:t> </a:t>
          </a:r>
          <a:r>
            <a:rPr lang="nb-NO" sz="2400" dirty="0" err="1" smtClean="0"/>
            <a:t>high</a:t>
          </a:r>
          <a:r>
            <a:rPr lang="nb-NO" sz="2400" dirty="0" smtClean="0"/>
            <a:t> </a:t>
          </a:r>
          <a:r>
            <a:rPr lang="nb-NO" sz="2400" dirty="0" err="1" smtClean="0"/>
            <a:t>level</a:t>
          </a:r>
          <a:r>
            <a:rPr lang="nb-NO" sz="2400" dirty="0" smtClean="0"/>
            <a:t> and </a:t>
          </a:r>
          <a:r>
            <a:rPr lang="nb-NO" sz="2400" dirty="0" err="1" smtClean="0"/>
            <a:t>detailed</a:t>
          </a:r>
          <a:r>
            <a:rPr lang="nb-NO" sz="2400" dirty="0" smtClean="0"/>
            <a:t> </a:t>
          </a:r>
          <a:r>
            <a:rPr lang="nb-NO" sz="2400" dirty="0" err="1" smtClean="0"/>
            <a:t>assessment</a:t>
          </a:r>
          <a:r>
            <a:rPr lang="nb-NO" sz="2400" dirty="0" smtClean="0"/>
            <a:t> – </a:t>
          </a:r>
          <a:r>
            <a:rPr lang="nb-NO" sz="2400" dirty="0" err="1" smtClean="0"/>
            <a:t>but</a:t>
          </a:r>
          <a:r>
            <a:rPr lang="nb-NO" sz="2400" dirty="0" smtClean="0"/>
            <a:t> </a:t>
          </a:r>
          <a:r>
            <a:rPr lang="nb-NO" sz="2400" dirty="0" err="1" smtClean="0"/>
            <a:t>avoid</a:t>
          </a:r>
          <a:r>
            <a:rPr lang="nb-NO" sz="2400" dirty="0" smtClean="0"/>
            <a:t> </a:t>
          </a:r>
          <a:r>
            <a:rPr lang="nb-NO" sz="2400" dirty="0" err="1" smtClean="0"/>
            <a:t>too</a:t>
          </a:r>
          <a:r>
            <a:rPr lang="nb-NO" sz="2400" dirty="0" smtClean="0"/>
            <a:t> </a:t>
          </a:r>
          <a:r>
            <a:rPr lang="nb-NO" sz="2400" dirty="0" err="1" smtClean="0"/>
            <a:t>much</a:t>
          </a:r>
          <a:r>
            <a:rPr lang="nb-NO" sz="2400" dirty="0" smtClean="0"/>
            <a:t> </a:t>
          </a:r>
          <a:r>
            <a:rPr lang="nb-NO" sz="2400" dirty="0" err="1" smtClean="0"/>
            <a:t>details</a:t>
          </a:r>
          <a:endParaRPr lang="nb-NO" sz="2400" dirty="0"/>
        </a:p>
      </dgm:t>
    </dgm:pt>
    <dgm:pt modelId="{25546DD7-1936-40E2-A589-FCE0EAF59DE6}" type="parTrans" cxnId="{6C572AC2-B03B-4FE3-A9B1-B150D7F3436D}">
      <dgm:prSet/>
      <dgm:spPr/>
      <dgm:t>
        <a:bodyPr/>
        <a:lstStyle/>
        <a:p>
          <a:endParaRPr lang="nb-NO"/>
        </a:p>
      </dgm:t>
    </dgm:pt>
    <dgm:pt modelId="{315BF06A-FA70-4DD7-B452-98FA836FFA70}" type="sibTrans" cxnId="{6C572AC2-B03B-4FE3-A9B1-B150D7F3436D}">
      <dgm:prSet/>
      <dgm:spPr/>
      <dgm:t>
        <a:bodyPr/>
        <a:lstStyle/>
        <a:p>
          <a:endParaRPr lang="nb-NO"/>
        </a:p>
      </dgm:t>
    </dgm:pt>
    <dgm:pt modelId="{FBFB2EED-6277-4316-B3C4-1F2902AF2A8F}">
      <dgm:prSet phldrT="[Text]"/>
      <dgm:spPr/>
      <dgm:t>
        <a:bodyPr/>
        <a:lstStyle/>
        <a:p>
          <a:r>
            <a:rPr lang="nb-NO" dirty="0" smtClean="0"/>
            <a:t>Professional </a:t>
          </a:r>
          <a:r>
            <a:rPr lang="nb-NO" dirty="0" err="1" smtClean="0"/>
            <a:t>Judgement</a:t>
          </a:r>
          <a:r>
            <a:rPr lang="nb-NO" dirty="0" smtClean="0"/>
            <a:t> – </a:t>
          </a:r>
          <a:r>
            <a:rPr lang="nb-NO" dirty="0" err="1" smtClean="0"/>
            <a:t>Flexibility</a:t>
          </a:r>
          <a:r>
            <a:rPr lang="nb-NO" dirty="0" smtClean="0"/>
            <a:t> in </a:t>
          </a:r>
          <a:r>
            <a:rPr lang="nb-NO" dirty="0" err="1" smtClean="0"/>
            <a:t>use</a:t>
          </a:r>
          <a:r>
            <a:rPr lang="nb-NO" dirty="0" smtClean="0"/>
            <a:t>  </a:t>
          </a:r>
          <a:endParaRPr lang="nb-NO" dirty="0"/>
        </a:p>
      </dgm:t>
    </dgm:pt>
    <dgm:pt modelId="{C0B96C8B-5568-4686-992A-D7EEF951D9F4}" type="parTrans" cxnId="{136E8951-5F79-4B42-A965-D6FE0BE11A78}">
      <dgm:prSet/>
      <dgm:spPr/>
      <dgm:t>
        <a:bodyPr/>
        <a:lstStyle/>
        <a:p>
          <a:endParaRPr lang="nb-NO"/>
        </a:p>
      </dgm:t>
    </dgm:pt>
    <dgm:pt modelId="{8C6A8AE4-E6C2-455B-AB9C-B77A806350BB}" type="sibTrans" cxnId="{136E8951-5F79-4B42-A965-D6FE0BE11A78}">
      <dgm:prSet/>
      <dgm:spPr/>
      <dgm:t>
        <a:bodyPr/>
        <a:lstStyle/>
        <a:p>
          <a:endParaRPr lang="nb-NO"/>
        </a:p>
      </dgm:t>
    </dgm:pt>
    <dgm:pt modelId="{EEB774B1-2AF3-4DCD-A342-276ED191F249}">
      <dgm:prSet phldrT="[Text]"/>
      <dgm:spPr/>
      <dgm:t>
        <a:bodyPr/>
        <a:lstStyle/>
        <a:p>
          <a:r>
            <a:rPr lang="en-US" dirty="0" smtClean="0"/>
            <a:t>Scores have a fair distribution overall </a:t>
          </a:r>
          <a:endParaRPr lang="nb-NO" dirty="0"/>
        </a:p>
      </dgm:t>
    </dgm:pt>
    <dgm:pt modelId="{B677DE68-453F-4549-BA20-8F0B11C19C42}" type="parTrans" cxnId="{85BC1274-59B9-4859-8D06-B3281AD9B107}">
      <dgm:prSet/>
      <dgm:spPr/>
      <dgm:t>
        <a:bodyPr/>
        <a:lstStyle/>
        <a:p>
          <a:endParaRPr lang="nb-NO"/>
        </a:p>
      </dgm:t>
    </dgm:pt>
    <dgm:pt modelId="{18D1F54F-0F44-4240-AD39-6D281442BD56}" type="sibTrans" cxnId="{85BC1274-59B9-4859-8D06-B3281AD9B107}">
      <dgm:prSet/>
      <dgm:spPr/>
      <dgm:t>
        <a:bodyPr/>
        <a:lstStyle/>
        <a:p>
          <a:endParaRPr lang="nb-NO"/>
        </a:p>
      </dgm:t>
    </dgm:pt>
    <dgm:pt modelId="{F718CC9A-D072-4561-9EE3-4665E107D490}" type="pres">
      <dgm:prSet presAssocID="{8689F5B1-78C7-4FBF-A377-3A300CE7250D}" presName="linear" presStyleCnt="0">
        <dgm:presLayoutVars>
          <dgm:dir/>
          <dgm:animLvl val="lvl"/>
          <dgm:resizeHandles val="exact"/>
        </dgm:presLayoutVars>
      </dgm:prSet>
      <dgm:spPr/>
      <dgm:t>
        <a:bodyPr/>
        <a:lstStyle/>
        <a:p>
          <a:endParaRPr lang="nb-NO"/>
        </a:p>
      </dgm:t>
    </dgm:pt>
    <dgm:pt modelId="{89E65273-469D-4C2F-B2F6-E8D327315709}" type="pres">
      <dgm:prSet presAssocID="{55299ACA-8899-46B8-A116-4A1D2DE84D8D}" presName="parentLin" presStyleCnt="0"/>
      <dgm:spPr/>
    </dgm:pt>
    <dgm:pt modelId="{0732D506-791F-4375-9593-B5461D2EB587}" type="pres">
      <dgm:prSet presAssocID="{55299ACA-8899-46B8-A116-4A1D2DE84D8D}" presName="parentLeftMargin" presStyleLbl="node1" presStyleIdx="0" presStyleCnt="3"/>
      <dgm:spPr/>
      <dgm:t>
        <a:bodyPr/>
        <a:lstStyle/>
        <a:p>
          <a:endParaRPr lang="nb-NO"/>
        </a:p>
      </dgm:t>
    </dgm:pt>
    <dgm:pt modelId="{A6071865-D11B-4BBD-9876-6C266AD21084}" type="pres">
      <dgm:prSet presAssocID="{55299ACA-8899-46B8-A116-4A1D2DE84D8D}" presName="parentText" presStyleLbl="node1" presStyleIdx="0" presStyleCnt="3" custScaleY="152439">
        <dgm:presLayoutVars>
          <dgm:chMax val="0"/>
          <dgm:bulletEnabled val="1"/>
        </dgm:presLayoutVars>
      </dgm:prSet>
      <dgm:spPr/>
      <dgm:t>
        <a:bodyPr/>
        <a:lstStyle/>
        <a:p>
          <a:endParaRPr lang="nb-NO"/>
        </a:p>
      </dgm:t>
    </dgm:pt>
    <dgm:pt modelId="{4A4E279E-865B-48C7-8276-AF5E7C988590}" type="pres">
      <dgm:prSet presAssocID="{55299ACA-8899-46B8-A116-4A1D2DE84D8D}" presName="negativeSpace" presStyleCnt="0"/>
      <dgm:spPr/>
    </dgm:pt>
    <dgm:pt modelId="{EF4D77B3-C45A-4EDB-B224-4C9D67F41C12}" type="pres">
      <dgm:prSet presAssocID="{55299ACA-8899-46B8-A116-4A1D2DE84D8D}" presName="childText" presStyleLbl="conFgAcc1" presStyleIdx="0" presStyleCnt="3">
        <dgm:presLayoutVars>
          <dgm:bulletEnabled val="1"/>
        </dgm:presLayoutVars>
      </dgm:prSet>
      <dgm:spPr/>
    </dgm:pt>
    <dgm:pt modelId="{784170BE-8596-47DC-B1B5-ADF100BAA2A5}" type="pres">
      <dgm:prSet presAssocID="{315BF06A-FA70-4DD7-B452-98FA836FFA70}" presName="spaceBetweenRectangles" presStyleCnt="0"/>
      <dgm:spPr/>
    </dgm:pt>
    <dgm:pt modelId="{C65805AA-9083-4F92-A2AC-DC653C7B6681}" type="pres">
      <dgm:prSet presAssocID="{FBFB2EED-6277-4316-B3C4-1F2902AF2A8F}" presName="parentLin" presStyleCnt="0"/>
      <dgm:spPr/>
    </dgm:pt>
    <dgm:pt modelId="{ACDEDEE9-B82E-416F-9501-F7FF150AAE6C}" type="pres">
      <dgm:prSet presAssocID="{FBFB2EED-6277-4316-B3C4-1F2902AF2A8F}" presName="parentLeftMargin" presStyleLbl="node1" presStyleIdx="0" presStyleCnt="3"/>
      <dgm:spPr/>
      <dgm:t>
        <a:bodyPr/>
        <a:lstStyle/>
        <a:p>
          <a:endParaRPr lang="nb-NO"/>
        </a:p>
      </dgm:t>
    </dgm:pt>
    <dgm:pt modelId="{0D99ABD3-8058-49ED-A1CB-1A84045694A1}" type="pres">
      <dgm:prSet presAssocID="{FBFB2EED-6277-4316-B3C4-1F2902AF2A8F}" presName="parentText" presStyleLbl="node1" presStyleIdx="1" presStyleCnt="3" custScaleY="152439">
        <dgm:presLayoutVars>
          <dgm:chMax val="0"/>
          <dgm:bulletEnabled val="1"/>
        </dgm:presLayoutVars>
      </dgm:prSet>
      <dgm:spPr/>
      <dgm:t>
        <a:bodyPr/>
        <a:lstStyle/>
        <a:p>
          <a:endParaRPr lang="nb-NO"/>
        </a:p>
      </dgm:t>
    </dgm:pt>
    <dgm:pt modelId="{D1B26A92-88D5-44BC-85B8-4973B537A72A}" type="pres">
      <dgm:prSet presAssocID="{FBFB2EED-6277-4316-B3C4-1F2902AF2A8F}" presName="negativeSpace" presStyleCnt="0"/>
      <dgm:spPr/>
    </dgm:pt>
    <dgm:pt modelId="{57BCE655-3A39-4F02-B8D8-2A2457E7D56F}" type="pres">
      <dgm:prSet presAssocID="{FBFB2EED-6277-4316-B3C4-1F2902AF2A8F}" presName="childText" presStyleLbl="conFgAcc1" presStyleIdx="1" presStyleCnt="3">
        <dgm:presLayoutVars>
          <dgm:bulletEnabled val="1"/>
        </dgm:presLayoutVars>
      </dgm:prSet>
      <dgm:spPr/>
    </dgm:pt>
    <dgm:pt modelId="{BD256EBE-5BC3-44AD-BBE0-07AD02093698}" type="pres">
      <dgm:prSet presAssocID="{8C6A8AE4-E6C2-455B-AB9C-B77A806350BB}" presName="spaceBetweenRectangles" presStyleCnt="0"/>
      <dgm:spPr/>
    </dgm:pt>
    <dgm:pt modelId="{1A4880F4-71A1-49E7-BD09-706FD4783D45}" type="pres">
      <dgm:prSet presAssocID="{EEB774B1-2AF3-4DCD-A342-276ED191F249}" presName="parentLin" presStyleCnt="0"/>
      <dgm:spPr/>
    </dgm:pt>
    <dgm:pt modelId="{1ABC70FB-BC43-4269-9BCC-606E3373D5AB}" type="pres">
      <dgm:prSet presAssocID="{EEB774B1-2AF3-4DCD-A342-276ED191F249}" presName="parentLeftMargin" presStyleLbl="node1" presStyleIdx="1" presStyleCnt="3"/>
      <dgm:spPr/>
      <dgm:t>
        <a:bodyPr/>
        <a:lstStyle/>
        <a:p>
          <a:endParaRPr lang="nb-NO"/>
        </a:p>
      </dgm:t>
    </dgm:pt>
    <dgm:pt modelId="{E6DE92C1-B73F-4186-B3F5-EA46A3F4D5E1}" type="pres">
      <dgm:prSet presAssocID="{EEB774B1-2AF3-4DCD-A342-276ED191F249}" presName="parentText" presStyleLbl="node1" presStyleIdx="2" presStyleCnt="3" custScaleY="152439">
        <dgm:presLayoutVars>
          <dgm:chMax val="0"/>
          <dgm:bulletEnabled val="1"/>
        </dgm:presLayoutVars>
      </dgm:prSet>
      <dgm:spPr/>
      <dgm:t>
        <a:bodyPr/>
        <a:lstStyle/>
        <a:p>
          <a:endParaRPr lang="nb-NO"/>
        </a:p>
      </dgm:t>
    </dgm:pt>
    <dgm:pt modelId="{137058FF-1A67-4666-B78E-A3B8C60ECF15}" type="pres">
      <dgm:prSet presAssocID="{EEB774B1-2AF3-4DCD-A342-276ED191F249}" presName="negativeSpace" presStyleCnt="0"/>
      <dgm:spPr/>
    </dgm:pt>
    <dgm:pt modelId="{436AEF7E-DF4D-423F-A7D8-EDCF9ADAFD57}" type="pres">
      <dgm:prSet presAssocID="{EEB774B1-2AF3-4DCD-A342-276ED191F249}" presName="childText" presStyleLbl="conFgAcc1" presStyleIdx="2" presStyleCnt="3">
        <dgm:presLayoutVars>
          <dgm:bulletEnabled val="1"/>
        </dgm:presLayoutVars>
      </dgm:prSet>
      <dgm:spPr/>
    </dgm:pt>
  </dgm:ptLst>
  <dgm:cxnLst>
    <dgm:cxn modelId="{230D2255-98B9-40E2-B343-5FEBD83990D3}" type="presOf" srcId="{8689F5B1-78C7-4FBF-A377-3A300CE7250D}" destId="{F718CC9A-D072-4561-9EE3-4665E107D490}" srcOrd="0" destOrd="0" presId="urn:microsoft.com/office/officeart/2005/8/layout/list1"/>
    <dgm:cxn modelId="{7807987E-6F0A-46CE-B480-B027633EB975}" type="presOf" srcId="{FBFB2EED-6277-4316-B3C4-1F2902AF2A8F}" destId="{ACDEDEE9-B82E-416F-9501-F7FF150AAE6C}" srcOrd="0" destOrd="0" presId="urn:microsoft.com/office/officeart/2005/8/layout/list1"/>
    <dgm:cxn modelId="{136E8951-5F79-4B42-A965-D6FE0BE11A78}" srcId="{8689F5B1-78C7-4FBF-A377-3A300CE7250D}" destId="{FBFB2EED-6277-4316-B3C4-1F2902AF2A8F}" srcOrd="1" destOrd="0" parTransId="{C0B96C8B-5568-4686-992A-D7EEF951D9F4}" sibTransId="{8C6A8AE4-E6C2-455B-AB9C-B77A806350BB}"/>
    <dgm:cxn modelId="{7441E39A-C008-41A5-B283-9F382A10BF86}" type="presOf" srcId="{55299ACA-8899-46B8-A116-4A1D2DE84D8D}" destId="{A6071865-D11B-4BBD-9876-6C266AD21084}" srcOrd="1" destOrd="0" presId="urn:microsoft.com/office/officeart/2005/8/layout/list1"/>
    <dgm:cxn modelId="{12C5E3B2-2CC0-4F74-B7E2-02B824177F67}" type="presOf" srcId="{EEB774B1-2AF3-4DCD-A342-276ED191F249}" destId="{1ABC70FB-BC43-4269-9BCC-606E3373D5AB}" srcOrd="0" destOrd="0" presId="urn:microsoft.com/office/officeart/2005/8/layout/list1"/>
    <dgm:cxn modelId="{6C572AC2-B03B-4FE3-A9B1-B150D7F3436D}" srcId="{8689F5B1-78C7-4FBF-A377-3A300CE7250D}" destId="{55299ACA-8899-46B8-A116-4A1D2DE84D8D}" srcOrd="0" destOrd="0" parTransId="{25546DD7-1936-40E2-A589-FCE0EAF59DE6}" sibTransId="{315BF06A-FA70-4DD7-B452-98FA836FFA70}"/>
    <dgm:cxn modelId="{85BC1274-59B9-4859-8D06-B3281AD9B107}" srcId="{8689F5B1-78C7-4FBF-A377-3A300CE7250D}" destId="{EEB774B1-2AF3-4DCD-A342-276ED191F249}" srcOrd="2" destOrd="0" parTransId="{B677DE68-453F-4549-BA20-8F0B11C19C42}" sibTransId="{18D1F54F-0F44-4240-AD39-6D281442BD56}"/>
    <dgm:cxn modelId="{A2DAAF4B-20F0-413E-8835-7D80C2A424DA}" type="presOf" srcId="{FBFB2EED-6277-4316-B3C4-1F2902AF2A8F}" destId="{0D99ABD3-8058-49ED-A1CB-1A84045694A1}" srcOrd="1" destOrd="0" presId="urn:microsoft.com/office/officeart/2005/8/layout/list1"/>
    <dgm:cxn modelId="{F8EC363F-2D2D-4C4A-BB4D-07A1C0F07505}" type="presOf" srcId="{EEB774B1-2AF3-4DCD-A342-276ED191F249}" destId="{E6DE92C1-B73F-4186-B3F5-EA46A3F4D5E1}" srcOrd="1" destOrd="0" presId="urn:microsoft.com/office/officeart/2005/8/layout/list1"/>
    <dgm:cxn modelId="{6E69B0F9-FDE0-4F40-8F47-C5EBED22D7C3}" type="presOf" srcId="{55299ACA-8899-46B8-A116-4A1D2DE84D8D}" destId="{0732D506-791F-4375-9593-B5461D2EB587}" srcOrd="0" destOrd="0" presId="urn:microsoft.com/office/officeart/2005/8/layout/list1"/>
    <dgm:cxn modelId="{E3218F0E-1F61-427E-AAF0-ED120FC11573}" type="presParOf" srcId="{F718CC9A-D072-4561-9EE3-4665E107D490}" destId="{89E65273-469D-4C2F-B2F6-E8D327315709}" srcOrd="0" destOrd="0" presId="urn:microsoft.com/office/officeart/2005/8/layout/list1"/>
    <dgm:cxn modelId="{AED33A8A-B130-4FAC-9143-AF34149DEBAB}" type="presParOf" srcId="{89E65273-469D-4C2F-B2F6-E8D327315709}" destId="{0732D506-791F-4375-9593-B5461D2EB587}" srcOrd="0" destOrd="0" presId="urn:microsoft.com/office/officeart/2005/8/layout/list1"/>
    <dgm:cxn modelId="{3B95FE81-E03E-47EE-8170-4612D64ECB15}" type="presParOf" srcId="{89E65273-469D-4C2F-B2F6-E8D327315709}" destId="{A6071865-D11B-4BBD-9876-6C266AD21084}" srcOrd="1" destOrd="0" presId="urn:microsoft.com/office/officeart/2005/8/layout/list1"/>
    <dgm:cxn modelId="{312FE448-5DA6-45C7-9A63-08BCE2273774}" type="presParOf" srcId="{F718CC9A-D072-4561-9EE3-4665E107D490}" destId="{4A4E279E-865B-48C7-8276-AF5E7C988590}" srcOrd="1" destOrd="0" presId="urn:microsoft.com/office/officeart/2005/8/layout/list1"/>
    <dgm:cxn modelId="{ADA777BA-FC3A-414A-90C7-93D295D2A681}" type="presParOf" srcId="{F718CC9A-D072-4561-9EE3-4665E107D490}" destId="{EF4D77B3-C45A-4EDB-B224-4C9D67F41C12}" srcOrd="2" destOrd="0" presId="urn:microsoft.com/office/officeart/2005/8/layout/list1"/>
    <dgm:cxn modelId="{5465CE1E-6AA9-464E-8A64-1E9B4A134F57}" type="presParOf" srcId="{F718CC9A-D072-4561-9EE3-4665E107D490}" destId="{784170BE-8596-47DC-B1B5-ADF100BAA2A5}" srcOrd="3" destOrd="0" presId="urn:microsoft.com/office/officeart/2005/8/layout/list1"/>
    <dgm:cxn modelId="{4CC92074-3F4C-4C66-BCD8-04A698FFF9D6}" type="presParOf" srcId="{F718CC9A-D072-4561-9EE3-4665E107D490}" destId="{C65805AA-9083-4F92-A2AC-DC653C7B6681}" srcOrd="4" destOrd="0" presId="urn:microsoft.com/office/officeart/2005/8/layout/list1"/>
    <dgm:cxn modelId="{5224CBB9-6829-41C6-992E-918B77DCED2D}" type="presParOf" srcId="{C65805AA-9083-4F92-A2AC-DC653C7B6681}" destId="{ACDEDEE9-B82E-416F-9501-F7FF150AAE6C}" srcOrd="0" destOrd="0" presId="urn:microsoft.com/office/officeart/2005/8/layout/list1"/>
    <dgm:cxn modelId="{77E54451-47BB-458E-BA52-B130038B997A}" type="presParOf" srcId="{C65805AA-9083-4F92-A2AC-DC653C7B6681}" destId="{0D99ABD3-8058-49ED-A1CB-1A84045694A1}" srcOrd="1" destOrd="0" presId="urn:microsoft.com/office/officeart/2005/8/layout/list1"/>
    <dgm:cxn modelId="{38625C66-35A6-4EC0-B880-BDF35BB304D7}" type="presParOf" srcId="{F718CC9A-D072-4561-9EE3-4665E107D490}" destId="{D1B26A92-88D5-44BC-85B8-4973B537A72A}" srcOrd="5" destOrd="0" presId="urn:microsoft.com/office/officeart/2005/8/layout/list1"/>
    <dgm:cxn modelId="{34F811E0-B91F-4159-8C69-B75BABF314EF}" type="presParOf" srcId="{F718CC9A-D072-4561-9EE3-4665E107D490}" destId="{57BCE655-3A39-4F02-B8D8-2A2457E7D56F}" srcOrd="6" destOrd="0" presId="urn:microsoft.com/office/officeart/2005/8/layout/list1"/>
    <dgm:cxn modelId="{3C5859EA-731B-4ACC-8356-36549893895C}" type="presParOf" srcId="{F718CC9A-D072-4561-9EE3-4665E107D490}" destId="{BD256EBE-5BC3-44AD-BBE0-07AD02093698}" srcOrd="7" destOrd="0" presId="urn:microsoft.com/office/officeart/2005/8/layout/list1"/>
    <dgm:cxn modelId="{BED8E5D6-0375-4EDF-A9A4-FE3B6D5251EF}" type="presParOf" srcId="{F718CC9A-D072-4561-9EE3-4665E107D490}" destId="{1A4880F4-71A1-49E7-BD09-706FD4783D45}" srcOrd="8" destOrd="0" presId="urn:microsoft.com/office/officeart/2005/8/layout/list1"/>
    <dgm:cxn modelId="{66ECC5DF-5339-4C02-8D17-7D91D1C3BD2F}" type="presParOf" srcId="{1A4880F4-71A1-49E7-BD09-706FD4783D45}" destId="{1ABC70FB-BC43-4269-9BCC-606E3373D5AB}" srcOrd="0" destOrd="0" presId="urn:microsoft.com/office/officeart/2005/8/layout/list1"/>
    <dgm:cxn modelId="{9D272E00-BF66-46EE-B7A3-5C81892BA07E}" type="presParOf" srcId="{1A4880F4-71A1-49E7-BD09-706FD4783D45}" destId="{E6DE92C1-B73F-4186-B3F5-EA46A3F4D5E1}" srcOrd="1" destOrd="0" presId="urn:microsoft.com/office/officeart/2005/8/layout/list1"/>
    <dgm:cxn modelId="{ED687642-2090-4604-B768-196ED5084ABC}" type="presParOf" srcId="{F718CC9A-D072-4561-9EE3-4665E107D490}" destId="{137058FF-1A67-4666-B78E-A3B8C60ECF15}" srcOrd="9" destOrd="0" presId="urn:microsoft.com/office/officeart/2005/8/layout/list1"/>
    <dgm:cxn modelId="{0D5B46B5-36EF-45E5-BEB8-9A49B1DF19A9}" type="presParOf" srcId="{F718CC9A-D072-4561-9EE3-4665E107D490}" destId="{436AEF7E-DF4D-423F-A7D8-EDCF9ADAFD5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B2685-3450-496D-8A5D-9E371D5F6135}">
      <dsp:nvSpPr>
        <dsp:cNvPr id="0" name=""/>
        <dsp:cNvSpPr/>
      </dsp:nvSpPr>
      <dsp:spPr>
        <a:xfrm>
          <a:off x="0" y="3385403"/>
          <a:ext cx="8229600" cy="1111164"/>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nb-NO" sz="3000" kern="1200" dirty="0" smtClean="0"/>
            <a:t>…as basis for </a:t>
          </a:r>
          <a:r>
            <a:rPr lang="nb-NO" sz="3000" kern="1200" dirty="0" err="1" smtClean="0"/>
            <a:t>strategic</a:t>
          </a:r>
          <a:r>
            <a:rPr lang="nb-NO" sz="3000" kern="1200" dirty="0" smtClean="0"/>
            <a:t> planning</a:t>
          </a:r>
          <a:endParaRPr lang="nb-NO" sz="3000" kern="1200" dirty="0"/>
        </a:p>
      </dsp:txBody>
      <dsp:txXfrm>
        <a:off x="0" y="3385403"/>
        <a:ext cx="8229600" cy="1111164"/>
      </dsp:txXfrm>
    </dsp:sp>
    <dsp:sp modelId="{FFD0D240-993D-4840-A66F-D30D365DAD84}">
      <dsp:nvSpPr>
        <dsp:cNvPr id="0" name=""/>
        <dsp:cNvSpPr/>
      </dsp:nvSpPr>
      <dsp:spPr>
        <a:xfrm rot="10800000">
          <a:off x="0" y="1693099"/>
          <a:ext cx="8229600" cy="1708971"/>
        </a:xfrm>
        <a:prstGeom prst="upArrowCallou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nb-NO" sz="3000" kern="1200" dirty="0" smtClean="0"/>
            <a:t>..for </a:t>
          </a:r>
          <a:r>
            <a:rPr lang="nb-NO" sz="3000" kern="1200" dirty="0" err="1" smtClean="0"/>
            <a:t>identification</a:t>
          </a:r>
          <a:r>
            <a:rPr lang="nb-NO" sz="3000" kern="1200" dirty="0" smtClean="0"/>
            <a:t> </a:t>
          </a:r>
          <a:r>
            <a:rPr lang="nb-NO" sz="3000" kern="1200" dirty="0" err="1" smtClean="0"/>
            <a:t>of</a:t>
          </a:r>
          <a:r>
            <a:rPr lang="nb-NO" sz="3000" kern="1200" dirty="0" smtClean="0"/>
            <a:t> </a:t>
          </a:r>
          <a:r>
            <a:rPr lang="nb-NO" sz="3000" kern="1200" dirty="0" err="1" smtClean="0"/>
            <a:t>capacity</a:t>
          </a:r>
          <a:r>
            <a:rPr lang="nb-NO" sz="3000" kern="1200" dirty="0" smtClean="0"/>
            <a:t> </a:t>
          </a:r>
          <a:r>
            <a:rPr lang="nb-NO" sz="3000" kern="1200" dirty="0" err="1" smtClean="0"/>
            <a:t>development</a:t>
          </a:r>
          <a:r>
            <a:rPr lang="nb-NO" sz="3000" kern="1200" dirty="0" smtClean="0"/>
            <a:t> </a:t>
          </a:r>
          <a:r>
            <a:rPr lang="nb-NO" sz="3000" kern="1200" dirty="0" err="1" smtClean="0"/>
            <a:t>needs</a:t>
          </a:r>
          <a:endParaRPr lang="nb-NO" sz="3000" kern="1200" dirty="0" smtClean="0"/>
        </a:p>
      </dsp:txBody>
      <dsp:txXfrm rot="10800000">
        <a:off x="0" y="1693099"/>
        <a:ext cx="8229600" cy="1110438"/>
      </dsp:txXfrm>
    </dsp:sp>
    <dsp:sp modelId="{FEDAD8DD-2931-45FD-BB5B-C7985503D5C1}">
      <dsp:nvSpPr>
        <dsp:cNvPr id="0" name=""/>
        <dsp:cNvSpPr/>
      </dsp:nvSpPr>
      <dsp:spPr>
        <a:xfrm rot="10800000">
          <a:off x="0" y="794"/>
          <a:ext cx="8229600" cy="1708971"/>
        </a:xfrm>
        <a:prstGeom prst="upArrowCallout">
          <a:avLst/>
        </a:prstGeom>
        <a:solidFill>
          <a:srgbClr val="2E25E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nb-NO" sz="3000" kern="1200" dirty="0" err="1" smtClean="0"/>
            <a:t>Strong</a:t>
          </a:r>
          <a:r>
            <a:rPr lang="nb-NO" sz="3000" kern="1200" dirty="0" smtClean="0"/>
            <a:t> </a:t>
          </a:r>
          <a:r>
            <a:rPr lang="nb-NO" sz="3000" kern="1200" dirty="0" err="1" smtClean="0"/>
            <a:t>tool</a:t>
          </a:r>
          <a:r>
            <a:rPr lang="nb-NO" sz="3000" kern="1200" dirty="0" smtClean="0"/>
            <a:t> for </a:t>
          </a:r>
          <a:r>
            <a:rPr lang="nb-NO" sz="3000" kern="1200" dirty="0" err="1" smtClean="0"/>
            <a:t>measuring</a:t>
          </a:r>
          <a:r>
            <a:rPr lang="nb-NO" sz="3000" kern="1200" dirty="0" smtClean="0"/>
            <a:t> SAI </a:t>
          </a:r>
          <a:r>
            <a:rPr lang="nb-NO" sz="3000" kern="1200" dirty="0" err="1" smtClean="0"/>
            <a:t>performance</a:t>
          </a:r>
          <a:r>
            <a:rPr lang="nb-NO" sz="3000" kern="1200" dirty="0" smtClean="0"/>
            <a:t> </a:t>
          </a:r>
          <a:endParaRPr lang="nb-NO" sz="3000" kern="1200" dirty="0"/>
        </a:p>
      </dsp:txBody>
      <dsp:txXfrm rot="10800000">
        <a:off x="0" y="794"/>
        <a:ext cx="8229600" cy="11104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31849829-DFD7-4B30-96DB-C2D09E9643FE}" type="datetimeFigureOut">
              <a:rPr lang="en-US" smtClean="0"/>
              <a:pPr/>
              <a:t>12/3/2015</a:t>
            </a:fld>
            <a:endParaRPr lang="en-US"/>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12369AA5-E91D-4683-B211-5630DED56278}" type="slidenum">
              <a:rPr lang="en-US" smtClean="0"/>
              <a:pPr/>
              <a:t>‹#›</a:t>
            </a:fld>
            <a:endParaRPr lang="en-US"/>
          </a:p>
        </p:txBody>
      </p:sp>
    </p:spTree>
    <p:extLst>
      <p:ext uri="{BB962C8B-B14F-4D97-AF65-F5344CB8AC3E}">
        <p14:creationId xmlns:p14="http://schemas.microsoft.com/office/powerpoint/2010/main" val="2479550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82" cy="4957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300" y="0"/>
            <a:ext cx="2943582" cy="495776"/>
          </a:xfrm>
          <a:prstGeom prst="rect">
            <a:avLst/>
          </a:prstGeom>
        </p:spPr>
        <p:txBody>
          <a:bodyPr vert="horz" lIns="91440" tIns="45720" rIns="91440" bIns="45720" rtlCol="0"/>
          <a:lstStyle>
            <a:lvl1pPr algn="r">
              <a:defRPr sz="1200"/>
            </a:lvl1pPr>
          </a:lstStyle>
          <a:p>
            <a:fld id="{EC4FFAC9-980C-43E0-96B7-6C8C7C192100}" type="datetimeFigureOut">
              <a:rPr lang="en-US" smtClean="0"/>
              <a:pPr/>
              <a:t>12/3/2015</a:t>
            </a:fld>
            <a:endParaRPr lang="en-US"/>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288" y="4705905"/>
            <a:ext cx="5435924" cy="4457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08641"/>
            <a:ext cx="2943582" cy="49577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300" y="9408641"/>
            <a:ext cx="2943582" cy="495776"/>
          </a:xfrm>
          <a:prstGeom prst="rect">
            <a:avLst/>
          </a:prstGeom>
        </p:spPr>
        <p:txBody>
          <a:bodyPr vert="horz" lIns="91440" tIns="45720" rIns="91440" bIns="45720" rtlCol="0" anchor="b"/>
          <a:lstStyle>
            <a:lvl1pPr algn="r">
              <a:defRPr sz="1200"/>
            </a:lvl1pPr>
          </a:lstStyle>
          <a:p>
            <a:fld id="{495460F8-E099-404F-A17C-9D331F23BCF3}" type="slidenum">
              <a:rPr lang="en-US" smtClean="0"/>
              <a:pPr/>
              <a:t>‹#›</a:t>
            </a:fld>
            <a:endParaRPr lang="en-US"/>
          </a:p>
        </p:txBody>
      </p:sp>
    </p:spTree>
    <p:extLst>
      <p:ext uri="{BB962C8B-B14F-4D97-AF65-F5344CB8AC3E}">
        <p14:creationId xmlns:p14="http://schemas.microsoft.com/office/powerpoint/2010/main" val="3082796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10"/>
          </p:nvPr>
        </p:nvSpPr>
        <p:spPr/>
        <p:txBody>
          <a:bodyPr/>
          <a:lstStyle/>
          <a:p>
            <a:fld id="{495460F8-E099-404F-A17C-9D331F23BCF3}"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141207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 of </a:t>
            </a:r>
            <a:r>
              <a:rPr lang="nb-NO" dirty="0" err="1" smtClean="0"/>
              <a:t>the</a:t>
            </a:r>
            <a:r>
              <a:rPr lang="nb-NO" dirty="0" smtClean="0"/>
              <a:t> 17 </a:t>
            </a:r>
            <a:r>
              <a:rPr lang="nb-NO" dirty="0" err="1" smtClean="0"/>
              <a:t>self</a:t>
            </a:r>
            <a:r>
              <a:rPr lang="nb-NO" dirty="0" smtClean="0"/>
              <a:t> </a:t>
            </a:r>
            <a:r>
              <a:rPr lang="nb-NO" dirty="0" err="1" smtClean="0"/>
              <a:t>assessments</a:t>
            </a:r>
            <a:r>
              <a:rPr lang="nb-NO" dirty="0" smtClean="0"/>
              <a:t> </a:t>
            </a:r>
            <a:r>
              <a:rPr lang="nb-NO" dirty="0" err="1" smtClean="0"/>
              <a:t>are</a:t>
            </a:r>
            <a:r>
              <a:rPr lang="nb-NO" baseline="0" dirty="0" smtClean="0"/>
              <a:t> done in OLACEFS</a:t>
            </a:r>
          </a:p>
          <a:p>
            <a:r>
              <a:rPr lang="nb-NO" baseline="0" dirty="0" smtClean="0"/>
              <a:t>5 of 7 </a:t>
            </a:r>
            <a:r>
              <a:rPr lang="nb-NO" baseline="0" dirty="0" err="1" smtClean="0"/>
              <a:t>external</a:t>
            </a:r>
            <a:r>
              <a:rPr lang="nb-NO" baseline="0" dirty="0" smtClean="0"/>
              <a:t> </a:t>
            </a:r>
            <a:r>
              <a:rPr lang="nb-NO" baseline="0" dirty="0" err="1" smtClean="0"/>
              <a:t>assessments</a:t>
            </a:r>
            <a:r>
              <a:rPr lang="nb-NO" baseline="0" dirty="0" smtClean="0"/>
              <a:t> </a:t>
            </a:r>
            <a:r>
              <a:rPr lang="nb-NO" baseline="0" dirty="0" err="1" smtClean="0"/>
              <a:t>are</a:t>
            </a:r>
            <a:r>
              <a:rPr lang="nb-NO" baseline="0" dirty="0" smtClean="0"/>
              <a:t> done i OLACEFS</a:t>
            </a:r>
          </a:p>
          <a:p>
            <a:r>
              <a:rPr lang="nb-NO" baseline="0" dirty="0" smtClean="0"/>
              <a:t>ASOSAI: peer or hybrid</a:t>
            </a:r>
          </a:p>
          <a:p>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smtClean="0">
                <a:ln>
                  <a:noFill/>
                </a:ln>
                <a:solidFill>
                  <a:prstClr val="black"/>
                </a:solidFill>
                <a:effectLst/>
                <a:uLnTx/>
                <a:uFillTx/>
                <a:latin typeface="+mn-lt"/>
                <a:ea typeface="+mn-ea"/>
                <a:cs typeface="+mn-cs"/>
              </a:rPr>
              <a:t>Challenge in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relation</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to QA –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importance</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of QA is not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understood</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easily</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by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the</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SAI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community</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release</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in OLACEFS – QA workshops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helps</a:t>
            </a:r>
            <a:endParaRPr kumimoji="0" lang="nb-NO"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smtClean="0">
                <a:ln>
                  <a:noFill/>
                </a:ln>
                <a:solidFill>
                  <a:prstClr val="black"/>
                </a:solidFill>
                <a:effectLst/>
                <a:uLnTx/>
                <a:uFillTx/>
                <a:latin typeface="+mn-lt"/>
                <a:ea typeface="+mn-ea"/>
                <a:cs typeface="+mn-cs"/>
              </a:rPr>
              <a:t>QA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that</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IDS promotes: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facts</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and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adherence</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to SAI PMF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methodology</a:t>
            </a:r>
            <a:endParaRPr kumimoji="0" lang="nb-NO"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smtClean="0">
                <a:ln>
                  <a:noFill/>
                </a:ln>
                <a:solidFill>
                  <a:prstClr val="black"/>
                </a:solidFill>
                <a:effectLst/>
                <a:uLnTx/>
                <a:uFillTx/>
                <a:latin typeface="+mn-lt"/>
                <a:ea typeface="+mn-ea"/>
                <a:cs typeface="+mn-cs"/>
              </a:rPr>
              <a:t>7 of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the</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11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finished</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reports have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had</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 QA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process</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5 of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the</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finished</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reports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were</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done as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self</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assessments</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only</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one</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of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these</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had</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an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external</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QA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reviewer</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smtClean="0">
                <a:ln>
                  <a:noFill/>
                </a:ln>
                <a:solidFill>
                  <a:prstClr val="black"/>
                </a:solidFill>
                <a:effectLst/>
                <a:uLnTx/>
                <a:uFillTx/>
                <a:latin typeface="+mn-lt"/>
                <a:ea typeface="+mn-ea"/>
                <a:cs typeface="+mn-cs"/>
              </a:rPr>
              <a:t>7 of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the</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8 reports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currently</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draft stage have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established</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QA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arrangments</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all of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them</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with</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external</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reviewers</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least</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being</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part of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the</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QA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process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5460F8-E099-404F-A17C-9D331F23BCF3}"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204948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5460F8-E099-404F-A17C-9D331F23BCF3}"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514004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prstClr val="black"/>
                </a:solidFill>
                <a:effectLst/>
                <a:uLnTx/>
                <a:uFillTx/>
                <a:latin typeface="+mn-lt"/>
                <a:ea typeface="+mn-ea"/>
                <a:cs typeface="+mn-cs"/>
              </a:rPr>
              <a:t>INTOSAI-Donor Secretariat has received </a:t>
            </a:r>
            <a:r>
              <a:rPr kumimoji="0" lang="en-GB" sz="2800" b="0" i="0" u="none" strike="noStrike" kern="1200" cap="none" spc="0" normalizeH="0" baseline="0" noProof="0" dirty="0" smtClean="0">
                <a:ln>
                  <a:noFill/>
                </a:ln>
                <a:solidFill>
                  <a:srgbClr val="0070C0"/>
                </a:solidFill>
                <a:effectLst/>
                <a:uLnTx/>
                <a:uFillTx/>
                <a:latin typeface="+mn-lt"/>
                <a:ea typeface="+mn-ea"/>
                <a:cs typeface="+mn-cs"/>
              </a:rPr>
              <a:t>copies of 14 assessments </a:t>
            </a:r>
            <a:r>
              <a:rPr kumimoji="0" lang="en-GB" sz="2800" b="0" i="0" u="none" strike="noStrike" kern="1200" cap="none" spc="0" normalizeH="0" baseline="0" noProof="0" dirty="0" smtClean="0">
                <a:ln>
                  <a:noFill/>
                </a:ln>
                <a:solidFill>
                  <a:prstClr val="black"/>
                </a:solidFill>
                <a:effectLst/>
                <a:uLnTx/>
                <a:uFillTx/>
                <a:latin typeface="+mn-lt"/>
                <a:ea typeface="+mn-ea"/>
                <a:cs typeface="+mn-cs"/>
              </a:rPr>
              <a:t>for analyses of calibration of scores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0" i="0" u="none" strike="noStrike" kern="1200" cap="none" spc="0" normalizeH="0" baseline="0" noProof="0" dirty="0" smtClean="0">
                <a:ln>
                  <a:noFill/>
                </a:ln>
                <a:solidFill>
                  <a:prstClr val="black"/>
                </a:solidFill>
                <a:effectLst/>
                <a:uLnTx/>
                <a:uFillTx/>
                <a:latin typeface="+mn-lt"/>
                <a:ea typeface="+mn-ea"/>
                <a:cs typeface="+mn-cs"/>
              </a:rPr>
              <a:t>    - 9 based on </a:t>
            </a:r>
            <a:r>
              <a:rPr kumimoji="0" lang="en-GB" sz="2800" b="0" i="0" u="sng" strike="noStrike" kern="1200" cap="none" spc="0" normalizeH="0" baseline="0" noProof="0" dirty="0" smtClean="0">
                <a:ln>
                  <a:noFill/>
                </a:ln>
                <a:solidFill>
                  <a:prstClr val="black"/>
                </a:solidFill>
                <a:effectLst/>
                <a:uLnTx/>
                <a:uFillTx/>
                <a:latin typeface="+mn-lt"/>
                <a:ea typeface="+mn-ea"/>
                <a:cs typeface="+mn-cs"/>
              </a:rPr>
              <a:t>Pilot version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0" i="0" u="none" strike="noStrike" kern="1200" cap="none" spc="0" normalizeH="0" baseline="0" noProof="0" dirty="0" smtClean="0">
                <a:ln>
                  <a:noFill/>
                </a:ln>
                <a:solidFill>
                  <a:prstClr val="black"/>
                </a:solidFill>
                <a:effectLst/>
                <a:uLnTx/>
                <a:uFillTx/>
                <a:latin typeface="+mn-lt"/>
                <a:ea typeface="+mn-ea"/>
                <a:cs typeface="+mn-cs"/>
              </a:rPr>
              <a:t>    - 5 based on </a:t>
            </a:r>
            <a:r>
              <a:rPr kumimoji="0" lang="en-GB" sz="2800" b="0" i="0" u="sng" strike="noStrike" kern="1200" cap="none" spc="0" normalizeH="0" baseline="0" noProof="0" dirty="0" smtClean="0">
                <a:ln>
                  <a:noFill/>
                </a:ln>
                <a:solidFill>
                  <a:prstClr val="black"/>
                </a:solidFill>
                <a:effectLst/>
                <a:uLnTx/>
                <a:uFillTx/>
                <a:latin typeface="+mn-lt"/>
                <a:ea typeface="+mn-ea"/>
                <a:cs typeface="+mn-cs"/>
              </a:rPr>
              <a:t>earlier versions </a:t>
            </a:r>
            <a:r>
              <a:rPr kumimoji="0" lang="en-GB" sz="2800" b="0" i="0" u="none" strike="noStrike" kern="1200" cap="none" spc="0" normalizeH="0" baseline="0" noProof="0" dirty="0" smtClean="0">
                <a:ln>
                  <a:noFill/>
                </a:ln>
                <a:solidFill>
                  <a:prstClr val="black"/>
                </a:solidFill>
                <a:effectLst/>
                <a:uLnTx/>
                <a:uFillTx/>
                <a:latin typeface="+mn-lt"/>
                <a:ea typeface="+mn-ea"/>
                <a:cs typeface="+mn-cs"/>
              </a:rPr>
              <a:t>(scores have been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0" i="0" u="none" strike="noStrike" kern="1200" cap="none" spc="0" normalizeH="0" baseline="0" noProof="0" dirty="0" smtClean="0">
                <a:ln>
                  <a:noFill/>
                </a:ln>
                <a:solidFill>
                  <a:prstClr val="black"/>
                </a:solidFill>
                <a:effectLst/>
                <a:uLnTx/>
                <a:uFillTx/>
                <a:latin typeface="+mn-lt"/>
                <a:ea typeface="+mn-ea"/>
                <a:cs typeface="+mn-cs"/>
              </a:rPr>
              <a:t>      converted where necessary)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prstClr val="black"/>
                </a:solidFill>
                <a:effectLst/>
                <a:uLnTx/>
                <a:uFillTx/>
                <a:latin typeface="+mn-lt"/>
                <a:ea typeface="+mn-ea"/>
                <a:cs typeface="+mn-cs"/>
              </a:rPr>
              <a:t>INTOSAI-Donor Secretariat has received </a:t>
            </a:r>
            <a:r>
              <a:rPr kumimoji="0" lang="en-GB" sz="2800" b="0" i="0" u="none" strike="noStrike" kern="1200" cap="none" spc="0" normalizeH="0" baseline="0" noProof="0" dirty="0" smtClean="0">
                <a:ln>
                  <a:noFill/>
                </a:ln>
                <a:solidFill>
                  <a:srgbClr val="0070C0"/>
                </a:solidFill>
                <a:effectLst/>
                <a:uLnTx/>
                <a:uFillTx/>
                <a:latin typeface="+mn-lt"/>
                <a:ea typeface="+mn-ea"/>
                <a:cs typeface="+mn-cs"/>
              </a:rPr>
              <a:t>feedback</a:t>
            </a:r>
            <a:r>
              <a:rPr kumimoji="0" lang="en-GB" sz="2800" b="0" i="0" u="none" strike="noStrike" kern="1200" cap="none" spc="0" normalizeH="0" baseline="0" noProof="0" dirty="0" smtClean="0">
                <a:ln>
                  <a:noFill/>
                </a:ln>
                <a:solidFill>
                  <a:prstClr val="black"/>
                </a:solidFill>
                <a:effectLst/>
                <a:uLnTx/>
                <a:uFillTx/>
                <a:latin typeface="+mn-lt"/>
                <a:ea typeface="+mn-ea"/>
                <a:cs typeface="+mn-cs"/>
              </a:rPr>
              <a:t> on SAI PMF from </a:t>
            </a:r>
            <a:r>
              <a:rPr kumimoji="0" lang="en-GB" sz="2800" b="0" i="0" u="none" strike="noStrike" kern="1200" cap="none" spc="0" normalizeH="0" baseline="0" noProof="0" dirty="0" smtClean="0">
                <a:ln>
                  <a:noFill/>
                </a:ln>
                <a:solidFill>
                  <a:srgbClr val="0070C0"/>
                </a:solidFill>
                <a:effectLst/>
                <a:uLnTx/>
                <a:uFillTx/>
                <a:latin typeface="+mn-lt"/>
                <a:ea typeface="+mn-ea"/>
                <a:cs typeface="+mn-cs"/>
              </a:rPr>
              <a:t>14 SAIs that have tested the </a:t>
            </a:r>
            <a:r>
              <a:rPr kumimoji="0" lang="en-GB" sz="2800" b="0" i="0" u="sng" strike="noStrike" kern="1200" cap="none" spc="0" normalizeH="0" baseline="0" noProof="0" dirty="0" smtClean="0">
                <a:ln>
                  <a:noFill/>
                </a:ln>
                <a:solidFill>
                  <a:srgbClr val="0070C0"/>
                </a:solidFill>
                <a:effectLst/>
                <a:uLnTx/>
                <a:uFillTx/>
                <a:latin typeface="+mn-lt"/>
                <a:ea typeface="+mn-ea"/>
                <a:cs typeface="+mn-cs"/>
              </a:rPr>
              <a:t>SAI PMF Pilot version</a:t>
            </a:r>
          </a:p>
          <a:p>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Important</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objective</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of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piloting</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Learn</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more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about</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the</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calibration</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of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the</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indicators</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To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see</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if</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the</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indicators</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are</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able</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to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adequately</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identify</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performance</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variations</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that</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they</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are</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not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too</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strict</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or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too</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soft, and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that</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it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enables</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to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capture</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degrees</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of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performance</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Copies</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of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ssessments</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for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calibration</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testing: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Good</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variety</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regarding</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level</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of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development</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of country, region,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assessment</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approach</a:t>
            </a:r>
            <a:r>
              <a:rPr kumimoji="0" lang="nb-NO" sz="1200" b="0" i="0" u="none" strike="noStrike" kern="1200" cap="none" spc="0" normalizeH="0" baseline="0" noProof="0" dirty="0" smtClean="0">
                <a:ln>
                  <a:noFill/>
                </a:ln>
                <a:solidFill>
                  <a:prstClr val="black"/>
                </a:solidFill>
                <a:effectLst/>
                <a:uLnTx/>
                <a:uFillTx/>
                <a:latin typeface="+mn-lt"/>
                <a:ea typeface="+mn-ea"/>
                <a:cs typeface="+mn-cs"/>
              </a:rPr>
              <a:t>, SAI </a:t>
            </a:r>
            <a:r>
              <a:rPr kumimoji="0" lang="nb-NO" sz="1200" b="0" i="0" u="none" strike="noStrike" kern="1200" cap="none" spc="0" normalizeH="0" baseline="0" noProof="0" dirty="0" err="1" smtClean="0">
                <a:ln>
                  <a:noFill/>
                </a:ln>
                <a:solidFill>
                  <a:prstClr val="black"/>
                </a:solidFill>
                <a:effectLst/>
                <a:uLnTx/>
                <a:uFillTx/>
                <a:latin typeface="+mn-lt"/>
                <a:ea typeface="+mn-ea"/>
                <a:cs typeface="+mn-cs"/>
              </a:rPr>
              <a:t>model</a:t>
            </a:r>
            <a:endParaRPr kumimoji="0" lang="nb-NO"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5460F8-E099-404F-A17C-9D331F23BCF3}" type="slidenum">
              <a:rPr lang="en-US" smtClean="0"/>
              <a:pPr/>
              <a:t>23</a:t>
            </a:fld>
            <a:endParaRPr lang="en-US"/>
          </a:p>
        </p:txBody>
      </p:sp>
    </p:spTree>
    <p:extLst>
      <p:ext uri="{BB962C8B-B14F-4D97-AF65-F5344CB8AC3E}">
        <p14:creationId xmlns:p14="http://schemas.microsoft.com/office/powerpoint/2010/main" val="2012586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lgn="l"/>
            <a:r>
              <a:rPr lang="nb-NO" sz="2800" dirty="0" smtClean="0"/>
              <a:t>1. </a:t>
            </a:r>
            <a:r>
              <a:rPr lang="nb-NO" sz="2800" dirty="0" err="1" smtClean="0"/>
              <a:t>Comprehensiveness</a:t>
            </a:r>
            <a:r>
              <a:rPr lang="nb-NO" sz="2800" dirty="0" smtClean="0"/>
              <a:t> </a:t>
            </a:r>
            <a:r>
              <a:rPr lang="nb-NO" sz="2800" dirty="0" err="1" smtClean="0"/>
              <a:t>needed</a:t>
            </a:r>
            <a:r>
              <a:rPr lang="nb-NO" sz="2800" dirty="0" smtClean="0"/>
              <a:t> to </a:t>
            </a:r>
            <a:r>
              <a:rPr lang="nb-NO" sz="2800" dirty="0" err="1" smtClean="0"/>
              <a:t>measure</a:t>
            </a:r>
            <a:r>
              <a:rPr lang="nb-NO" sz="2800" dirty="0" smtClean="0"/>
              <a:t> </a:t>
            </a:r>
            <a:r>
              <a:rPr lang="nb-NO" sz="2800" dirty="0" err="1" smtClean="0"/>
              <a:t>performance</a:t>
            </a:r>
            <a:r>
              <a:rPr lang="nb-NO" sz="2800" baseline="0" dirty="0" smtClean="0"/>
              <a:t> - </a:t>
            </a:r>
            <a:r>
              <a:rPr lang="en-US" sz="2800" b="0" i="0" u="none" strike="noStrike" baseline="0" dirty="0" smtClean="0">
                <a:solidFill>
                  <a:srgbClr val="000000"/>
                </a:solidFill>
                <a:latin typeface="Times New Roman"/>
              </a:rPr>
              <a:t>Users and commenters would appreciate a tool which still gives the same level of depth and understanding, but is lighter and easier to use. This can be achieved by: a. ensure criteria remain at the level of principles of what should be done, rather than detailed prescriptions of how things should be done. b. Removing duplication and overlap where ever possible. </a:t>
            </a:r>
          </a:p>
          <a:p>
            <a:endParaRPr lang="nb-NO" sz="2800" b="0" i="0" u="none" strike="noStrike" baseline="0" dirty="0" smtClean="0">
              <a:solidFill>
                <a:srgbClr val="000000"/>
              </a:solidFill>
              <a:latin typeface="Times New Roman"/>
            </a:endParaRPr>
          </a:p>
          <a:p>
            <a:pPr algn="l"/>
            <a:r>
              <a:rPr lang="nb-NO" sz="2800" b="0" i="0" u="none" strike="noStrike" baseline="0" dirty="0" smtClean="0">
                <a:solidFill>
                  <a:srgbClr val="000000"/>
                </a:solidFill>
                <a:latin typeface="Times New Roman"/>
              </a:rPr>
              <a:t>2. </a:t>
            </a:r>
            <a:r>
              <a:rPr lang="en-US" sz="2800" b="0" i="0" u="none" strike="noStrike" baseline="0" dirty="0" smtClean="0">
                <a:solidFill>
                  <a:srgbClr val="000000"/>
                </a:solidFill>
                <a:latin typeface="Times New Roman"/>
              </a:rPr>
              <a:t>Measuring performance in auditing must include professional judgment. It is the role of the assessment team to apply their professional judgement as to whether the principle based criteria have been met in practice (importance of appropriate team crucial). Substance over form is a crucial principle for the proper application of SAI PMF. However, standardized and consistent measurement criteria in the SAI PMF is essential for comparability of assessments over time, and for users of the assessment reports to be able to understand reports from different countries. It is also crucial in enabling INTOSAI regions to use SAI PMF for knowledge sharing. </a:t>
            </a:r>
          </a:p>
          <a:p>
            <a:pPr algn="l"/>
            <a:endParaRPr lang="nb-NO" sz="2800" b="0" i="0" u="none" strike="noStrike" baseline="0" dirty="0" smtClean="0">
              <a:solidFill>
                <a:srgbClr val="000000"/>
              </a:solidFill>
              <a:latin typeface="Times New Roman"/>
            </a:endParaRPr>
          </a:p>
          <a:p>
            <a:pPr algn="l"/>
            <a:r>
              <a:rPr lang="nb-NO" sz="2800" b="0" i="0" u="none" strike="noStrike" baseline="0" dirty="0" smtClean="0">
                <a:solidFill>
                  <a:srgbClr val="000000"/>
                </a:solidFill>
                <a:latin typeface="Times New Roman"/>
              </a:rPr>
              <a:t>3. </a:t>
            </a:r>
            <a:r>
              <a:rPr lang="en-US" sz="2800" b="0" i="0" u="none" strike="noStrike" baseline="0" dirty="0" smtClean="0">
                <a:solidFill>
                  <a:srgbClr val="000000"/>
                </a:solidFill>
                <a:latin typeface="Times New Roman"/>
              </a:rPr>
              <a:t>strengthening linkages and developing synergies between SAI PMF and the </a:t>
            </a:r>
            <a:r>
              <a:rPr lang="en-US" sz="2800" b="0" i="0" u="none" strike="noStrike" baseline="0" dirty="0" err="1" smtClean="0">
                <a:solidFill>
                  <a:srgbClr val="000000"/>
                </a:solidFill>
                <a:latin typeface="Times New Roman"/>
              </a:rPr>
              <a:t>iCATs</a:t>
            </a:r>
            <a:r>
              <a:rPr lang="en-US" sz="2800" b="0" i="0" u="none" strike="noStrike" baseline="0" dirty="0" smtClean="0">
                <a:solidFill>
                  <a:srgbClr val="000000"/>
                </a:solidFill>
                <a:latin typeface="Times New Roman"/>
              </a:rPr>
              <a:t>. </a:t>
            </a:r>
            <a:endParaRPr lang="en-US" sz="3200" b="0" i="0" u="none" strike="noStrike" baseline="0" dirty="0" smtClean="0">
              <a:solidFill>
                <a:srgbClr val="000000"/>
              </a:solidFill>
              <a:latin typeface="Times New Roman"/>
            </a:endParaRPr>
          </a:p>
          <a:p>
            <a:r>
              <a:rPr lang="en-US" sz="2800" b="0" i="0" u="none" strike="noStrike" baseline="0" dirty="0" smtClean="0">
                <a:solidFill>
                  <a:srgbClr val="000000"/>
                </a:solidFill>
                <a:latin typeface="Times New Roman"/>
              </a:rPr>
              <a:t>The SAI PMF and </a:t>
            </a:r>
            <a:r>
              <a:rPr lang="en-US" sz="2800" b="0" i="0" u="none" strike="noStrike" baseline="0" dirty="0" err="1" smtClean="0">
                <a:solidFill>
                  <a:srgbClr val="000000"/>
                </a:solidFill>
                <a:latin typeface="Times New Roman"/>
              </a:rPr>
              <a:t>iCAT</a:t>
            </a:r>
            <a:r>
              <a:rPr lang="en-US" sz="2800" b="0" i="0" u="none" strike="noStrike" baseline="0" dirty="0" smtClean="0">
                <a:solidFill>
                  <a:srgbClr val="000000"/>
                </a:solidFill>
                <a:latin typeface="Times New Roman"/>
              </a:rPr>
              <a:t> teams work to identify ways to </a:t>
            </a:r>
            <a:r>
              <a:rPr lang="en-US" sz="2800" b="0" i="0" u="none" strike="noStrike" baseline="0" dirty="0" err="1" smtClean="0">
                <a:solidFill>
                  <a:srgbClr val="000000"/>
                </a:solidFill>
                <a:latin typeface="Times New Roman"/>
              </a:rPr>
              <a:t>realise</a:t>
            </a:r>
            <a:r>
              <a:rPr lang="en-US" sz="2800" b="0" i="0" u="none" strike="noStrike" baseline="0" dirty="0" smtClean="0">
                <a:solidFill>
                  <a:srgbClr val="000000"/>
                </a:solidFill>
                <a:latin typeface="Times New Roman"/>
              </a:rPr>
              <a:t> these synergies </a:t>
            </a:r>
          </a:p>
          <a:p>
            <a:r>
              <a:rPr lang="en-US" sz="2800" b="0" i="0" u="none" strike="noStrike" baseline="0" dirty="0" smtClean="0">
                <a:solidFill>
                  <a:srgbClr val="000000"/>
                </a:solidFill>
                <a:latin typeface="Times New Roman"/>
              </a:rPr>
              <a:t>While the </a:t>
            </a:r>
            <a:r>
              <a:rPr lang="en-US" sz="2800" b="0" i="0" u="none" strike="noStrike" baseline="0" dirty="0" err="1" smtClean="0">
                <a:solidFill>
                  <a:srgbClr val="000000"/>
                </a:solidFill>
                <a:latin typeface="Times New Roman"/>
              </a:rPr>
              <a:t>iCATs</a:t>
            </a:r>
            <a:r>
              <a:rPr lang="en-US" sz="2800" b="0" i="0" u="none" strike="noStrike" baseline="0" dirty="0" smtClean="0">
                <a:solidFill>
                  <a:srgbClr val="000000"/>
                </a:solidFill>
                <a:latin typeface="Times New Roman"/>
              </a:rPr>
              <a:t> were developed as mapping tools, there is also a need in future for </a:t>
            </a:r>
            <a:r>
              <a:rPr lang="en-US" sz="2800" b="0" i="0" u="none" strike="noStrike" baseline="0" dirty="0" err="1" smtClean="0">
                <a:solidFill>
                  <a:srgbClr val="000000"/>
                </a:solidFill>
                <a:latin typeface="Times New Roman"/>
              </a:rPr>
              <a:t>iCATs</a:t>
            </a:r>
            <a:r>
              <a:rPr lang="en-US" sz="2800" b="0" i="0" u="none" strike="noStrike" baseline="0" dirty="0" smtClean="0">
                <a:solidFill>
                  <a:srgbClr val="000000"/>
                </a:solidFill>
                <a:latin typeface="Times New Roman"/>
              </a:rPr>
              <a:t> that can facilitate the Quality Assurance function within SAIs and groups of SAIs, to provide assurance as to whether audit engagements and audit practices are conducted in accordance with the ISSAIs – can provide input to SAI PMF</a:t>
            </a:r>
          </a:p>
          <a:p>
            <a:endParaRPr lang="en-US" sz="2800" b="0" i="0" u="none" strike="noStrike" baseline="0" dirty="0" smtClean="0">
              <a:solidFill>
                <a:srgbClr val="000000"/>
              </a:solidFill>
              <a:latin typeface="Times New Roman"/>
            </a:endParaRPr>
          </a:p>
          <a:p>
            <a:pPr algn="l"/>
            <a:endParaRPr lang="en-US" sz="2800" b="0" i="0" u="none" strike="noStrike" baseline="0" dirty="0" smtClean="0">
              <a:solidFill>
                <a:srgbClr val="000000"/>
              </a:solidFill>
              <a:latin typeface="Times New Roman"/>
            </a:endParaRPr>
          </a:p>
          <a:p>
            <a:pPr algn="l"/>
            <a:endParaRPr lang="en-US" sz="2800" b="0" i="0" u="none" strike="noStrike" baseline="0" dirty="0" smtClean="0">
              <a:solidFill>
                <a:srgbClr val="000000"/>
              </a:solidFill>
              <a:latin typeface="Times New Roman"/>
            </a:endParaRPr>
          </a:p>
          <a:p>
            <a:endParaRPr lang="en-US" sz="2800" b="0" i="0" u="none" strike="noStrike" baseline="0" dirty="0" smtClean="0">
              <a:solidFill>
                <a:srgbClr val="000000"/>
              </a:solidFill>
              <a:latin typeface="Times New Roman"/>
            </a:endParaRPr>
          </a:p>
          <a:p>
            <a:endParaRPr lang="en-US" dirty="0"/>
          </a:p>
        </p:txBody>
      </p:sp>
      <p:sp>
        <p:nvSpPr>
          <p:cNvPr id="4" name="Slide Number Placeholder 3"/>
          <p:cNvSpPr>
            <a:spLocks noGrp="1"/>
          </p:cNvSpPr>
          <p:nvPr>
            <p:ph type="sldNum" sz="quarter" idx="10"/>
          </p:nvPr>
        </p:nvSpPr>
        <p:spPr/>
        <p:txBody>
          <a:bodyPr/>
          <a:lstStyle/>
          <a:p>
            <a:fld id="{495460F8-E099-404F-A17C-9D331F23BCF3}"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797427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495460F8-E099-404F-A17C-9D331F23BCF3}" type="slidenum">
              <a:rPr lang="en-US" smtClean="0"/>
              <a:pPr/>
              <a:t>26</a:t>
            </a:fld>
            <a:endParaRPr lang="en-US"/>
          </a:p>
        </p:txBody>
      </p:sp>
    </p:spTree>
    <p:extLst>
      <p:ext uri="{BB962C8B-B14F-4D97-AF65-F5344CB8AC3E}">
        <p14:creationId xmlns:p14="http://schemas.microsoft.com/office/powerpoint/2010/main" val="3955262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5460F8-E099-404F-A17C-9D331F23BCF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208426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nb-NO" dirty="0" smtClean="0"/>
              <a:t>This is</a:t>
            </a:r>
            <a:r>
              <a:rPr lang="nb-NO" baseline="0" dirty="0" smtClean="0"/>
              <a:t> a </a:t>
            </a:r>
            <a:r>
              <a:rPr lang="nb-NO" baseline="0" dirty="0" err="1" smtClean="0"/>
              <a:t>quick</a:t>
            </a:r>
            <a:r>
              <a:rPr lang="nb-NO" baseline="0" dirty="0" smtClean="0"/>
              <a:t> </a:t>
            </a:r>
            <a:r>
              <a:rPr lang="nb-NO" baseline="0" dirty="0" err="1" smtClean="0"/>
              <a:t>reminder</a:t>
            </a:r>
            <a:r>
              <a:rPr lang="nb-NO" baseline="0" dirty="0" smtClean="0"/>
              <a:t> of </a:t>
            </a:r>
            <a:r>
              <a:rPr lang="nb-NO" baseline="0" dirty="0" err="1" smtClean="0"/>
              <a:t>the</a:t>
            </a:r>
            <a:r>
              <a:rPr lang="nb-NO" baseline="0" dirty="0" smtClean="0"/>
              <a:t> </a:t>
            </a:r>
            <a:r>
              <a:rPr lang="nb-NO" baseline="0" dirty="0" err="1" smtClean="0"/>
              <a:t>process</a:t>
            </a:r>
            <a:r>
              <a:rPr lang="nb-NO" baseline="0" dirty="0" smtClean="0"/>
              <a:t> and </a:t>
            </a:r>
            <a:r>
              <a:rPr lang="nb-NO" baseline="0" dirty="0" err="1" smtClean="0"/>
              <a:t>activities</a:t>
            </a:r>
            <a:r>
              <a:rPr lang="nb-NO" baseline="0" dirty="0" smtClean="0"/>
              <a:t> in </a:t>
            </a:r>
            <a:r>
              <a:rPr lang="nb-NO" baseline="0" dirty="0" err="1" smtClean="0"/>
              <a:t>this</a:t>
            </a:r>
            <a:r>
              <a:rPr lang="nb-NO" baseline="0" dirty="0" smtClean="0"/>
              <a:t> </a:t>
            </a:r>
            <a:r>
              <a:rPr lang="nb-NO" baseline="0" dirty="0" err="1" smtClean="0"/>
              <a:t>project</a:t>
            </a:r>
            <a:r>
              <a:rPr lang="nb-NO" baseline="0" dirty="0" smtClean="0"/>
              <a:t> to date. </a:t>
            </a:r>
          </a:p>
          <a:p>
            <a:endParaRPr lang="nb-NO" baseline="0" dirty="0" smtClean="0"/>
          </a:p>
          <a:p>
            <a:pPr>
              <a:spcAft>
                <a:spcPts val="0"/>
              </a:spcAft>
            </a:pPr>
            <a:r>
              <a:rPr lang="nb-NO" baseline="0" dirty="0" smtClean="0"/>
              <a:t>It </a:t>
            </a:r>
            <a:r>
              <a:rPr lang="nb-NO" baseline="0" dirty="0" err="1" smtClean="0"/>
              <a:t>started</a:t>
            </a:r>
            <a:r>
              <a:rPr lang="nb-NO" baseline="0" dirty="0" smtClean="0"/>
              <a:t> </a:t>
            </a:r>
            <a:r>
              <a:rPr lang="nb-NO" baseline="0" dirty="0" err="1" smtClean="0"/>
              <a:t>with</a:t>
            </a:r>
            <a:r>
              <a:rPr lang="nb-NO" baseline="0" dirty="0" smtClean="0"/>
              <a:t> a </a:t>
            </a:r>
            <a:r>
              <a:rPr lang="nb-NO" baseline="0" dirty="0" err="1" smtClean="0"/>
              <a:t>mandate</a:t>
            </a:r>
            <a:r>
              <a:rPr lang="nb-NO" baseline="0" dirty="0" smtClean="0"/>
              <a:t> from INCOSAI in 2010, to </a:t>
            </a:r>
            <a:r>
              <a:rPr lang="nb-NO" baseline="0" dirty="0" err="1" smtClean="0"/>
              <a:t>develop</a:t>
            </a:r>
            <a:r>
              <a:rPr lang="nb-NO" baseline="0" dirty="0" smtClean="0"/>
              <a:t> a </a:t>
            </a:r>
            <a:r>
              <a:rPr lang="nb-NO" baseline="0" dirty="0" err="1" smtClean="0"/>
              <a:t>credible</a:t>
            </a:r>
            <a:r>
              <a:rPr lang="nb-NO" baseline="0" dirty="0" smtClean="0"/>
              <a:t> </a:t>
            </a:r>
            <a:r>
              <a:rPr lang="nb-NO" baseline="0" dirty="0" err="1" smtClean="0"/>
              <a:t>measurement</a:t>
            </a:r>
            <a:r>
              <a:rPr lang="nb-NO" baseline="0" dirty="0" smtClean="0"/>
              <a:t> </a:t>
            </a:r>
            <a:r>
              <a:rPr lang="nb-NO" baseline="0" dirty="0" err="1" smtClean="0"/>
              <a:t>framework</a:t>
            </a:r>
            <a:r>
              <a:rPr lang="nb-NO" baseline="0" dirty="0" smtClean="0"/>
              <a:t> for SAIs. </a:t>
            </a:r>
            <a:r>
              <a:rPr lang="en-US" sz="1200" dirty="0" smtClean="0">
                <a:effectLst/>
                <a:latin typeface="+mn-lt"/>
                <a:ea typeface="Calibri"/>
                <a:cs typeface="Arial"/>
              </a:rPr>
              <a:t>The work on developing a performance measurement framework (PMF) for SAIs is taken forward under the auspices of the INTOSAI Working Group on the Value and Benefits of SAIs (WGVBS). A Task Team has been established to do the detailed work, and the INTOSAI-Donor Secretariat is coordinator for the task team</a:t>
            </a:r>
            <a:r>
              <a:rPr lang="en-US" sz="1200" dirty="0" smtClean="0">
                <a:effectLst/>
                <a:latin typeface="+mn-lt"/>
                <a:ea typeface="+mn-ea"/>
                <a:cs typeface="+mn-cs"/>
              </a:rPr>
              <a:t>.</a:t>
            </a:r>
            <a:r>
              <a:rPr lang="en-US" sz="1200" baseline="0" dirty="0" smtClean="0">
                <a:effectLst/>
                <a:latin typeface="+mn-lt"/>
                <a:ea typeface="+mn-ea"/>
                <a:cs typeface="+mn-cs"/>
              </a:rPr>
              <a:t> </a:t>
            </a:r>
            <a:r>
              <a:rPr lang="nb-NO" baseline="0" dirty="0" smtClean="0"/>
              <a:t>A </a:t>
            </a:r>
            <a:r>
              <a:rPr lang="nb-NO" baseline="0" dirty="0" err="1" smtClean="0"/>
              <a:t>concept</a:t>
            </a:r>
            <a:r>
              <a:rPr lang="nb-NO" baseline="0" dirty="0" smtClean="0"/>
              <a:t> note and a </a:t>
            </a:r>
            <a:r>
              <a:rPr lang="nb-NO" baseline="0" dirty="0" err="1" smtClean="0"/>
              <a:t>project</a:t>
            </a:r>
            <a:r>
              <a:rPr lang="nb-NO" baseline="0" dirty="0" smtClean="0"/>
              <a:t> plan </a:t>
            </a:r>
            <a:r>
              <a:rPr lang="nb-NO" baseline="0" dirty="0" err="1" smtClean="0"/>
              <a:t>was</a:t>
            </a:r>
            <a:r>
              <a:rPr lang="nb-NO" baseline="0" dirty="0" smtClean="0"/>
              <a:t> </a:t>
            </a:r>
            <a:r>
              <a:rPr lang="nb-NO" baseline="0" dirty="0" err="1" smtClean="0"/>
              <a:t>approved</a:t>
            </a:r>
            <a:r>
              <a:rPr lang="nb-NO" baseline="0" dirty="0" smtClean="0"/>
              <a:t> by </a:t>
            </a:r>
            <a:r>
              <a:rPr lang="nb-NO" baseline="0" dirty="0" err="1" smtClean="0"/>
              <a:t>the</a:t>
            </a:r>
            <a:r>
              <a:rPr lang="nb-NO" baseline="0" dirty="0" smtClean="0"/>
              <a:t> Working Group in 2012. </a:t>
            </a:r>
            <a:r>
              <a:rPr lang="nb-NO" baseline="0" dirty="0" err="1" smtClean="0"/>
              <a:t>Subsequently</a:t>
            </a:r>
            <a:r>
              <a:rPr lang="nb-NO" baseline="0" dirty="0" smtClean="0"/>
              <a:t>, </a:t>
            </a:r>
            <a:r>
              <a:rPr lang="nb-NO" baseline="0" dirty="0" err="1" smtClean="0"/>
              <a:t>the</a:t>
            </a:r>
            <a:r>
              <a:rPr lang="nb-NO" baseline="0" dirty="0" smtClean="0"/>
              <a:t> first draft of </a:t>
            </a:r>
            <a:r>
              <a:rPr lang="nb-NO" baseline="0" dirty="0" err="1" smtClean="0"/>
              <a:t>the</a:t>
            </a:r>
            <a:r>
              <a:rPr lang="nb-NO" baseline="0" dirty="0" smtClean="0"/>
              <a:t> SAI PMF </a:t>
            </a:r>
            <a:r>
              <a:rPr lang="nb-NO" baseline="0" dirty="0" err="1" smtClean="0"/>
              <a:t>was</a:t>
            </a:r>
            <a:r>
              <a:rPr lang="nb-NO" baseline="0" dirty="0" smtClean="0"/>
              <a:t> </a:t>
            </a:r>
            <a:r>
              <a:rPr lang="nb-NO" baseline="0" dirty="0" err="1" smtClean="0"/>
              <a:t>developed</a:t>
            </a:r>
            <a:r>
              <a:rPr lang="nb-NO" baseline="0" dirty="0" smtClean="0"/>
              <a:t> and </a:t>
            </a:r>
            <a:r>
              <a:rPr lang="nb-NO" baseline="0" dirty="0" err="1" smtClean="0"/>
              <a:t>initially</a:t>
            </a:r>
            <a:r>
              <a:rPr lang="nb-NO" baseline="0" dirty="0" smtClean="0"/>
              <a:t> </a:t>
            </a:r>
            <a:r>
              <a:rPr lang="nb-NO" baseline="0" dirty="0" err="1" smtClean="0"/>
              <a:t>piloted</a:t>
            </a:r>
            <a:r>
              <a:rPr lang="nb-NO" baseline="0" dirty="0" smtClean="0"/>
              <a:t> in </a:t>
            </a:r>
            <a:r>
              <a:rPr lang="nb-NO" baseline="0" dirty="0" err="1" smtClean="0"/>
              <a:t>three</a:t>
            </a:r>
            <a:r>
              <a:rPr lang="nb-NO" baseline="0" dirty="0" smtClean="0"/>
              <a:t> </a:t>
            </a:r>
            <a:r>
              <a:rPr lang="nb-NO" baseline="0" dirty="0" err="1" smtClean="0"/>
              <a:t>countries</a:t>
            </a:r>
            <a:r>
              <a:rPr lang="nb-NO" baseline="0" dirty="0" smtClean="0"/>
              <a:t>; Sierra Leone, Djibouti and Norway. </a:t>
            </a:r>
            <a:r>
              <a:rPr lang="nb-NO" baseline="0" dirty="0" err="1" smtClean="0"/>
              <a:t>There</a:t>
            </a:r>
            <a:r>
              <a:rPr lang="nb-NO" baseline="0" dirty="0" smtClean="0"/>
              <a:t> </a:t>
            </a:r>
            <a:r>
              <a:rPr lang="nb-NO" baseline="0" dirty="0" err="1" smtClean="0"/>
              <a:t>were</a:t>
            </a:r>
            <a:r>
              <a:rPr lang="nb-NO" baseline="0" dirty="0" smtClean="0"/>
              <a:t> </a:t>
            </a:r>
            <a:r>
              <a:rPr lang="nb-NO" baseline="0" dirty="0" err="1" smtClean="0"/>
              <a:t>also</a:t>
            </a:r>
            <a:r>
              <a:rPr lang="nb-NO" baseline="0" dirty="0" smtClean="0"/>
              <a:t> </a:t>
            </a:r>
            <a:r>
              <a:rPr lang="nb-NO" baseline="0" dirty="0" err="1" smtClean="0"/>
              <a:t>consultations</a:t>
            </a:r>
            <a:r>
              <a:rPr lang="nb-NO" baseline="0" dirty="0" smtClean="0"/>
              <a:t> on </a:t>
            </a:r>
            <a:r>
              <a:rPr lang="nb-NO" baseline="0" dirty="0" err="1" smtClean="0"/>
              <a:t>the</a:t>
            </a:r>
            <a:r>
              <a:rPr lang="nb-NO" baseline="0" dirty="0" smtClean="0"/>
              <a:t> draft </a:t>
            </a:r>
            <a:r>
              <a:rPr lang="nb-NO" baseline="0" dirty="0" err="1" smtClean="0"/>
              <a:t>where</a:t>
            </a:r>
            <a:r>
              <a:rPr lang="nb-NO" baseline="0" dirty="0" smtClean="0"/>
              <a:t> input </a:t>
            </a:r>
            <a:r>
              <a:rPr lang="nb-NO" baseline="0" dirty="0" err="1" smtClean="0"/>
              <a:t>was</a:t>
            </a:r>
            <a:r>
              <a:rPr lang="nb-NO" baseline="0" dirty="0" smtClean="0"/>
              <a:t> </a:t>
            </a:r>
            <a:r>
              <a:rPr lang="nb-NO" baseline="0" dirty="0" err="1" smtClean="0"/>
              <a:t>received</a:t>
            </a:r>
            <a:r>
              <a:rPr lang="nb-NO" baseline="0" dirty="0" smtClean="0"/>
              <a:t> from a </a:t>
            </a:r>
            <a:r>
              <a:rPr lang="nb-NO" baseline="0" dirty="0" err="1" smtClean="0"/>
              <a:t>number</a:t>
            </a:r>
            <a:r>
              <a:rPr lang="nb-NO" baseline="0" dirty="0" smtClean="0"/>
              <a:t> of </a:t>
            </a:r>
            <a:r>
              <a:rPr lang="nb-NO" baseline="0" dirty="0" err="1" smtClean="0"/>
              <a:t>organizations</a:t>
            </a:r>
            <a:r>
              <a:rPr lang="nb-NO" baseline="0" dirty="0" smtClean="0"/>
              <a:t>. </a:t>
            </a:r>
          </a:p>
          <a:p>
            <a:endParaRPr lang="nb-NO" baseline="0" dirty="0" smtClean="0"/>
          </a:p>
          <a:p>
            <a:r>
              <a:rPr lang="nb-NO" baseline="0" dirty="0" smtClean="0"/>
              <a:t>In 2013 </a:t>
            </a:r>
            <a:r>
              <a:rPr lang="nb-NO" baseline="0" dirty="0" err="1" smtClean="0"/>
              <a:t>the</a:t>
            </a:r>
            <a:r>
              <a:rPr lang="nb-NO" baseline="0" dirty="0" smtClean="0"/>
              <a:t> Working Group </a:t>
            </a:r>
            <a:r>
              <a:rPr lang="nb-NO" baseline="0" dirty="0" err="1" smtClean="0"/>
              <a:t>endorsed</a:t>
            </a:r>
            <a:r>
              <a:rPr lang="nb-NO" baseline="0" dirty="0" smtClean="0"/>
              <a:t> a </a:t>
            </a:r>
            <a:r>
              <a:rPr lang="nb-NO" baseline="0" dirty="0" err="1" smtClean="0"/>
              <a:t>revised</a:t>
            </a:r>
            <a:r>
              <a:rPr lang="nb-NO" baseline="0" dirty="0" smtClean="0"/>
              <a:t> </a:t>
            </a:r>
            <a:r>
              <a:rPr lang="nb-NO" baseline="0" dirty="0" err="1" smtClean="0"/>
              <a:t>version</a:t>
            </a:r>
            <a:r>
              <a:rPr lang="nb-NO" baseline="0" dirty="0" smtClean="0"/>
              <a:t>, </a:t>
            </a:r>
            <a:r>
              <a:rPr lang="nb-NO" baseline="0" dirty="0" err="1" smtClean="0"/>
              <a:t>the</a:t>
            </a:r>
            <a:r>
              <a:rPr lang="nb-NO" baseline="0" dirty="0" smtClean="0"/>
              <a:t> Pilot Version, </a:t>
            </a:r>
            <a:r>
              <a:rPr lang="nb-NO" baseline="0" dirty="0" err="1" smtClean="0"/>
              <a:t>after</a:t>
            </a:r>
            <a:r>
              <a:rPr lang="nb-NO" baseline="0" dirty="0" smtClean="0"/>
              <a:t> it </a:t>
            </a:r>
            <a:r>
              <a:rPr lang="nb-NO" baseline="0" dirty="0" err="1" smtClean="0"/>
              <a:t>had</a:t>
            </a:r>
            <a:r>
              <a:rPr lang="nb-NO" baseline="0" dirty="0" smtClean="0"/>
              <a:t> </a:t>
            </a:r>
            <a:r>
              <a:rPr lang="nb-NO" baseline="0" dirty="0" err="1" smtClean="0"/>
              <a:t>decided</a:t>
            </a:r>
            <a:r>
              <a:rPr lang="nb-NO" baseline="0" dirty="0" smtClean="0"/>
              <a:t> </a:t>
            </a:r>
            <a:r>
              <a:rPr lang="nb-NO" baseline="0" dirty="0" err="1" smtClean="0"/>
              <a:t>that</a:t>
            </a:r>
            <a:r>
              <a:rPr lang="nb-NO" baseline="0" dirty="0" smtClean="0"/>
              <a:t> it </a:t>
            </a:r>
            <a:r>
              <a:rPr lang="nb-NO" baseline="0" dirty="0" err="1" smtClean="0"/>
              <a:t>needed</a:t>
            </a:r>
            <a:r>
              <a:rPr lang="nb-NO" baseline="0" dirty="0" smtClean="0"/>
              <a:t> </a:t>
            </a:r>
            <a:r>
              <a:rPr lang="nb-NO" baseline="0" dirty="0" err="1" smtClean="0"/>
              <a:t>further</a:t>
            </a:r>
            <a:r>
              <a:rPr lang="nb-NO" baseline="0" dirty="0" smtClean="0"/>
              <a:t> </a:t>
            </a:r>
            <a:r>
              <a:rPr lang="nb-NO" baseline="0" dirty="0" err="1" smtClean="0"/>
              <a:t>piloting</a:t>
            </a:r>
            <a:r>
              <a:rPr lang="nb-NO" baseline="0" dirty="0" smtClean="0"/>
              <a:t> </a:t>
            </a:r>
            <a:r>
              <a:rPr lang="nb-NO" baseline="0" dirty="0" err="1" smtClean="0"/>
              <a:t>before</a:t>
            </a:r>
            <a:r>
              <a:rPr lang="nb-NO" baseline="0" dirty="0" smtClean="0"/>
              <a:t> it </a:t>
            </a:r>
            <a:r>
              <a:rPr lang="nb-NO" baseline="0" dirty="0" err="1" smtClean="0"/>
              <a:t>could</a:t>
            </a:r>
            <a:r>
              <a:rPr lang="nb-NO" baseline="0" dirty="0" smtClean="0"/>
              <a:t> be sent to INCOSAI for </a:t>
            </a:r>
            <a:r>
              <a:rPr lang="nb-NO" baseline="0" dirty="0" err="1" smtClean="0"/>
              <a:t>endorsement</a:t>
            </a:r>
            <a:r>
              <a:rPr lang="nb-NO" baseline="0" dirty="0" smtClean="0"/>
              <a:t>. The 2nd </a:t>
            </a:r>
            <a:r>
              <a:rPr lang="nb-NO" baseline="0" dirty="0" err="1" smtClean="0"/>
              <a:t>phase</a:t>
            </a:r>
            <a:r>
              <a:rPr lang="nb-NO" baseline="0" dirty="0" smtClean="0"/>
              <a:t> of </a:t>
            </a:r>
            <a:r>
              <a:rPr lang="nb-NO" baseline="0" dirty="0" err="1" smtClean="0"/>
              <a:t>piloting</a:t>
            </a:r>
            <a:r>
              <a:rPr lang="nb-NO" baseline="0" dirty="0" smtClean="0"/>
              <a:t> </a:t>
            </a:r>
            <a:r>
              <a:rPr lang="nb-NO" baseline="0" dirty="0" err="1" smtClean="0"/>
              <a:t>lasted</a:t>
            </a:r>
            <a:r>
              <a:rPr lang="nb-NO" baseline="0" dirty="0" smtClean="0"/>
              <a:t> from 2013 </a:t>
            </a:r>
            <a:r>
              <a:rPr lang="nb-NO" baseline="0" dirty="0" err="1" smtClean="0"/>
              <a:t>until</a:t>
            </a:r>
            <a:r>
              <a:rPr lang="nb-NO" baseline="0" dirty="0" smtClean="0"/>
              <a:t> May </a:t>
            </a:r>
            <a:r>
              <a:rPr lang="nb-NO" baseline="0" dirty="0" err="1" smtClean="0"/>
              <a:t>this</a:t>
            </a:r>
            <a:r>
              <a:rPr lang="nb-NO" baseline="0" dirty="0" smtClean="0"/>
              <a:t> </a:t>
            </a:r>
            <a:r>
              <a:rPr lang="nb-NO" baseline="0" dirty="0" err="1" smtClean="0"/>
              <a:t>year</a:t>
            </a:r>
            <a:r>
              <a:rPr lang="nb-NO" baseline="0" dirty="0" smtClean="0"/>
              <a:t>. </a:t>
            </a:r>
            <a:r>
              <a:rPr lang="nb-NO" baseline="0" dirty="0" err="1" smtClean="0"/>
              <a:t>We’ll</a:t>
            </a:r>
            <a:r>
              <a:rPr lang="nb-NO" baseline="0" dirty="0" smtClean="0"/>
              <a:t> </a:t>
            </a:r>
            <a:r>
              <a:rPr lang="nb-NO" baseline="0" dirty="0" err="1" smtClean="0"/>
              <a:t>learn</a:t>
            </a:r>
            <a:r>
              <a:rPr lang="nb-NO" baseline="0" dirty="0" smtClean="0"/>
              <a:t> more </a:t>
            </a:r>
            <a:r>
              <a:rPr lang="nb-NO" baseline="0" dirty="0" err="1" smtClean="0"/>
              <a:t>about</a:t>
            </a:r>
            <a:r>
              <a:rPr lang="nb-NO" baseline="0" dirty="0" smtClean="0"/>
              <a:t> </a:t>
            </a:r>
            <a:r>
              <a:rPr lang="nb-NO" baseline="0" dirty="0" err="1" smtClean="0"/>
              <a:t>that</a:t>
            </a:r>
            <a:r>
              <a:rPr lang="nb-NO" baseline="0" dirty="0" smtClean="0"/>
              <a:t> in </a:t>
            </a:r>
            <a:r>
              <a:rPr lang="nb-NO" baseline="0" dirty="0" err="1" smtClean="0"/>
              <a:t>this</a:t>
            </a:r>
            <a:r>
              <a:rPr lang="nb-NO" baseline="0" dirty="0" smtClean="0"/>
              <a:t> </a:t>
            </a:r>
            <a:r>
              <a:rPr lang="nb-NO" baseline="0" dirty="0" err="1" smtClean="0"/>
              <a:t>presentation</a:t>
            </a:r>
            <a:r>
              <a:rPr lang="nb-NO" baseline="0" dirty="0" smtClean="0"/>
              <a:t>.</a:t>
            </a:r>
          </a:p>
          <a:p>
            <a:endParaRPr lang="nb-NO" baseline="0" dirty="0" smtClean="0"/>
          </a:p>
          <a:p>
            <a:r>
              <a:rPr lang="nb-NO" baseline="0" dirty="0" smtClean="0"/>
              <a:t>At last </a:t>
            </a:r>
            <a:r>
              <a:rPr lang="nb-NO" baseline="0" dirty="0" err="1" smtClean="0"/>
              <a:t>year’s</a:t>
            </a:r>
            <a:r>
              <a:rPr lang="nb-NO" baseline="0" dirty="0" smtClean="0"/>
              <a:t> </a:t>
            </a:r>
            <a:r>
              <a:rPr lang="nb-NO" baseline="0" dirty="0" err="1" smtClean="0"/>
              <a:t>meeting</a:t>
            </a:r>
            <a:r>
              <a:rPr lang="nb-NO" baseline="0" dirty="0" smtClean="0"/>
              <a:t> of </a:t>
            </a:r>
            <a:r>
              <a:rPr lang="nb-NO" baseline="0" dirty="0" err="1" smtClean="0"/>
              <a:t>this</a:t>
            </a:r>
            <a:r>
              <a:rPr lang="nb-NO" baseline="0" dirty="0" smtClean="0"/>
              <a:t> Working Group a </a:t>
            </a:r>
            <a:r>
              <a:rPr lang="nb-NO" baseline="0" dirty="0" err="1" smtClean="0"/>
              <a:t>timetable</a:t>
            </a:r>
            <a:r>
              <a:rPr lang="nb-NO" baseline="0" dirty="0" smtClean="0"/>
              <a:t> for finalising and </a:t>
            </a:r>
            <a:r>
              <a:rPr lang="nb-NO" baseline="0" dirty="0" err="1" smtClean="0"/>
              <a:t>approving</a:t>
            </a:r>
            <a:r>
              <a:rPr lang="nb-NO" baseline="0" dirty="0" smtClean="0"/>
              <a:t> SAI PMF </a:t>
            </a:r>
            <a:r>
              <a:rPr lang="nb-NO" baseline="0" dirty="0" err="1" smtClean="0"/>
              <a:t>was</a:t>
            </a:r>
            <a:r>
              <a:rPr lang="nb-NO" baseline="0" dirty="0" smtClean="0"/>
              <a:t> </a:t>
            </a:r>
            <a:r>
              <a:rPr lang="nb-NO" baseline="0" dirty="0" err="1" smtClean="0"/>
              <a:t>presented</a:t>
            </a:r>
            <a:r>
              <a:rPr lang="nb-NO" baseline="0" dirty="0" smtClean="0"/>
              <a:t> and </a:t>
            </a:r>
            <a:r>
              <a:rPr lang="nb-NO" baseline="0" dirty="0" err="1" smtClean="0"/>
              <a:t>approved</a:t>
            </a:r>
            <a:r>
              <a:rPr lang="nb-NO" baseline="0" dirty="0" smtClean="0"/>
              <a:t>. </a:t>
            </a:r>
            <a:r>
              <a:rPr lang="nb-NO" baseline="0" dirty="0" err="1" smtClean="0"/>
              <a:t>Since</a:t>
            </a:r>
            <a:r>
              <a:rPr lang="nb-NO" baseline="0" dirty="0" smtClean="0"/>
              <a:t> </a:t>
            </a:r>
            <a:r>
              <a:rPr lang="nb-NO" baseline="0" dirty="0" err="1" smtClean="0"/>
              <a:t>then</a:t>
            </a:r>
            <a:r>
              <a:rPr lang="nb-NO" baseline="0" dirty="0" smtClean="0"/>
              <a:t> </a:t>
            </a:r>
            <a:r>
              <a:rPr lang="nb-NO" b="1" baseline="0" dirty="0" err="1" smtClean="0"/>
              <a:t>we</a:t>
            </a:r>
            <a:r>
              <a:rPr lang="nb-NO" b="1" baseline="0" dirty="0" smtClean="0"/>
              <a:t> have </a:t>
            </a:r>
            <a:r>
              <a:rPr lang="nb-NO" b="1" baseline="0" dirty="0" err="1" smtClean="0"/>
              <a:t>followed</a:t>
            </a:r>
            <a:r>
              <a:rPr lang="nb-NO" b="1" baseline="0" dirty="0" smtClean="0"/>
              <a:t> </a:t>
            </a:r>
            <a:r>
              <a:rPr lang="nb-NO" b="1" baseline="0" dirty="0" err="1" smtClean="0"/>
              <a:t>the</a:t>
            </a:r>
            <a:r>
              <a:rPr lang="nb-NO" b="1" baseline="0" dirty="0" smtClean="0"/>
              <a:t> </a:t>
            </a:r>
            <a:r>
              <a:rPr lang="nb-NO" b="1" baseline="0" dirty="0" err="1" smtClean="0"/>
              <a:t>steps</a:t>
            </a:r>
            <a:r>
              <a:rPr lang="nb-NO" b="1" baseline="0" dirty="0" smtClean="0"/>
              <a:t> in </a:t>
            </a:r>
            <a:r>
              <a:rPr lang="nb-NO" b="1" baseline="0" dirty="0" err="1" smtClean="0"/>
              <a:t>that</a:t>
            </a:r>
            <a:r>
              <a:rPr lang="nb-NO" b="1" baseline="0" dirty="0" smtClean="0"/>
              <a:t> </a:t>
            </a:r>
            <a:r>
              <a:rPr lang="nb-NO" b="1" baseline="0" dirty="0" err="1" smtClean="0"/>
              <a:t>timetable</a:t>
            </a:r>
            <a:r>
              <a:rPr lang="nb-NO" baseline="0" dirty="0" smtClean="0"/>
              <a:t>, </a:t>
            </a:r>
            <a:r>
              <a:rPr lang="nb-NO" baseline="0" dirty="0" err="1" smtClean="0"/>
              <a:t>including</a:t>
            </a:r>
            <a:r>
              <a:rPr lang="nb-NO" baseline="0" dirty="0" smtClean="0"/>
              <a:t> </a:t>
            </a:r>
            <a:r>
              <a:rPr lang="nb-NO" baseline="0" dirty="0" err="1" smtClean="0"/>
              <a:t>running</a:t>
            </a:r>
            <a:r>
              <a:rPr lang="nb-NO" baseline="0" dirty="0" smtClean="0"/>
              <a:t> a </a:t>
            </a:r>
            <a:r>
              <a:rPr lang="nb-NO" baseline="0" dirty="0" err="1" smtClean="0"/>
              <a:t>three</a:t>
            </a:r>
            <a:r>
              <a:rPr lang="nb-NO" baseline="0" dirty="0" smtClean="0"/>
              <a:t> </a:t>
            </a:r>
            <a:r>
              <a:rPr lang="nb-NO" baseline="0" dirty="0" err="1" smtClean="0"/>
              <a:t>month</a:t>
            </a:r>
            <a:r>
              <a:rPr lang="nb-NO" baseline="0" dirty="0" smtClean="0"/>
              <a:t> </a:t>
            </a:r>
            <a:r>
              <a:rPr lang="nb-NO" baseline="0" dirty="0" err="1" smtClean="0"/>
              <a:t>consultation</a:t>
            </a:r>
            <a:r>
              <a:rPr lang="nb-NO" baseline="0" dirty="0" smtClean="0"/>
              <a:t> </a:t>
            </a:r>
            <a:r>
              <a:rPr lang="nb-NO" baseline="0" dirty="0" err="1" smtClean="0"/>
              <a:t>phase</a:t>
            </a:r>
            <a:r>
              <a:rPr lang="nb-NO" baseline="0" dirty="0" smtClean="0"/>
              <a:t>, </a:t>
            </a:r>
            <a:r>
              <a:rPr lang="nb-NO" baseline="0" dirty="0" err="1" smtClean="0"/>
              <a:t>holding</a:t>
            </a:r>
            <a:r>
              <a:rPr lang="nb-NO" baseline="0" dirty="0" smtClean="0"/>
              <a:t> a </a:t>
            </a:r>
            <a:r>
              <a:rPr lang="nb-NO" baseline="0" dirty="0" err="1" smtClean="0"/>
              <a:t>meeting</a:t>
            </a:r>
            <a:r>
              <a:rPr lang="nb-NO" baseline="0" dirty="0" smtClean="0"/>
              <a:t> of </a:t>
            </a:r>
            <a:r>
              <a:rPr lang="nb-NO" baseline="0" dirty="0" err="1" smtClean="0"/>
              <a:t>the</a:t>
            </a:r>
            <a:r>
              <a:rPr lang="nb-NO" baseline="0" dirty="0" smtClean="0"/>
              <a:t> </a:t>
            </a:r>
            <a:r>
              <a:rPr lang="nb-NO" baseline="0" dirty="0" err="1" smtClean="0"/>
              <a:t>Task</a:t>
            </a:r>
            <a:r>
              <a:rPr lang="nb-NO" baseline="0" dirty="0" smtClean="0"/>
              <a:t> team in May. The </a:t>
            </a:r>
            <a:r>
              <a:rPr lang="nb-NO" baseline="0" dirty="0" err="1" smtClean="0"/>
              <a:t>paper</a:t>
            </a:r>
            <a:r>
              <a:rPr lang="nb-NO" baseline="0" dirty="0" smtClean="0"/>
              <a:t> on </a:t>
            </a:r>
            <a:r>
              <a:rPr lang="nb-NO" baseline="0" dirty="0" err="1" smtClean="0"/>
              <a:t>the</a:t>
            </a:r>
            <a:r>
              <a:rPr lang="nb-NO" baseline="0" dirty="0" smtClean="0"/>
              <a:t> </a:t>
            </a:r>
            <a:r>
              <a:rPr lang="nb-NO" baseline="0" dirty="0" err="1" smtClean="0"/>
              <a:t>task</a:t>
            </a:r>
            <a:r>
              <a:rPr lang="nb-NO" baseline="0" dirty="0" smtClean="0"/>
              <a:t> </a:t>
            </a:r>
            <a:r>
              <a:rPr lang="nb-NO" baseline="0" dirty="0" err="1" smtClean="0"/>
              <a:t>team’s</a:t>
            </a:r>
            <a:r>
              <a:rPr lang="nb-NO" baseline="0" dirty="0" smtClean="0"/>
              <a:t> </a:t>
            </a:r>
            <a:r>
              <a:rPr lang="nb-NO" baseline="0" dirty="0" err="1" smtClean="0"/>
              <a:t>considerations</a:t>
            </a:r>
            <a:r>
              <a:rPr lang="nb-NO" baseline="0" dirty="0" smtClean="0"/>
              <a:t> </a:t>
            </a:r>
            <a:r>
              <a:rPr lang="nb-NO" baseline="0" dirty="0" err="1" smtClean="0"/>
              <a:t>regarding</a:t>
            </a:r>
            <a:r>
              <a:rPr lang="nb-NO" baseline="0" dirty="0" smtClean="0"/>
              <a:t> </a:t>
            </a:r>
            <a:r>
              <a:rPr lang="nb-NO" baseline="0" dirty="0" err="1" smtClean="0"/>
              <a:t>the</a:t>
            </a:r>
            <a:r>
              <a:rPr lang="nb-NO" baseline="0" dirty="0" smtClean="0"/>
              <a:t> </a:t>
            </a:r>
            <a:r>
              <a:rPr lang="nb-NO" baseline="0" dirty="0" err="1" smtClean="0"/>
              <a:t>consultation</a:t>
            </a:r>
            <a:r>
              <a:rPr lang="nb-NO" baseline="0" dirty="0" smtClean="0"/>
              <a:t> </a:t>
            </a:r>
            <a:r>
              <a:rPr lang="nb-NO" baseline="0" dirty="0" err="1" smtClean="0"/>
              <a:t>comments</a:t>
            </a:r>
            <a:r>
              <a:rPr lang="nb-NO" baseline="0" dirty="0" smtClean="0"/>
              <a:t> </a:t>
            </a:r>
            <a:r>
              <a:rPr lang="nb-NO" baseline="0" dirty="0" err="1" smtClean="0"/>
              <a:t>was</a:t>
            </a:r>
            <a:r>
              <a:rPr lang="nb-NO" baseline="0" dirty="0" smtClean="0"/>
              <a:t> </a:t>
            </a:r>
            <a:r>
              <a:rPr lang="nb-NO" baseline="0" dirty="0" err="1" smtClean="0"/>
              <a:t>finalized</a:t>
            </a:r>
            <a:r>
              <a:rPr lang="nb-NO" baseline="0" dirty="0" smtClean="0"/>
              <a:t> in August and </a:t>
            </a:r>
            <a:r>
              <a:rPr lang="nb-NO" baseline="0" dirty="0" err="1" smtClean="0"/>
              <a:t>shared</a:t>
            </a:r>
            <a:r>
              <a:rPr lang="nb-NO" baseline="0" dirty="0" smtClean="0"/>
              <a:t> </a:t>
            </a:r>
            <a:r>
              <a:rPr lang="nb-NO" baseline="0" dirty="0" err="1" smtClean="0"/>
              <a:t>with</a:t>
            </a:r>
            <a:r>
              <a:rPr lang="nb-NO" baseline="0" dirty="0" smtClean="0"/>
              <a:t> </a:t>
            </a:r>
            <a:r>
              <a:rPr lang="nb-NO" baseline="0" dirty="0" err="1" smtClean="0"/>
              <a:t>you</a:t>
            </a:r>
            <a:r>
              <a:rPr lang="nb-NO" baseline="0" dirty="0" smtClean="0"/>
              <a:t> </a:t>
            </a:r>
            <a:r>
              <a:rPr lang="nb-NO" baseline="0" dirty="0" err="1" smtClean="0"/>
              <a:t>ahead</a:t>
            </a:r>
            <a:r>
              <a:rPr lang="nb-NO" baseline="0" dirty="0" smtClean="0"/>
              <a:t> of </a:t>
            </a:r>
            <a:r>
              <a:rPr lang="nb-NO" baseline="0" dirty="0" err="1" smtClean="0"/>
              <a:t>this</a:t>
            </a:r>
            <a:r>
              <a:rPr lang="nb-NO" baseline="0" dirty="0" smtClean="0"/>
              <a:t> </a:t>
            </a:r>
            <a:r>
              <a:rPr lang="nb-NO" baseline="0" dirty="0" err="1" smtClean="0"/>
              <a:t>meeting</a:t>
            </a:r>
            <a:r>
              <a:rPr lang="nb-NO" baseline="0" dirty="0" smtClean="0"/>
              <a:t>. If </a:t>
            </a:r>
            <a:r>
              <a:rPr lang="nb-NO" baseline="0" dirty="0" err="1" smtClean="0"/>
              <a:t>the</a:t>
            </a:r>
            <a:r>
              <a:rPr lang="nb-NO" baseline="0" dirty="0" smtClean="0"/>
              <a:t> Working Group is </a:t>
            </a:r>
            <a:r>
              <a:rPr lang="nb-NO" baseline="0" dirty="0" err="1" smtClean="0"/>
              <a:t>supportive</a:t>
            </a:r>
            <a:r>
              <a:rPr lang="nb-NO" baseline="0" dirty="0" smtClean="0"/>
              <a:t> of </a:t>
            </a:r>
            <a:r>
              <a:rPr lang="nb-NO" baseline="0" dirty="0" err="1" smtClean="0"/>
              <a:t>the</a:t>
            </a:r>
            <a:r>
              <a:rPr lang="nb-NO" baseline="0" dirty="0" smtClean="0"/>
              <a:t> </a:t>
            </a:r>
            <a:r>
              <a:rPr lang="nb-NO" baseline="0" dirty="0" err="1" smtClean="0"/>
              <a:t>task</a:t>
            </a:r>
            <a:r>
              <a:rPr lang="nb-NO" baseline="0" dirty="0" smtClean="0"/>
              <a:t> </a:t>
            </a:r>
            <a:r>
              <a:rPr lang="nb-NO" baseline="0" dirty="0" err="1" smtClean="0"/>
              <a:t>team’s</a:t>
            </a:r>
            <a:r>
              <a:rPr lang="nb-NO" baseline="0" dirty="0" smtClean="0"/>
              <a:t> </a:t>
            </a:r>
            <a:r>
              <a:rPr lang="nb-NO" baseline="0" dirty="0" err="1" smtClean="0"/>
              <a:t>conclusions</a:t>
            </a:r>
            <a:r>
              <a:rPr lang="nb-NO" baseline="0" dirty="0" smtClean="0"/>
              <a:t>, </a:t>
            </a:r>
            <a:r>
              <a:rPr lang="nb-NO" baseline="0" dirty="0" err="1" smtClean="0"/>
              <a:t>we</a:t>
            </a:r>
            <a:r>
              <a:rPr lang="nb-NO" baseline="0" dirty="0" smtClean="0"/>
              <a:t> </a:t>
            </a:r>
            <a:r>
              <a:rPr lang="nb-NO" baseline="0" dirty="0" err="1" smtClean="0"/>
              <a:t>will</a:t>
            </a:r>
            <a:r>
              <a:rPr lang="nb-NO" baseline="0" dirty="0" smtClean="0"/>
              <a:t> </a:t>
            </a:r>
            <a:r>
              <a:rPr lang="nb-NO" baseline="0" dirty="0" err="1" smtClean="0"/>
              <a:t>publish</a:t>
            </a:r>
            <a:r>
              <a:rPr lang="nb-NO" baseline="0" dirty="0" smtClean="0"/>
              <a:t> </a:t>
            </a:r>
            <a:r>
              <a:rPr lang="nb-NO" baseline="0" dirty="0" err="1" smtClean="0"/>
              <a:t>the</a:t>
            </a:r>
            <a:r>
              <a:rPr lang="nb-NO" baseline="0" dirty="0" smtClean="0"/>
              <a:t> </a:t>
            </a:r>
            <a:r>
              <a:rPr lang="nb-NO" baseline="0" dirty="0" err="1" smtClean="0"/>
              <a:t>paper</a:t>
            </a:r>
            <a:r>
              <a:rPr lang="nb-NO" baseline="0" dirty="0" smtClean="0"/>
              <a:t> on </a:t>
            </a:r>
            <a:r>
              <a:rPr lang="nb-NO" baseline="0" dirty="0" err="1" smtClean="0"/>
              <a:t>the</a:t>
            </a:r>
            <a:r>
              <a:rPr lang="nb-NO" baseline="0" dirty="0" smtClean="0"/>
              <a:t> </a:t>
            </a:r>
            <a:r>
              <a:rPr lang="nb-NO" baseline="0" dirty="0" err="1" smtClean="0"/>
              <a:t>website</a:t>
            </a:r>
            <a:r>
              <a:rPr lang="nb-NO" baseline="0" dirty="0" smtClean="0"/>
              <a:t> </a:t>
            </a:r>
            <a:r>
              <a:rPr lang="nb-NO" baseline="0" dirty="0" err="1" smtClean="0"/>
              <a:t>after</a:t>
            </a:r>
            <a:r>
              <a:rPr lang="nb-NO" baseline="0" dirty="0" smtClean="0"/>
              <a:t> </a:t>
            </a:r>
            <a:r>
              <a:rPr lang="nb-NO" baseline="0" dirty="0" err="1" smtClean="0"/>
              <a:t>this</a:t>
            </a:r>
            <a:r>
              <a:rPr lang="nb-NO" baseline="0" dirty="0" smtClean="0"/>
              <a:t> </a:t>
            </a:r>
            <a:r>
              <a:rPr lang="nb-NO" baseline="0" dirty="0" err="1" smtClean="0"/>
              <a:t>meeting</a:t>
            </a:r>
            <a:r>
              <a:rPr lang="nb-NO" baseline="0" dirty="0" smtClean="0"/>
              <a:t> and in </a:t>
            </a:r>
            <a:r>
              <a:rPr lang="nb-NO" baseline="0" dirty="0" err="1" smtClean="0"/>
              <a:t>accordance</a:t>
            </a:r>
            <a:r>
              <a:rPr lang="nb-NO" baseline="0" dirty="0" smtClean="0"/>
              <a:t> </a:t>
            </a:r>
            <a:r>
              <a:rPr lang="nb-NO" baseline="0" dirty="0" err="1" smtClean="0"/>
              <a:t>with</a:t>
            </a:r>
            <a:r>
              <a:rPr lang="nb-NO" baseline="0" dirty="0" smtClean="0"/>
              <a:t> </a:t>
            </a:r>
            <a:r>
              <a:rPr lang="nb-NO" baseline="0" dirty="0" err="1" smtClean="0"/>
              <a:t>the</a:t>
            </a:r>
            <a:r>
              <a:rPr lang="nb-NO" baseline="0" dirty="0" smtClean="0"/>
              <a:t> </a:t>
            </a:r>
            <a:r>
              <a:rPr lang="nb-NO" baseline="0" dirty="0" err="1" smtClean="0"/>
              <a:t>timetable</a:t>
            </a:r>
            <a:r>
              <a:rPr lang="nb-NO" baseline="0" dirty="0" smtClean="0"/>
              <a:t>. </a:t>
            </a:r>
            <a:r>
              <a:rPr lang="nb-NO" baseline="0" dirty="0" err="1" smtClean="0"/>
              <a:t>We</a:t>
            </a:r>
            <a:r>
              <a:rPr lang="nb-NO" baseline="0" dirty="0" smtClean="0"/>
              <a:t> </a:t>
            </a:r>
            <a:r>
              <a:rPr lang="nb-NO" baseline="0" dirty="0" err="1" smtClean="0"/>
              <a:t>also</a:t>
            </a:r>
            <a:r>
              <a:rPr lang="nb-NO" baseline="0" dirty="0" smtClean="0"/>
              <a:t> held a </a:t>
            </a:r>
            <a:r>
              <a:rPr lang="nb-NO" b="1" baseline="0" dirty="0" smtClean="0"/>
              <a:t>video </a:t>
            </a:r>
            <a:r>
              <a:rPr lang="nb-NO" b="1" baseline="0" dirty="0" err="1" smtClean="0"/>
              <a:t>conference</a:t>
            </a:r>
            <a:r>
              <a:rPr lang="nb-NO" b="1" baseline="0" dirty="0" smtClean="0"/>
              <a:t> </a:t>
            </a:r>
            <a:r>
              <a:rPr lang="nb-NO" baseline="0" dirty="0" smtClean="0"/>
              <a:t>on September 1st </a:t>
            </a:r>
            <a:r>
              <a:rPr lang="nb-NO" baseline="0" dirty="0" err="1" smtClean="0"/>
              <a:t>where</a:t>
            </a:r>
            <a:r>
              <a:rPr lang="nb-NO" baseline="0" dirty="0" smtClean="0"/>
              <a:t> </a:t>
            </a:r>
            <a:r>
              <a:rPr lang="nb-NO" baseline="0" dirty="0" err="1" smtClean="0"/>
              <a:t>some</a:t>
            </a:r>
            <a:r>
              <a:rPr lang="nb-NO" baseline="0" dirty="0" smtClean="0"/>
              <a:t> </a:t>
            </a:r>
            <a:r>
              <a:rPr lang="nb-NO" baseline="0" dirty="0" err="1" smtClean="0"/>
              <a:t>experiences</a:t>
            </a:r>
            <a:r>
              <a:rPr lang="nb-NO" baseline="0" dirty="0" smtClean="0"/>
              <a:t> from pilots </a:t>
            </a:r>
            <a:r>
              <a:rPr lang="nb-NO" baseline="0" dirty="0" err="1" smtClean="0"/>
              <a:t>were</a:t>
            </a:r>
            <a:r>
              <a:rPr lang="nb-NO" baseline="0" dirty="0" smtClean="0"/>
              <a:t> </a:t>
            </a:r>
            <a:r>
              <a:rPr lang="nb-NO" baseline="0" dirty="0" err="1" smtClean="0"/>
              <a:t>presented</a:t>
            </a:r>
            <a:r>
              <a:rPr lang="nb-NO" baseline="0" dirty="0" smtClean="0"/>
              <a:t> by Bhutan and Costa Rica.</a:t>
            </a:r>
          </a:p>
          <a:p>
            <a:endParaRPr lang="nb-NO" baseline="0" dirty="0" smtClean="0"/>
          </a:p>
          <a:p>
            <a:r>
              <a:rPr lang="nb-NO" baseline="0" dirty="0" err="1" smtClean="0"/>
              <a:t>Currently</a:t>
            </a:r>
            <a:r>
              <a:rPr lang="nb-NO" baseline="0" dirty="0" smtClean="0"/>
              <a:t> </a:t>
            </a:r>
            <a:r>
              <a:rPr lang="nb-NO" baseline="0" dirty="0" err="1" smtClean="0"/>
              <a:t>the</a:t>
            </a:r>
            <a:r>
              <a:rPr lang="nb-NO" baseline="0" dirty="0" smtClean="0"/>
              <a:t> </a:t>
            </a:r>
            <a:r>
              <a:rPr lang="nb-NO" baseline="0" dirty="0" err="1" smtClean="0"/>
              <a:t>task</a:t>
            </a:r>
            <a:r>
              <a:rPr lang="nb-NO" baseline="0" dirty="0" smtClean="0"/>
              <a:t> team is </a:t>
            </a:r>
            <a:r>
              <a:rPr lang="nb-NO" baseline="0" dirty="0" err="1" smtClean="0"/>
              <a:t>working</a:t>
            </a:r>
            <a:r>
              <a:rPr lang="nb-NO" baseline="0" dirty="0" smtClean="0"/>
              <a:t> in sub-</a:t>
            </a:r>
            <a:r>
              <a:rPr lang="nb-NO" baseline="0" dirty="0" err="1" smtClean="0"/>
              <a:t>groups</a:t>
            </a:r>
            <a:r>
              <a:rPr lang="nb-NO" baseline="0" dirty="0" smtClean="0"/>
              <a:t> to make suggested </a:t>
            </a:r>
            <a:r>
              <a:rPr lang="nb-NO" baseline="0" dirty="0" err="1" smtClean="0"/>
              <a:t>amendments</a:t>
            </a:r>
            <a:r>
              <a:rPr lang="nb-NO" baseline="0" dirty="0" smtClean="0"/>
              <a:t> to </a:t>
            </a:r>
            <a:r>
              <a:rPr lang="nb-NO" baseline="0" dirty="0" err="1" smtClean="0"/>
              <a:t>the</a:t>
            </a:r>
            <a:r>
              <a:rPr lang="nb-NO" baseline="0" dirty="0" smtClean="0"/>
              <a:t> </a:t>
            </a:r>
            <a:r>
              <a:rPr lang="nb-NO" baseline="0" dirty="0" err="1" smtClean="0"/>
              <a:t>framework</a:t>
            </a:r>
            <a:r>
              <a:rPr lang="nb-NO" baseline="0" dirty="0" smtClean="0"/>
              <a:t> </a:t>
            </a:r>
            <a:r>
              <a:rPr lang="nb-NO" baseline="0" dirty="0" err="1" smtClean="0"/>
              <a:t>following</a:t>
            </a:r>
            <a:r>
              <a:rPr lang="nb-NO" baseline="0" dirty="0" smtClean="0"/>
              <a:t> </a:t>
            </a:r>
            <a:r>
              <a:rPr lang="nb-NO" baseline="0" dirty="0" err="1" smtClean="0"/>
              <a:t>the</a:t>
            </a:r>
            <a:r>
              <a:rPr lang="nb-NO" baseline="0" dirty="0" smtClean="0"/>
              <a:t> </a:t>
            </a:r>
            <a:r>
              <a:rPr lang="nb-NO" baseline="0" dirty="0" err="1" smtClean="0"/>
              <a:t>consultations</a:t>
            </a:r>
            <a:r>
              <a:rPr lang="nb-NO" baseline="0" dirty="0" smtClean="0"/>
              <a:t> and </a:t>
            </a:r>
            <a:r>
              <a:rPr lang="nb-NO" baseline="0" dirty="0" err="1" smtClean="0"/>
              <a:t>the</a:t>
            </a:r>
            <a:r>
              <a:rPr lang="nb-NO" baseline="0" dirty="0" smtClean="0"/>
              <a:t> </a:t>
            </a:r>
            <a:r>
              <a:rPr lang="nb-NO" baseline="0" dirty="0" err="1" smtClean="0"/>
              <a:t>experiences</a:t>
            </a:r>
            <a:r>
              <a:rPr lang="nb-NO" baseline="0" dirty="0" smtClean="0"/>
              <a:t> from </a:t>
            </a:r>
            <a:r>
              <a:rPr lang="nb-NO" baseline="0" dirty="0" err="1" smtClean="0"/>
              <a:t>the</a:t>
            </a:r>
            <a:r>
              <a:rPr lang="nb-NO" baseline="0" dirty="0" smtClean="0"/>
              <a:t> pilots. It </a:t>
            </a:r>
            <a:r>
              <a:rPr lang="nb-NO" baseline="0" dirty="0" err="1" smtClean="0"/>
              <a:t>will</a:t>
            </a:r>
            <a:r>
              <a:rPr lang="nb-NO" baseline="0" dirty="0" smtClean="0"/>
              <a:t> </a:t>
            </a:r>
            <a:r>
              <a:rPr lang="nb-NO" baseline="0" dirty="0" err="1" smtClean="0"/>
              <a:t>meet</a:t>
            </a:r>
            <a:r>
              <a:rPr lang="nb-NO" baseline="0" dirty="0" smtClean="0"/>
              <a:t> </a:t>
            </a:r>
            <a:r>
              <a:rPr lang="nb-NO" baseline="0" dirty="0" err="1" smtClean="0"/>
              <a:t>again</a:t>
            </a:r>
            <a:r>
              <a:rPr lang="nb-NO" baseline="0" dirty="0" smtClean="0"/>
              <a:t> in </a:t>
            </a:r>
            <a:r>
              <a:rPr lang="nb-NO" baseline="0" dirty="0" err="1" smtClean="0"/>
              <a:t>October</a:t>
            </a:r>
            <a:r>
              <a:rPr lang="nb-NO" baseline="0" dirty="0" smtClean="0"/>
              <a:t> to </a:t>
            </a:r>
            <a:r>
              <a:rPr lang="nb-NO" baseline="0" dirty="0" err="1" smtClean="0"/>
              <a:t>discuss</a:t>
            </a:r>
            <a:r>
              <a:rPr lang="nb-NO" baseline="0" dirty="0" smtClean="0"/>
              <a:t> </a:t>
            </a:r>
            <a:r>
              <a:rPr lang="nb-NO" baseline="0" dirty="0" err="1" smtClean="0"/>
              <a:t>further</a:t>
            </a:r>
            <a:r>
              <a:rPr lang="nb-NO" baseline="0" dirty="0" smtClean="0"/>
              <a:t>, and </a:t>
            </a:r>
            <a:r>
              <a:rPr lang="nb-NO" baseline="0" dirty="0" err="1" smtClean="0"/>
              <a:t>we</a:t>
            </a:r>
            <a:r>
              <a:rPr lang="nb-NO" baseline="0" dirty="0" smtClean="0"/>
              <a:t> </a:t>
            </a:r>
            <a:r>
              <a:rPr lang="nb-NO" baseline="0" dirty="0" err="1" smtClean="0"/>
              <a:t>find</a:t>
            </a:r>
            <a:r>
              <a:rPr lang="nb-NO" baseline="0" dirty="0" smtClean="0"/>
              <a:t> </a:t>
            </a:r>
            <a:r>
              <a:rPr lang="nb-NO" baseline="0" dirty="0" err="1" smtClean="0"/>
              <a:t>we</a:t>
            </a:r>
            <a:r>
              <a:rPr lang="nb-NO" baseline="0" dirty="0" smtClean="0"/>
              <a:t> </a:t>
            </a:r>
            <a:r>
              <a:rPr lang="nb-NO" baseline="0" dirty="0" err="1" smtClean="0"/>
              <a:t>are</a:t>
            </a:r>
            <a:r>
              <a:rPr lang="nb-NO" baseline="0" dirty="0" smtClean="0"/>
              <a:t> on </a:t>
            </a:r>
            <a:r>
              <a:rPr lang="nb-NO" baseline="0" dirty="0" err="1" smtClean="0"/>
              <a:t>track</a:t>
            </a:r>
            <a:r>
              <a:rPr lang="nb-NO" baseline="0" dirty="0" smtClean="0"/>
              <a:t> to have a </a:t>
            </a:r>
            <a:r>
              <a:rPr lang="nb-NO" baseline="0" dirty="0" err="1" smtClean="0"/>
              <a:t>revised</a:t>
            </a:r>
            <a:r>
              <a:rPr lang="nb-NO" baseline="0" dirty="0" smtClean="0"/>
              <a:t> draft </a:t>
            </a:r>
            <a:r>
              <a:rPr lang="nb-NO" baseline="0" dirty="0" err="1" smtClean="0"/>
              <a:t>ready</a:t>
            </a:r>
            <a:r>
              <a:rPr lang="nb-NO" baseline="0" dirty="0" smtClean="0"/>
              <a:t> by </a:t>
            </a:r>
            <a:r>
              <a:rPr lang="nb-NO" baseline="0" dirty="0" err="1" smtClean="0"/>
              <a:t>the</a:t>
            </a:r>
            <a:r>
              <a:rPr lang="nb-NO" baseline="0" dirty="0" smtClean="0"/>
              <a:t> end of </a:t>
            </a:r>
            <a:r>
              <a:rPr lang="nb-NO" baseline="0" dirty="0" err="1" smtClean="0"/>
              <a:t>the</a:t>
            </a:r>
            <a:r>
              <a:rPr lang="nb-NO" baseline="0" dirty="0" smtClean="0"/>
              <a:t> </a:t>
            </a:r>
            <a:r>
              <a:rPr lang="nb-NO" baseline="0" dirty="0" err="1" smtClean="0"/>
              <a:t>year</a:t>
            </a:r>
            <a:r>
              <a:rPr lang="nb-NO" baseline="0" dirty="0" smtClean="0"/>
              <a:t>. </a:t>
            </a:r>
            <a:r>
              <a:rPr lang="nb-NO" baseline="0" dirty="0" err="1" smtClean="0"/>
              <a:t>We’ll</a:t>
            </a:r>
            <a:r>
              <a:rPr lang="nb-NO" baseline="0" dirty="0" smtClean="0"/>
              <a:t> talk more </a:t>
            </a:r>
            <a:r>
              <a:rPr lang="nb-NO" baseline="0" dirty="0" err="1" smtClean="0"/>
              <a:t>about</a:t>
            </a:r>
            <a:r>
              <a:rPr lang="nb-NO" baseline="0" dirty="0" smtClean="0"/>
              <a:t> </a:t>
            </a:r>
            <a:r>
              <a:rPr lang="nb-NO" baseline="0" dirty="0" err="1" smtClean="0"/>
              <a:t>the</a:t>
            </a:r>
            <a:r>
              <a:rPr lang="nb-NO" baseline="0" dirty="0" smtClean="0"/>
              <a:t> </a:t>
            </a:r>
            <a:r>
              <a:rPr lang="nb-NO" baseline="0" dirty="0" err="1" smtClean="0"/>
              <a:t>next</a:t>
            </a:r>
            <a:r>
              <a:rPr lang="nb-NO" baseline="0" dirty="0" smtClean="0"/>
              <a:t> </a:t>
            </a:r>
            <a:r>
              <a:rPr lang="nb-NO" baseline="0" dirty="0" err="1" smtClean="0"/>
              <a:t>steps</a:t>
            </a:r>
            <a:r>
              <a:rPr lang="nb-NO" baseline="0" dirty="0" smtClean="0"/>
              <a:t> </a:t>
            </a:r>
            <a:r>
              <a:rPr lang="nb-NO" baseline="0" dirty="0" err="1" smtClean="0"/>
              <a:t>towards</a:t>
            </a:r>
            <a:r>
              <a:rPr lang="nb-NO" baseline="0" dirty="0" smtClean="0"/>
              <a:t> </a:t>
            </a:r>
            <a:r>
              <a:rPr lang="nb-NO" baseline="0" dirty="0" err="1" smtClean="0"/>
              <a:t>the</a:t>
            </a:r>
            <a:r>
              <a:rPr lang="nb-NO" baseline="0" dirty="0" smtClean="0"/>
              <a:t> end of </a:t>
            </a:r>
            <a:r>
              <a:rPr lang="nb-NO" baseline="0" dirty="0" err="1" smtClean="0"/>
              <a:t>the</a:t>
            </a:r>
            <a:r>
              <a:rPr lang="nb-NO" baseline="0" dirty="0" smtClean="0"/>
              <a:t> </a:t>
            </a:r>
            <a:r>
              <a:rPr lang="nb-NO" baseline="0" dirty="0" err="1" smtClean="0"/>
              <a:t>presentation</a:t>
            </a:r>
            <a:r>
              <a:rPr lang="nb-NO" baseline="0" dirty="0" smtClean="0"/>
              <a:t>.</a:t>
            </a:r>
          </a:p>
          <a:p>
            <a:endParaRPr lang="nb-NO" baseline="0" dirty="0" smtClean="0"/>
          </a:p>
          <a:p>
            <a:r>
              <a:rPr lang="en-US" sz="1200" b="0" i="0" u="none" strike="noStrike" baseline="0" dirty="0" smtClean="0">
                <a:solidFill>
                  <a:srgbClr val="000000"/>
                </a:solidFill>
                <a:latin typeface="Arial"/>
              </a:rPr>
              <a:t>Additional, focused testing period in early 2016). </a:t>
            </a:r>
            <a:endParaRPr lang="nb-NO" dirty="0"/>
          </a:p>
        </p:txBody>
      </p:sp>
      <p:sp>
        <p:nvSpPr>
          <p:cNvPr id="4" name="Slide Number Placeholder 3"/>
          <p:cNvSpPr>
            <a:spLocks noGrp="1"/>
          </p:cNvSpPr>
          <p:nvPr>
            <p:ph type="sldNum" sz="quarter" idx="10"/>
          </p:nvPr>
        </p:nvSpPr>
        <p:spPr/>
        <p:txBody>
          <a:bodyPr/>
          <a:lstStyle/>
          <a:p>
            <a:fld id="{495460F8-E099-404F-A17C-9D331F23BCF3}" type="slidenum">
              <a:rPr lang="en-US" smtClean="0"/>
              <a:pPr/>
              <a:t>9</a:t>
            </a:fld>
            <a:endParaRPr lang="en-US"/>
          </a:p>
        </p:txBody>
      </p:sp>
    </p:spTree>
    <p:extLst>
      <p:ext uri="{BB962C8B-B14F-4D97-AF65-F5344CB8AC3E}">
        <p14:creationId xmlns:p14="http://schemas.microsoft.com/office/powerpoint/2010/main" val="1421365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INTOSAI and donor communities share a common goal to enhance the performance and capacity of Supreme Audit Institutions (SAIs). The adoption of the full set of ISSAIs in 2010 has given performance assessment increased attention because it entails that the INTOSAI community now has a shared benchmark to measure performance against. SAI PMF is established to be a common and internationally agreed framework for assessing and measuring the performance of SAIs.</a:t>
            </a:r>
          </a:p>
          <a:p>
            <a:endParaRPr lang="en-US" dirty="0"/>
          </a:p>
        </p:txBody>
      </p:sp>
      <p:sp>
        <p:nvSpPr>
          <p:cNvPr id="4" name="Slide Number Placeholder 3"/>
          <p:cNvSpPr>
            <a:spLocks noGrp="1"/>
          </p:cNvSpPr>
          <p:nvPr>
            <p:ph type="sldNum" sz="quarter" idx="10"/>
          </p:nvPr>
        </p:nvSpPr>
        <p:spPr/>
        <p:txBody>
          <a:bodyPr/>
          <a:lstStyle/>
          <a:p>
            <a:fld id="{495460F8-E099-404F-A17C-9D331F23BCF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208426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1. SAI</a:t>
            </a:r>
            <a:r>
              <a:rPr lang="nl-NL" baseline="0" dirty="0" smtClean="0"/>
              <a:t> Environment</a:t>
            </a:r>
          </a:p>
          <a:p>
            <a:r>
              <a:rPr lang="nl-NL" baseline="0" dirty="0" smtClean="0"/>
              <a:t>2. SAI </a:t>
            </a:r>
            <a:r>
              <a:rPr lang="nl-NL" baseline="0" dirty="0" err="1" smtClean="0"/>
              <a:t>Capability</a:t>
            </a:r>
            <a:endParaRPr lang="nl-NL" baseline="0" dirty="0" smtClean="0"/>
          </a:p>
          <a:p>
            <a:r>
              <a:rPr lang="nl-NL" baseline="0" dirty="0" smtClean="0"/>
              <a:t>3. SAI Performance</a:t>
            </a:r>
          </a:p>
          <a:p>
            <a:r>
              <a:rPr lang="nl-NL" baseline="0" dirty="0" smtClean="0"/>
              <a:t>4. SAI Impact</a:t>
            </a:r>
            <a:endParaRPr lang="nl-NL" dirty="0"/>
          </a:p>
        </p:txBody>
      </p:sp>
      <p:sp>
        <p:nvSpPr>
          <p:cNvPr id="4" name="Slide Number Placeholder 3"/>
          <p:cNvSpPr>
            <a:spLocks noGrp="1"/>
          </p:cNvSpPr>
          <p:nvPr>
            <p:ph type="sldNum" sz="quarter" idx="10"/>
          </p:nvPr>
        </p:nvSpPr>
        <p:spPr/>
        <p:txBody>
          <a:bodyPr/>
          <a:lstStyle/>
          <a:p>
            <a:fld id="{495460F8-E099-404F-A17C-9D331F23BCF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309502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Performance Report is the key output of a SAI PMF assessment and provides analysis beyond the indicator scores. The SAI-Performance Report should be written on the basis of the indicator-led analysis of the SAI’s performance within the seven domains (A-G). In addition, information on country context, the SAI’s institutional framework, organizational structure and development efforts should be presented and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analysed</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The observations on the SAI’s performance and impact should be the last section to be completed in the SAI-PR, since this is based on the information and analysis provided in the other sections.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Writing the summary assessment starts when the field work has gathered all the information on the country context and scored the indicators.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At this point, the assessment team has unlinked information on the country, the environment, the SAI, and up to 24 indicators.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point of the summary assessment is to bring all this information together in a coherent way, to enable the reader of the report to have a better understanding of the SAI as a whole, within the environment in which it operates.</a:t>
            </a:r>
          </a:p>
          <a:p>
            <a:endParaRPr lang="en-US" dirty="0"/>
          </a:p>
        </p:txBody>
      </p:sp>
      <p:sp>
        <p:nvSpPr>
          <p:cNvPr id="4" name="Slide Number Placeholder 3"/>
          <p:cNvSpPr>
            <a:spLocks noGrp="1"/>
          </p:cNvSpPr>
          <p:nvPr>
            <p:ph type="sldNum" sz="quarter" idx="10"/>
          </p:nvPr>
        </p:nvSpPr>
        <p:spPr/>
        <p:txBody>
          <a:bodyPr/>
          <a:lstStyle/>
          <a:p>
            <a:fld id="{495460F8-E099-404F-A17C-9D331F23BCF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19997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smtClean="0"/>
              <a:t>Consultation</a:t>
            </a:r>
            <a:r>
              <a:rPr lang="nb-NO" baseline="0" dirty="0" smtClean="0"/>
              <a:t> </a:t>
            </a:r>
            <a:r>
              <a:rPr lang="nb-NO" baseline="0" dirty="0" err="1" smtClean="0"/>
              <a:t>phase</a:t>
            </a:r>
            <a:r>
              <a:rPr lang="nb-NO" baseline="0" dirty="0" smtClean="0"/>
              <a:t>:</a:t>
            </a:r>
          </a:p>
          <a:p>
            <a:r>
              <a:rPr lang="nb-NO" baseline="0" dirty="0" err="1" smtClean="0"/>
              <a:t>We</a:t>
            </a:r>
            <a:r>
              <a:rPr lang="nb-NO" baseline="0" dirty="0" smtClean="0"/>
              <a:t> </a:t>
            </a:r>
            <a:r>
              <a:rPr lang="nb-NO" baseline="0" dirty="0" err="1" smtClean="0"/>
              <a:t>received</a:t>
            </a:r>
            <a:r>
              <a:rPr lang="nb-NO" baseline="0" dirty="0" smtClean="0"/>
              <a:t> </a:t>
            </a:r>
            <a:r>
              <a:rPr lang="nb-NO" baseline="0" dirty="0" err="1" smtClean="0"/>
              <a:t>comments</a:t>
            </a:r>
            <a:r>
              <a:rPr lang="nb-NO" baseline="0" dirty="0" smtClean="0"/>
              <a:t> from 27 </a:t>
            </a:r>
            <a:r>
              <a:rPr lang="nb-NO" baseline="0" dirty="0" err="1" smtClean="0"/>
              <a:t>organizations</a:t>
            </a:r>
            <a:r>
              <a:rPr lang="nb-NO" baseline="0" dirty="0" smtClean="0"/>
              <a:t> and </a:t>
            </a:r>
            <a:r>
              <a:rPr lang="nb-NO" baseline="0" dirty="0" err="1" smtClean="0"/>
              <a:t>individuals</a:t>
            </a:r>
            <a:r>
              <a:rPr lang="nb-NO" baseline="0" dirty="0" smtClean="0"/>
              <a:t>, </a:t>
            </a:r>
            <a:r>
              <a:rPr lang="nb-NO" baseline="0" dirty="0" err="1" smtClean="0"/>
              <a:t>including</a:t>
            </a:r>
            <a:r>
              <a:rPr lang="nb-NO" baseline="0" dirty="0" smtClean="0"/>
              <a:t> </a:t>
            </a:r>
            <a:r>
              <a:rPr lang="nb-NO" baseline="0" dirty="0" err="1" smtClean="0"/>
              <a:t>some</a:t>
            </a:r>
            <a:r>
              <a:rPr lang="nb-NO" baseline="0" dirty="0" smtClean="0"/>
              <a:t> of </a:t>
            </a:r>
            <a:r>
              <a:rPr lang="nb-NO" baseline="0" dirty="0" err="1" smtClean="0"/>
              <a:t>the</a:t>
            </a:r>
            <a:r>
              <a:rPr lang="nb-NO" baseline="0" dirty="0" smtClean="0"/>
              <a:t> WGVBS </a:t>
            </a:r>
            <a:r>
              <a:rPr lang="nb-NO" baseline="0" dirty="0" err="1" smtClean="0"/>
              <a:t>members</a:t>
            </a:r>
            <a:r>
              <a:rPr lang="nb-NO" baseline="0" dirty="0" smtClean="0"/>
              <a:t>.</a:t>
            </a:r>
            <a:endParaRPr lang="nb-NO" dirty="0"/>
          </a:p>
        </p:txBody>
      </p:sp>
      <p:sp>
        <p:nvSpPr>
          <p:cNvPr id="4" name="Slide Number Placeholder 3"/>
          <p:cNvSpPr>
            <a:spLocks noGrp="1"/>
          </p:cNvSpPr>
          <p:nvPr>
            <p:ph type="sldNum" sz="quarter" idx="10"/>
          </p:nvPr>
        </p:nvSpPr>
        <p:spPr/>
        <p:txBody>
          <a:bodyPr/>
          <a:lstStyle/>
          <a:p>
            <a:fld id="{495460F8-E099-404F-A17C-9D331F23BCF3}" type="slidenum">
              <a:rPr lang="en-US" smtClean="0"/>
              <a:pPr/>
              <a:t>16</a:t>
            </a:fld>
            <a:endParaRPr lang="en-US"/>
          </a:p>
        </p:txBody>
      </p:sp>
    </p:spTree>
    <p:extLst>
      <p:ext uri="{BB962C8B-B14F-4D97-AF65-F5344CB8AC3E}">
        <p14:creationId xmlns:p14="http://schemas.microsoft.com/office/powerpoint/2010/main" val="2753588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11 final reports</a:t>
            </a:r>
          </a:p>
          <a:p>
            <a:endParaRPr lang="en-US" dirty="0"/>
          </a:p>
        </p:txBody>
      </p:sp>
      <p:sp>
        <p:nvSpPr>
          <p:cNvPr id="4" name="Slide Number Placeholder 3"/>
          <p:cNvSpPr>
            <a:spLocks noGrp="1"/>
          </p:cNvSpPr>
          <p:nvPr>
            <p:ph type="sldNum" sz="quarter" idx="10"/>
          </p:nvPr>
        </p:nvSpPr>
        <p:spPr/>
        <p:txBody>
          <a:bodyPr/>
          <a:lstStyle/>
          <a:p>
            <a:fld id="{495460F8-E099-404F-A17C-9D331F23BCF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514658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7140CD-8CFD-451C-AE7A-C83963756EB4}" type="slidenum">
              <a:rPr lang="de-DE">
                <a:solidFill>
                  <a:prstClr val="black"/>
                </a:solidFill>
              </a:rPr>
              <a:pPr/>
              <a:t>19</a:t>
            </a:fld>
            <a:endParaRPr lang="de-DE">
              <a:solidFill>
                <a:prstClr val="black"/>
              </a:solidFill>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pPr>
              <a:buFontTx/>
              <a:buNone/>
            </a:pPr>
            <a:endParaRPr lang="en-US" sz="1200" kern="1200" dirty="0">
              <a:solidFill>
                <a:schemeClr val="tx1"/>
              </a:solidFill>
              <a:latin typeface="Arial" charset="0"/>
              <a:ea typeface="+mn-ea"/>
              <a:cs typeface="+mn-cs"/>
            </a:endParaRPr>
          </a:p>
        </p:txBody>
      </p:sp>
    </p:spTree>
    <p:extLst>
      <p:ext uri="{BB962C8B-B14F-4D97-AF65-F5344CB8AC3E}">
        <p14:creationId xmlns:p14="http://schemas.microsoft.com/office/powerpoint/2010/main" val="3257413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494973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txBox="1">
            <a:spLocks/>
          </p:cNvSpPr>
          <p:nvPr userDrawn="1"/>
        </p:nvSpPr>
        <p:spPr>
          <a:xfrm>
            <a:off x="8028384" y="6525344"/>
            <a:ext cx="648072" cy="332656"/>
          </a:xfrm>
          <a:prstGeom prst="rect">
            <a:avLst/>
          </a:prstGeom>
        </p:spPr>
        <p:txBody>
          <a:bodyPr/>
          <a:lstStyle>
            <a:lvl1pPr algn="r">
              <a:defRPr sz="1600"/>
            </a:lvl1pPr>
          </a:lstStyle>
          <a:p>
            <a:pPr>
              <a:defRPr/>
            </a:pPr>
            <a:fld id="{838568A6-844E-4795-BA46-D52E8BACC7E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81585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Slide Number Placeholder 5"/>
          <p:cNvSpPr txBox="1">
            <a:spLocks/>
          </p:cNvSpPr>
          <p:nvPr userDrawn="1"/>
        </p:nvSpPr>
        <p:spPr>
          <a:xfrm>
            <a:off x="8028384" y="6525344"/>
            <a:ext cx="648072" cy="332656"/>
          </a:xfrm>
          <a:prstGeom prst="rect">
            <a:avLst/>
          </a:prstGeom>
        </p:spPr>
        <p:txBody>
          <a:bodyPr/>
          <a:lstStyle>
            <a:lvl1pPr algn="r">
              <a:defRPr sz="1600"/>
            </a:lvl1pPr>
          </a:lstStyle>
          <a:p>
            <a:pPr>
              <a:defRPr/>
            </a:pPr>
            <a:fld id="{838568A6-844E-4795-BA46-D52E8BACC7E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05864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Slide Number Placeholder 5"/>
          <p:cNvSpPr txBox="1">
            <a:spLocks/>
          </p:cNvSpPr>
          <p:nvPr userDrawn="1"/>
        </p:nvSpPr>
        <p:spPr>
          <a:xfrm>
            <a:off x="8028384" y="6525344"/>
            <a:ext cx="648072" cy="332656"/>
          </a:xfrm>
          <a:prstGeom prst="rect">
            <a:avLst/>
          </a:prstGeom>
        </p:spPr>
        <p:txBody>
          <a:bodyPr/>
          <a:lstStyle>
            <a:lvl1pPr algn="r">
              <a:defRPr sz="1600"/>
            </a:lvl1pPr>
          </a:lstStyle>
          <a:p>
            <a:pPr>
              <a:defRPr/>
            </a:pPr>
            <a:fld id="{838568A6-844E-4795-BA46-D52E8BACC7E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82187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5"/>
          <p:cNvSpPr txBox="1">
            <a:spLocks/>
          </p:cNvSpPr>
          <p:nvPr userDrawn="1"/>
        </p:nvSpPr>
        <p:spPr>
          <a:xfrm>
            <a:off x="8028384" y="6525344"/>
            <a:ext cx="648072" cy="332656"/>
          </a:xfrm>
          <a:prstGeom prst="rect">
            <a:avLst/>
          </a:prstGeom>
        </p:spPr>
        <p:txBody>
          <a:bodyPr/>
          <a:lstStyle>
            <a:lvl1pPr algn="r">
              <a:defRPr sz="1600"/>
            </a:lvl1pPr>
          </a:lstStyle>
          <a:p>
            <a:pPr>
              <a:defRPr/>
            </a:pPr>
            <a:fld id="{838568A6-844E-4795-BA46-D52E8BACC7E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50462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Slide Number Placeholder 5"/>
          <p:cNvSpPr txBox="1">
            <a:spLocks/>
          </p:cNvSpPr>
          <p:nvPr userDrawn="1"/>
        </p:nvSpPr>
        <p:spPr>
          <a:xfrm>
            <a:off x="8028384" y="6525344"/>
            <a:ext cx="648072" cy="332656"/>
          </a:xfrm>
          <a:prstGeom prst="rect">
            <a:avLst/>
          </a:prstGeom>
        </p:spPr>
        <p:txBody>
          <a:bodyPr/>
          <a:lstStyle>
            <a:lvl1pPr algn="r">
              <a:defRPr sz="1600"/>
            </a:lvl1pPr>
          </a:lstStyle>
          <a:p>
            <a:pPr>
              <a:defRPr/>
            </a:pPr>
            <a:fld id="{838568A6-844E-4795-BA46-D52E8BACC7E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14250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028384" y="6525344"/>
            <a:ext cx="648072" cy="332656"/>
          </a:xfrm>
          <a:prstGeom prst="rect">
            <a:avLst/>
          </a:prstGeom>
        </p:spPr>
        <p:txBody>
          <a:bodyPr/>
          <a:lstStyle>
            <a:lvl1pPr algn="r">
              <a:defRPr sz="1600"/>
            </a:lvl1pPr>
          </a:lstStyle>
          <a:p>
            <a:pPr>
              <a:defRPr/>
            </a:pPr>
            <a:fld id="{838568A6-844E-4795-BA46-D52E8BACC7E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76748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3008313" cy="64807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80728"/>
            <a:ext cx="5111750" cy="5145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628800"/>
            <a:ext cx="3008313" cy="44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Slide Number Placeholder 5"/>
          <p:cNvSpPr txBox="1">
            <a:spLocks/>
          </p:cNvSpPr>
          <p:nvPr userDrawn="1"/>
        </p:nvSpPr>
        <p:spPr>
          <a:xfrm>
            <a:off x="8028384" y="6525344"/>
            <a:ext cx="648072" cy="332656"/>
          </a:xfrm>
          <a:prstGeom prst="rect">
            <a:avLst/>
          </a:prstGeom>
        </p:spPr>
        <p:txBody>
          <a:bodyPr/>
          <a:lstStyle>
            <a:lvl1pPr algn="r">
              <a:defRPr sz="1600"/>
            </a:lvl1pPr>
          </a:lstStyle>
          <a:p>
            <a:pPr>
              <a:defRPr/>
            </a:pPr>
            <a:fld id="{838568A6-844E-4795-BA46-D52E8BACC7E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150760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80727"/>
            <a:ext cx="5486400"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Slide Number Placeholder 5"/>
          <p:cNvSpPr txBox="1">
            <a:spLocks/>
          </p:cNvSpPr>
          <p:nvPr userDrawn="1"/>
        </p:nvSpPr>
        <p:spPr>
          <a:xfrm>
            <a:off x="8028384" y="6525344"/>
            <a:ext cx="648072" cy="332656"/>
          </a:xfrm>
          <a:prstGeom prst="rect">
            <a:avLst/>
          </a:prstGeom>
        </p:spPr>
        <p:txBody>
          <a:bodyPr/>
          <a:lstStyle>
            <a:lvl1pPr algn="r">
              <a:defRPr sz="1600"/>
            </a:lvl1pPr>
          </a:lstStyle>
          <a:p>
            <a:pPr>
              <a:defRPr/>
            </a:pPr>
            <a:fld id="{838568A6-844E-4795-BA46-D52E8BACC7E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949844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92969" y="1151930"/>
            <a:ext cx="7358063" cy="2321719"/>
          </a:xfrm>
          <a:prstGeom prst="rect">
            <a:avLst/>
          </a:prstGeom>
        </p:spPr>
        <p:txBody>
          <a:bodyPr anchor="b"/>
          <a:lstStyle/>
          <a:p>
            <a:pPr lvl="0">
              <a:defRPr sz="1800"/>
            </a:pPr>
            <a:r>
              <a:rPr sz="5625"/>
              <a:t>Title Text</a:t>
            </a:r>
          </a:p>
        </p:txBody>
      </p:sp>
      <p:sp>
        <p:nvSpPr>
          <p:cNvPr id="6" name="Shape 6"/>
          <p:cNvSpPr>
            <a:spLocks noGrp="1"/>
          </p:cNvSpPr>
          <p:nvPr>
            <p:ph type="body" idx="1"/>
          </p:nvPr>
        </p:nvSpPr>
        <p:spPr>
          <a:xfrm>
            <a:off x="892969" y="3536156"/>
            <a:ext cx="7358063"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pPr lvl="0">
              <a:defRPr sz="1800"/>
            </a:pPr>
            <a:r>
              <a:rPr sz="2250"/>
              <a:t>Body Level One</a:t>
            </a:r>
          </a:p>
          <a:p>
            <a:pPr lvl="1">
              <a:defRPr sz="1800"/>
            </a:pPr>
            <a:r>
              <a:rPr sz="2250"/>
              <a:t>Body Level Two</a:t>
            </a:r>
          </a:p>
          <a:p>
            <a:pPr lvl="2">
              <a:defRPr sz="1800"/>
            </a:pPr>
            <a:r>
              <a:rPr sz="2250"/>
              <a:t>Body Level Three</a:t>
            </a:r>
          </a:p>
          <a:p>
            <a:pPr lvl="3">
              <a:defRPr sz="1800"/>
            </a:pPr>
            <a:r>
              <a:rPr sz="2250"/>
              <a:t>Body Level Four</a:t>
            </a:r>
          </a:p>
          <a:p>
            <a:pPr lvl="4">
              <a:defRPr sz="1800"/>
            </a:pPr>
            <a:r>
              <a:rPr sz="2250"/>
              <a:t>Body Level Five</a:t>
            </a:r>
          </a:p>
        </p:txBody>
      </p:sp>
    </p:spTree>
    <p:extLst>
      <p:ext uri="{BB962C8B-B14F-4D97-AF65-F5344CB8AC3E}">
        <p14:creationId xmlns:p14="http://schemas.microsoft.com/office/powerpoint/2010/main" val="969658363"/>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txBox="1">
            <a:spLocks/>
          </p:cNvSpPr>
          <p:nvPr userDrawn="1"/>
        </p:nvSpPr>
        <p:spPr>
          <a:xfrm>
            <a:off x="8028384" y="6525344"/>
            <a:ext cx="648072" cy="332656"/>
          </a:xfrm>
          <a:prstGeom prst="rect">
            <a:avLst/>
          </a:prstGeom>
        </p:spPr>
        <p:txBody>
          <a:bodyPr/>
          <a:lstStyle>
            <a:lvl1pPr algn="r">
              <a:defRPr sz="16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8568A6-844E-4795-BA46-D52E8BACC7EA}" type="slidenum">
              <a:rPr kumimoji="0" lang="en-US" sz="1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Slide Number Placeholder 5"/>
          <p:cNvSpPr txBox="1">
            <a:spLocks/>
          </p:cNvSpPr>
          <p:nvPr userDrawn="1"/>
        </p:nvSpPr>
        <p:spPr>
          <a:xfrm>
            <a:off x="8028384" y="6525344"/>
            <a:ext cx="648072" cy="332656"/>
          </a:xfrm>
          <a:prstGeom prst="rect">
            <a:avLst/>
          </a:prstGeom>
        </p:spPr>
        <p:txBody>
          <a:bodyPr/>
          <a:lstStyle>
            <a:lvl1pPr algn="r">
              <a:defRPr sz="16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8568A6-844E-4795-BA46-D52E8BACC7EA}" type="slidenum">
              <a:rPr kumimoji="0" lang="en-US" sz="1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Slide Number Placeholder 5"/>
          <p:cNvSpPr txBox="1">
            <a:spLocks/>
          </p:cNvSpPr>
          <p:nvPr userDrawn="1"/>
        </p:nvSpPr>
        <p:spPr>
          <a:xfrm>
            <a:off x="8028384" y="6525344"/>
            <a:ext cx="648072" cy="332656"/>
          </a:xfrm>
          <a:prstGeom prst="rect">
            <a:avLst/>
          </a:prstGeom>
        </p:spPr>
        <p:txBody>
          <a:bodyPr/>
          <a:lstStyle>
            <a:lvl1pPr algn="r">
              <a:defRPr sz="16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8568A6-844E-4795-BA46-D52E8BACC7EA}" type="slidenum">
              <a:rPr kumimoji="0" lang="en-US" sz="1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5"/>
          <p:cNvSpPr txBox="1">
            <a:spLocks/>
          </p:cNvSpPr>
          <p:nvPr userDrawn="1"/>
        </p:nvSpPr>
        <p:spPr>
          <a:xfrm>
            <a:off x="8028384" y="6525344"/>
            <a:ext cx="648072" cy="332656"/>
          </a:xfrm>
          <a:prstGeom prst="rect">
            <a:avLst/>
          </a:prstGeom>
        </p:spPr>
        <p:txBody>
          <a:bodyPr/>
          <a:lstStyle>
            <a:lvl1pPr algn="r">
              <a:defRPr sz="16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8568A6-844E-4795-BA46-D52E8BACC7EA}" type="slidenum">
              <a:rPr kumimoji="0" lang="en-US" sz="1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Slide Number Placeholder 5"/>
          <p:cNvSpPr txBox="1">
            <a:spLocks/>
          </p:cNvSpPr>
          <p:nvPr userDrawn="1"/>
        </p:nvSpPr>
        <p:spPr>
          <a:xfrm>
            <a:off x="8028384" y="6525344"/>
            <a:ext cx="648072" cy="332656"/>
          </a:xfrm>
          <a:prstGeom prst="rect">
            <a:avLst/>
          </a:prstGeom>
        </p:spPr>
        <p:txBody>
          <a:bodyPr/>
          <a:lstStyle>
            <a:lvl1pPr algn="r">
              <a:defRPr sz="16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8568A6-844E-4795-BA46-D52E8BACC7EA}" type="slidenum">
              <a:rPr kumimoji="0" lang="en-US" sz="1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028384" y="6525344"/>
            <a:ext cx="648072" cy="332656"/>
          </a:xfrm>
          <a:prstGeom prst="rect">
            <a:avLst/>
          </a:prstGeom>
        </p:spPr>
        <p:txBody>
          <a:bodyPr/>
          <a:lstStyle>
            <a:lvl1pPr algn="r">
              <a:defRPr sz="16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8568A6-844E-4795-BA46-D52E8BACC7EA}" type="slidenum">
              <a:rPr kumimoji="0" lang="en-US" sz="1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3008313" cy="64807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80728"/>
            <a:ext cx="5111750" cy="5145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628800"/>
            <a:ext cx="3008313" cy="44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Slide Number Placeholder 5"/>
          <p:cNvSpPr txBox="1">
            <a:spLocks/>
          </p:cNvSpPr>
          <p:nvPr userDrawn="1"/>
        </p:nvSpPr>
        <p:spPr>
          <a:xfrm>
            <a:off x="8028384" y="6525344"/>
            <a:ext cx="648072" cy="332656"/>
          </a:xfrm>
          <a:prstGeom prst="rect">
            <a:avLst/>
          </a:prstGeom>
        </p:spPr>
        <p:txBody>
          <a:bodyPr/>
          <a:lstStyle>
            <a:lvl1pPr algn="r">
              <a:defRPr sz="16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8568A6-844E-4795-BA46-D52E8BACC7EA}" type="slidenum">
              <a:rPr kumimoji="0" lang="en-US" sz="1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80727"/>
            <a:ext cx="5486400"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Slide Number Placeholder 5"/>
          <p:cNvSpPr txBox="1">
            <a:spLocks/>
          </p:cNvSpPr>
          <p:nvPr userDrawn="1"/>
        </p:nvSpPr>
        <p:spPr>
          <a:xfrm>
            <a:off x="8028384" y="6525344"/>
            <a:ext cx="648072" cy="332656"/>
          </a:xfrm>
          <a:prstGeom prst="rect">
            <a:avLst/>
          </a:prstGeom>
        </p:spPr>
        <p:txBody>
          <a:bodyPr/>
          <a:lstStyle>
            <a:lvl1pPr algn="r">
              <a:defRPr sz="16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8568A6-844E-4795-BA46-D52E8BACC7EA}" type="slidenum">
              <a:rPr kumimoji="0" lang="en-US" sz="1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www.wgvbs.com/Home.aspx" TargetMode="Externa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gif"/><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hyperlink" Target="http://www.wgvbs.com/Home.aspx" TargetMode="Externa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80728"/>
            <a:ext cx="8229600" cy="576064"/>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00808"/>
            <a:ext cx="8229600" cy="442535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2" descr="INTOSAI &amp; Working groups Website">
            <a:hlinkClick r:id="rId11" tooltip="INTOSAI &amp; Working groups Website"/>
          </p:cNvPr>
          <p:cNvPicPr>
            <a:picLocks noChangeAspect="1" noChangeArrowheads="1"/>
          </p:cNvPicPr>
          <p:nvPr userDrawn="1"/>
        </p:nvPicPr>
        <p:blipFill>
          <a:blip r:embed="rId12" cstate="print"/>
          <a:srcRect/>
          <a:stretch>
            <a:fillRect/>
          </a:stretch>
        </p:blipFill>
        <p:spPr bwMode="auto">
          <a:xfrm>
            <a:off x="0" y="-27384"/>
            <a:ext cx="9144000" cy="936104"/>
          </a:xfrm>
          <a:prstGeom prst="rect">
            <a:avLst/>
          </a:prstGeom>
          <a:noFill/>
        </p:spPr>
      </p:pic>
      <p:sp>
        <p:nvSpPr>
          <p:cNvPr id="18" name="Rectangle 17"/>
          <p:cNvSpPr/>
          <p:nvPr userDrawn="1"/>
        </p:nvSpPr>
        <p:spPr>
          <a:xfrm>
            <a:off x="0" y="6525344"/>
            <a:ext cx="8027988" cy="360040"/>
          </a:xfrm>
          <a:prstGeom prst="rect">
            <a:avLst/>
          </a:prstGeom>
          <a:solidFill>
            <a:srgbClr val="2E25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dirty="0" smtClean="0">
                <a:latin typeface="+mn-lt"/>
                <a:cs typeface="Arial" pitchFamily="34" charset="0"/>
              </a:rPr>
              <a:t>SAI Performance Measurement Framework</a:t>
            </a:r>
            <a:endParaRPr lang="en-US" sz="1600" dirty="0">
              <a:latin typeface="+mn-lt"/>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80728"/>
            <a:ext cx="8229600" cy="576064"/>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00808"/>
            <a:ext cx="8229600" cy="442535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2" descr="INTOSAI &amp; Working groups Website">
            <a:hlinkClick r:id="rId12" tooltip="INTOSAI &amp; Working groups Website"/>
          </p:cNvPr>
          <p:cNvPicPr>
            <a:picLocks noChangeAspect="1" noChangeArrowheads="1"/>
          </p:cNvPicPr>
          <p:nvPr userDrawn="1"/>
        </p:nvPicPr>
        <p:blipFill>
          <a:blip r:embed="rId13" cstate="print"/>
          <a:srcRect/>
          <a:stretch>
            <a:fillRect/>
          </a:stretch>
        </p:blipFill>
        <p:spPr bwMode="auto">
          <a:xfrm>
            <a:off x="0" y="-27384"/>
            <a:ext cx="9144000" cy="936104"/>
          </a:xfrm>
          <a:prstGeom prst="rect">
            <a:avLst/>
          </a:prstGeom>
          <a:noFill/>
        </p:spPr>
      </p:pic>
      <p:sp>
        <p:nvSpPr>
          <p:cNvPr id="18" name="Rectangle 17"/>
          <p:cNvSpPr/>
          <p:nvPr userDrawn="1"/>
        </p:nvSpPr>
        <p:spPr>
          <a:xfrm>
            <a:off x="0" y="6525344"/>
            <a:ext cx="8027988" cy="360040"/>
          </a:xfrm>
          <a:prstGeom prst="rect">
            <a:avLst/>
          </a:prstGeom>
          <a:solidFill>
            <a:srgbClr val="2E25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smtClean="0">
                <a:solidFill>
                  <a:prstClr val="white"/>
                </a:solidFill>
                <a:cs typeface="Arial" pitchFamily="34" charset="0"/>
              </a:rPr>
              <a:t>SAI Performance Measurement Framework</a:t>
            </a:r>
            <a:endParaRPr lang="en-US" sz="1600" dirty="0">
              <a:solidFill>
                <a:prstClr val="white"/>
              </a:solidFill>
              <a:cs typeface="Arial" pitchFamily="34" charset="0"/>
            </a:endParaRPr>
          </a:p>
        </p:txBody>
      </p:sp>
    </p:spTree>
    <p:extLst>
      <p:ext uri="{BB962C8B-B14F-4D97-AF65-F5344CB8AC3E}">
        <p14:creationId xmlns:p14="http://schemas.microsoft.com/office/powerpoint/2010/main" val="69299299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17" Type="http://schemas.openxmlformats.org/officeDocument/2006/relationships/tags" Target="../tags/tag118.xml"/><Relationship Id="rId299" Type="http://schemas.openxmlformats.org/officeDocument/2006/relationships/tags" Target="../tags/tag300.xml"/><Relationship Id="rId21" Type="http://schemas.openxmlformats.org/officeDocument/2006/relationships/tags" Target="../tags/tag22.xml"/><Relationship Id="rId63" Type="http://schemas.openxmlformats.org/officeDocument/2006/relationships/tags" Target="../tags/tag64.xml"/><Relationship Id="rId159" Type="http://schemas.openxmlformats.org/officeDocument/2006/relationships/tags" Target="../tags/tag160.xml"/><Relationship Id="rId324" Type="http://schemas.openxmlformats.org/officeDocument/2006/relationships/tags" Target="../tags/tag325.xml"/><Relationship Id="rId366" Type="http://schemas.openxmlformats.org/officeDocument/2006/relationships/tags" Target="../tags/tag367.xml"/><Relationship Id="rId170" Type="http://schemas.openxmlformats.org/officeDocument/2006/relationships/tags" Target="../tags/tag171.xml"/><Relationship Id="rId226" Type="http://schemas.openxmlformats.org/officeDocument/2006/relationships/tags" Target="../tags/tag227.xml"/><Relationship Id="rId268" Type="http://schemas.openxmlformats.org/officeDocument/2006/relationships/tags" Target="../tags/tag269.xml"/><Relationship Id="rId32" Type="http://schemas.openxmlformats.org/officeDocument/2006/relationships/tags" Target="../tags/tag33.xml"/><Relationship Id="rId74" Type="http://schemas.openxmlformats.org/officeDocument/2006/relationships/tags" Target="../tags/tag75.xml"/><Relationship Id="rId128" Type="http://schemas.openxmlformats.org/officeDocument/2006/relationships/tags" Target="../tags/tag129.xml"/><Relationship Id="rId335" Type="http://schemas.openxmlformats.org/officeDocument/2006/relationships/tags" Target="../tags/tag336.xml"/><Relationship Id="rId377" Type="http://schemas.openxmlformats.org/officeDocument/2006/relationships/tags" Target="../tags/tag378.xml"/><Relationship Id="rId5" Type="http://schemas.openxmlformats.org/officeDocument/2006/relationships/tags" Target="../tags/tag6.xml"/><Relationship Id="rId181" Type="http://schemas.openxmlformats.org/officeDocument/2006/relationships/tags" Target="../tags/tag182.xml"/><Relationship Id="rId237" Type="http://schemas.openxmlformats.org/officeDocument/2006/relationships/tags" Target="../tags/tag238.xml"/><Relationship Id="rId402" Type="http://schemas.openxmlformats.org/officeDocument/2006/relationships/tags" Target="../tags/tag403.xml"/><Relationship Id="rId258" Type="http://schemas.openxmlformats.org/officeDocument/2006/relationships/tags" Target="../tags/tag259.xml"/><Relationship Id="rId279" Type="http://schemas.openxmlformats.org/officeDocument/2006/relationships/tags" Target="../tags/tag280.xml"/><Relationship Id="rId22" Type="http://schemas.openxmlformats.org/officeDocument/2006/relationships/tags" Target="../tags/tag23.xml"/><Relationship Id="rId43" Type="http://schemas.openxmlformats.org/officeDocument/2006/relationships/tags" Target="../tags/tag44.xml"/><Relationship Id="rId64" Type="http://schemas.openxmlformats.org/officeDocument/2006/relationships/tags" Target="../tags/tag65.xml"/><Relationship Id="rId118" Type="http://schemas.openxmlformats.org/officeDocument/2006/relationships/tags" Target="../tags/tag119.xml"/><Relationship Id="rId139" Type="http://schemas.openxmlformats.org/officeDocument/2006/relationships/tags" Target="../tags/tag140.xml"/><Relationship Id="rId290" Type="http://schemas.openxmlformats.org/officeDocument/2006/relationships/tags" Target="../tags/tag291.xml"/><Relationship Id="rId304" Type="http://schemas.openxmlformats.org/officeDocument/2006/relationships/tags" Target="../tags/tag305.xml"/><Relationship Id="rId325" Type="http://schemas.openxmlformats.org/officeDocument/2006/relationships/tags" Target="../tags/tag326.xml"/><Relationship Id="rId346" Type="http://schemas.openxmlformats.org/officeDocument/2006/relationships/tags" Target="../tags/tag347.xml"/><Relationship Id="rId367" Type="http://schemas.openxmlformats.org/officeDocument/2006/relationships/tags" Target="../tags/tag368.xml"/><Relationship Id="rId388" Type="http://schemas.openxmlformats.org/officeDocument/2006/relationships/tags" Target="../tags/tag389.xml"/><Relationship Id="rId85" Type="http://schemas.openxmlformats.org/officeDocument/2006/relationships/tags" Target="../tags/tag86.xml"/><Relationship Id="rId150" Type="http://schemas.openxmlformats.org/officeDocument/2006/relationships/tags" Target="../tags/tag151.xml"/><Relationship Id="rId171" Type="http://schemas.openxmlformats.org/officeDocument/2006/relationships/tags" Target="../tags/tag172.xml"/><Relationship Id="rId192" Type="http://schemas.openxmlformats.org/officeDocument/2006/relationships/tags" Target="../tags/tag193.xml"/><Relationship Id="rId206" Type="http://schemas.openxmlformats.org/officeDocument/2006/relationships/tags" Target="../tags/tag207.xml"/><Relationship Id="rId227" Type="http://schemas.openxmlformats.org/officeDocument/2006/relationships/tags" Target="../tags/tag228.xml"/><Relationship Id="rId413" Type="http://schemas.openxmlformats.org/officeDocument/2006/relationships/tags" Target="../tags/tag414.xml"/><Relationship Id="rId248" Type="http://schemas.openxmlformats.org/officeDocument/2006/relationships/tags" Target="../tags/tag249.xml"/><Relationship Id="rId269" Type="http://schemas.openxmlformats.org/officeDocument/2006/relationships/tags" Target="../tags/tag270.xml"/><Relationship Id="rId12" Type="http://schemas.openxmlformats.org/officeDocument/2006/relationships/tags" Target="../tags/tag13.xml"/><Relationship Id="rId33" Type="http://schemas.openxmlformats.org/officeDocument/2006/relationships/tags" Target="../tags/tag34.xml"/><Relationship Id="rId108" Type="http://schemas.openxmlformats.org/officeDocument/2006/relationships/tags" Target="../tags/tag109.xml"/><Relationship Id="rId129" Type="http://schemas.openxmlformats.org/officeDocument/2006/relationships/tags" Target="../tags/tag130.xml"/><Relationship Id="rId280" Type="http://schemas.openxmlformats.org/officeDocument/2006/relationships/tags" Target="../tags/tag281.xml"/><Relationship Id="rId315" Type="http://schemas.openxmlformats.org/officeDocument/2006/relationships/tags" Target="../tags/tag316.xml"/><Relationship Id="rId336" Type="http://schemas.openxmlformats.org/officeDocument/2006/relationships/tags" Target="../tags/tag337.xml"/><Relationship Id="rId357" Type="http://schemas.openxmlformats.org/officeDocument/2006/relationships/tags" Target="../tags/tag358.xml"/><Relationship Id="rId54" Type="http://schemas.openxmlformats.org/officeDocument/2006/relationships/tags" Target="../tags/tag55.xml"/><Relationship Id="rId75" Type="http://schemas.openxmlformats.org/officeDocument/2006/relationships/tags" Target="../tags/tag76.xml"/><Relationship Id="rId96" Type="http://schemas.openxmlformats.org/officeDocument/2006/relationships/tags" Target="../tags/tag97.xml"/><Relationship Id="rId140" Type="http://schemas.openxmlformats.org/officeDocument/2006/relationships/tags" Target="../tags/tag141.xml"/><Relationship Id="rId161" Type="http://schemas.openxmlformats.org/officeDocument/2006/relationships/tags" Target="../tags/tag162.xml"/><Relationship Id="rId182" Type="http://schemas.openxmlformats.org/officeDocument/2006/relationships/tags" Target="../tags/tag183.xml"/><Relationship Id="rId217" Type="http://schemas.openxmlformats.org/officeDocument/2006/relationships/tags" Target="../tags/tag218.xml"/><Relationship Id="rId378" Type="http://schemas.openxmlformats.org/officeDocument/2006/relationships/tags" Target="../tags/tag379.xml"/><Relationship Id="rId399" Type="http://schemas.openxmlformats.org/officeDocument/2006/relationships/tags" Target="../tags/tag400.xml"/><Relationship Id="rId403" Type="http://schemas.openxmlformats.org/officeDocument/2006/relationships/tags" Target="../tags/tag404.xml"/><Relationship Id="rId6" Type="http://schemas.openxmlformats.org/officeDocument/2006/relationships/tags" Target="../tags/tag7.xml"/><Relationship Id="rId238" Type="http://schemas.openxmlformats.org/officeDocument/2006/relationships/tags" Target="../tags/tag239.xml"/><Relationship Id="rId259" Type="http://schemas.openxmlformats.org/officeDocument/2006/relationships/tags" Target="../tags/tag260.xml"/><Relationship Id="rId23" Type="http://schemas.openxmlformats.org/officeDocument/2006/relationships/tags" Target="../tags/tag24.xml"/><Relationship Id="rId119" Type="http://schemas.openxmlformats.org/officeDocument/2006/relationships/tags" Target="../tags/tag120.xml"/><Relationship Id="rId270" Type="http://schemas.openxmlformats.org/officeDocument/2006/relationships/tags" Target="../tags/tag271.xml"/><Relationship Id="rId291" Type="http://schemas.openxmlformats.org/officeDocument/2006/relationships/tags" Target="../tags/tag292.xml"/><Relationship Id="rId305" Type="http://schemas.openxmlformats.org/officeDocument/2006/relationships/tags" Target="../tags/tag306.xml"/><Relationship Id="rId326" Type="http://schemas.openxmlformats.org/officeDocument/2006/relationships/tags" Target="../tags/tag327.xml"/><Relationship Id="rId347" Type="http://schemas.openxmlformats.org/officeDocument/2006/relationships/tags" Target="../tags/tag348.xml"/><Relationship Id="rId44" Type="http://schemas.openxmlformats.org/officeDocument/2006/relationships/tags" Target="../tags/tag45.xml"/><Relationship Id="rId65" Type="http://schemas.openxmlformats.org/officeDocument/2006/relationships/tags" Target="../tags/tag66.xml"/><Relationship Id="rId86" Type="http://schemas.openxmlformats.org/officeDocument/2006/relationships/tags" Target="../tags/tag87.xml"/><Relationship Id="rId130" Type="http://schemas.openxmlformats.org/officeDocument/2006/relationships/tags" Target="../tags/tag131.xml"/><Relationship Id="rId151" Type="http://schemas.openxmlformats.org/officeDocument/2006/relationships/tags" Target="../tags/tag152.xml"/><Relationship Id="rId368" Type="http://schemas.openxmlformats.org/officeDocument/2006/relationships/tags" Target="../tags/tag369.xml"/><Relationship Id="rId389" Type="http://schemas.openxmlformats.org/officeDocument/2006/relationships/tags" Target="../tags/tag390.xml"/><Relationship Id="rId172" Type="http://schemas.openxmlformats.org/officeDocument/2006/relationships/tags" Target="../tags/tag173.xml"/><Relationship Id="rId193" Type="http://schemas.openxmlformats.org/officeDocument/2006/relationships/tags" Target="../tags/tag194.xml"/><Relationship Id="rId207" Type="http://schemas.openxmlformats.org/officeDocument/2006/relationships/tags" Target="../tags/tag208.xml"/><Relationship Id="rId228" Type="http://schemas.openxmlformats.org/officeDocument/2006/relationships/tags" Target="../tags/tag229.xml"/><Relationship Id="rId249" Type="http://schemas.openxmlformats.org/officeDocument/2006/relationships/tags" Target="../tags/tag250.xml"/><Relationship Id="rId414" Type="http://schemas.openxmlformats.org/officeDocument/2006/relationships/tags" Target="../tags/tag415.xml"/><Relationship Id="rId13" Type="http://schemas.openxmlformats.org/officeDocument/2006/relationships/tags" Target="../tags/tag14.xml"/><Relationship Id="rId109" Type="http://schemas.openxmlformats.org/officeDocument/2006/relationships/tags" Target="../tags/tag110.xml"/><Relationship Id="rId260" Type="http://schemas.openxmlformats.org/officeDocument/2006/relationships/tags" Target="../tags/tag261.xml"/><Relationship Id="rId281" Type="http://schemas.openxmlformats.org/officeDocument/2006/relationships/tags" Target="../tags/tag282.xml"/><Relationship Id="rId316" Type="http://schemas.openxmlformats.org/officeDocument/2006/relationships/tags" Target="../tags/tag317.xml"/><Relationship Id="rId337" Type="http://schemas.openxmlformats.org/officeDocument/2006/relationships/tags" Target="../tags/tag338.xml"/><Relationship Id="rId34" Type="http://schemas.openxmlformats.org/officeDocument/2006/relationships/tags" Target="../tags/tag35.xml"/><Relationship Id="rId55" Type="http://schemas.openxmlformats.org/officeDocument/2006/relationships/tags" Target="../tags/tag56.xml"/><Relationship Id="rId76" Type="http://schemas.openxmlformats.org/officeDocument/2006/relationships/tags" Target="../tags/tag77.xml"/><Relationship Id="rId97" Type="http://schemas.openxmlformats.org/officeDocument/2006/relationships/tags" Target="../tags/tag98.xml"/><Relationship Id="rId120" Type="http://schemas.openxmlformats.org/officeDocument/2006/relationships/tags" Target="../tags/tag121.xml"/><Relationship Id="rId141" Type="http://schemas.openxmlformats.org/officeDocument/2006/relationships/tags" Target="../tags/tag142.xml"/><Relationship Id="rId358" Type="http://schemas.openxmlformats.org/officeDocument/2006/relationships/tags" Target="../tags/tag359.xml"/><Relationship Id="rId379" Type="http://schemas.openxmlformats.org/officeDocument/2006/relationships/tags" Target="../tags/tag380.xml"/><Relationship Id="rId7" Type="http://schemas.openxmlformats.org/officeDocument/2006/relationships/tags" Target="../tags/tag8.xml"/><Relationship Id="rId162" Type="http://schemas.openxmlformats.org/officeDocument/2006/relationships/tags" Target="../tags/tag163.xml"/><Relationship Id="rId183" Type="http://schemas.openxmlformats.org/officeDocument/2006/relationships/tags" Target="../tags/tag184.xml"/><Relationship Id="rId218" Type="http://schemas.openxmlformats.org/officeDocument/2006/relationships/tags" Target="../tags/tag219.xml"/><Relationship Id="rId239" Type="http://schemas.openxmlformats.org/officeDocument/2006/relationships/tags" Target="../tags/tag240.xml"/><Relationship Id="rId390" Type="http://schemas.openxmlformats.org/officeDocument/2006/relationships/tags" Target="../tags/tag391.xml"/><Relationship Id="rId404" Type="http://schemas.openxmlformats.org/officeDocument/2006/relationships/tags" Target="../tags/tag405.xml"/><Relationship Id="rId250" Type="http://schemas.openxmlformats.org/officeDocument/2006/relationships/tags" Target="../tags/tag251.xml"/><Relationship Id="rId271" Type="http://schemas.openxmlformats.org/officeDocument/2006/relationships/tags" Target="../tags/tag272.xml"/><Relationship Id="rId292" Type="http://schemas.openxmlformats.org/officeDocument/2006/relationships/tags" Target="../tags/tag293.xml"/><Relationship Id="rId306" Type="http://schemas.openxmlformats.org/officeDocument/2006/relationships/tags" Target="../tags/tag307.xml"/><Relationship Id="rId24" Type="http://schemas.openxmlformats.org/officeDocument/2006/relationships/tags" Target="../tags/tag25.xml"/><Relationship Id="rId45" Type="http://schemas.openxmlformats.org/officeDocument/2006/relationships/tags" Target="../tags/tag46.xml"/><Relationship Id="rId66" Type="http://schemas.openxmlformats.org/officeDocument/2006/relationships/tags" Target="../tags/tag67.xml"/><Relationship Id="rId87" Type="http://schemas.openxmlformats.org/officeDocument/2006/relationships/tags" Target="../tags/tag88.xml"/><Relationship Id="rId110" Type="http://schemas.openxmlformats.org/officeDocument/2006/relationships/tags" Target="../tags/tag111.xml"/><Relationship Id="rId131" Type="http://schemas.openxmlformats.org/officeDocument/2006/relationships/tags" Target="../tags/tag132.xml"/><Relationship Id="rId327" Type="http://schemas.openxmlformats.org/officeDocument/2006/relationships/tags" Target="../tags/tag328.xml"/><Relationship Id="rId348" Type="http://schemas.openxmlformats.org/officeDocument/2006/relationships/tags" Target="../tags/tag349.xml"/><Relationship Id="rId369" Type="http://schemas.openxmlformats.org/officeDocument/2006/relationships/tags" Target="../tags/tag370.xml"/><Relationship Id="rId152" Type="http://schemas.openxmlformats.org/officeDocument/2006/relationships/tags" Target="../tags/tag153.xml"/><Relationship Id="rId173" Type="http://schemas.openxmlformats.org/officeDocument/2006/relationships/tags" Target="../tags/tag174.xml"/><Relationship Id="rId194" Type="http://schemas.openxmlformats.org/officeDocument/2006/relationships/tags" Target="../tags/tag195.xml"/><Relationship Id="rId208" Type="http://schemas.openxmlformats.org/officeDocument/2006/relationships/tags" Target="../tags/tag209.xml"/><Relationship Id="rId229" Type="http://schemas.openxmlformats.org/officeDocument/2006/relationships/tags" Target="../tags/tag230.xml"/><Relationship Id="rId380" Type="http://schemas.openxmlformats.org/officeDocument/2006/relationships/tags" Target="../tags/tag381.xml"/><Relationship Id="rId415" Type="http://schemas.openxmlformats.org/officeDocument/2006/relationships/slideLayout" Target="../slideLayouts/slideLayout7.xml"/><Relationship Id="rId240" Type="http://schemas.openxmlformats.org/officeDocument/2006/relationships/tags" Target="../tags/tag241.xml"/><Relationship Id="rId261" Type="http://schemas.openxmlformats.org/officeDocument/2006/relationships/tags" Target="../tags/tag262.xml"/><Relationship Id="rId14" Type="http://schemas.openxmlformats.org/officeDocument/2006/relationships/tags" Target="../tags/tag15.xml"/><Relationship Id="rId35" Type="http://schemas.openxmlformats.org/officeDocument/2006/relationships/tags" Target="../tags/tag36.xml"/><Relationship Id="rId56" Type="http://schemas.openxmlformats.org/officeDocument/2006/relationships/tags" Target="../tags/tag57.xml"/><Relationship Id="rId77" Type="http://schemas.openxmlformats.org/officeDocument/2006/relationships/tags" Target="../tags/tag78.xml"/><Relationship Id="rId100" Type="http://schemas.openxmlformats.org/officeDocument/2006/relationships/tags" Target="../tags/tag101.xml"/><Relationship Id="rId282" Type="http://schemas.openxmlformats.org/officeDocument/2006/relationships/tags" Target="../tags/tag283.xml"/><Relationship Id="rId317" Type="http://schemas.openxmlformats.org/officeDocument/2006/relationships/tags" Target="../tags/tag318.xml"/><Relationship Id="rId338" Type="http://schemas.openxmlformats.org/officeDocument/2006/relationships/tags" Target="../tags/tag339.xml"/><Relationship Id="rId359" Type="http://schemas.openxmlformats.org/officeDocument/2006/relationships/tags" Target="../tags/tag360.xml"/><Relationship Id="rId8" Type="http://schemas.openxmlformats.org/officeDocument/2006/relationships/tags" Target="../tags/tag9.xml"/><Relationship Id="rId98" Type="http://schemas.openxmlformats.org/officeDocument/2006/relationships/tags" Target="../tags/tag99.xml"/><Relationship Id="rId121" Type="http://schemas.openxmlformats.org/officeDocument/2006/relationships/tags" Target="../tags/tag122.xml"/><Relationship Id="rId142" Type="http://schemas.openxmlformats.org/officeDocument/2006/relationships/tags" Target="../tags/tag143.xml"/><Relationship Id="rId163" Type="http://schemas.openxmlformats.org/officeDocument/2006/relationships/tags" Target="../tags/tag164.xml"/><Relationship Id="rId184" Type="http://schemas.openxmlformats.org/officeDocument/2006/relationships/tags" Target="../tags/tag185.xml"/><Relationship Id="rId219" Type="http://schemas.openxmlformats.org/officeDocument/2006/relationships/tags" Target="../tags/tag220.xml"/><Relationship Id="rId370" Type="http://schemas.openxmlformats.org/officeDocument/2006/relationships/tags" Target="../tags/tag371.xml"/><Relationship Id="rId391" Type="http://schemas.openxmlformats.org/officeDocument/2006/relationships/tags" Target="../tags/tag392.xml"/><Relationship Id="rId405" Type="http://schemas.openxmlformats.org/officeDocument/2006/relationships/tags" Target="../tags/tag406.xml"/><Relationship Id="rId230" Type="http://schemas.openxmlformats.org/officeDocument/2006/relationships/tags" Target="../tags/tag231.xml"/><Relationship Id="rId251" Type="http://schemas.openxmlformats.org/officeDocument/2006/relationships/tags" Target="../tags/tag252.xml"/><Relationship Id="rId25" Type="http://schemas.openxmlformats.org/officeDocument/2006/relationships/tags" Target="../tags/tag26.xml"/><Relationship Id="rId46" Type="http://schemas.openxmlformats.org/officeDocument/2006/relationships/tags" Target="../tags/tag47.xml"/><Relationship Id="rId67" Type="http://schemas.openxmlformats.org/officeDocument/2006/relationships/tags" Target="../tags/tag68.xml"/><Relationship Id="rId272" Type="http://schemas.openxmlformats.org/officeDocument/2006/relationships/tags" Target="../tags/tag273.xml"/><Relationship Id="rId293" Type="http://schemas.openxmlformats.org/officeDocument/2006/relationships/tags" Target="../tags/tag294.xml"/><Relationship Id="rId307" Type="http://schemas.openxmlformats.org/officeDocument/2006/relationships/tags" Target="../tags/tag308.xml"/><Relationship Id="rId328" Type="http://schemas.openxmlformats.org/officeDocument/2006/relationships/tags" Target="../tags/tag329.xml"/><Relationship Id="rId349" Type="http://schemas.openxmlformats.org/officeDocument/2006/relationships/tags" Target="../tags/tag350.xml"/><Relationship Id="rId88" Type="http://schemas.openxmlformats.org/officeDocument/2006/relationships/tags" Target="../tags/tag89.xml"/><Relationship Id="rId111" Type="http://schemas.openxmlformats.org/officeDocument/2006/relationships/tags" Target="../tags/tag112.xml"/><Relationship Id="rId132" Type="http://schemas.openxmlformats.org/officeDocument/2006/relationships/tags" Target="../tags/tag133.xml"/><Relationship Id="rId153" Type="http://schemas.openxmlformats.org/officeDocument/2006/relationships/tags" Target="../tags/tag154.xml"/><Relationship Id="rId174" Type="http://schemas.openxmlformats.org/officeDocument/2006/relationships/tags" Target="../tags/tag175.xml"/><Relationship Id="rId195" Type="http://schemas.openxmlformats.org/officeDocument/2006/relationships/tags" Target="../tags/tag196.xml"/><Relationship Id="rId209" Type="http://schemas.openxmlformats.org/officeDocument/2006/relationships/tags" Target="../tags/tag210.xml"/><Relationship Id="rId360" Type="http://schemas.openxmlformats.org/officeDocument/2006/relationships/tags" Target="../tags/tag361.xml"/><Relationship Id="rId381" Type="http://schemas.openxmlformats.org/officeDocument/2006/relationships/tags" Target="../tags/tag382.xml"/><Relationship Id="rId416" Type="http://schemas.openxmlformats.org/officeDocument/2006/relationships/notesSlide" Target="../notesSlides/notesSlide9.xml"/><Relationship Id="rId220" Type="http://schemas.openxmlformats.org/officeDocument/2006/relationships/tags" Target="../tags/tag221.xml"/><Relationship Id="rId241" Type="http://schemas.openxmlformats.org/officeDocument/2006/relationships/tags" Target="../tags/tag242.xml"/><Relationship Id="rId15" Type="http://schemas.openxmlformats.org/officeDocument/2006/relationships/tags" Target="../tags/tag16.xml"/><Relationship Id="rId36" Type="http://schemas.openxmlformats.org/officeDocument/2006/relationships/tags" Target="../tags/tag37.xml"/><Relationship Id="rId57" Type="http://schemas.openxmlformats.org/officeDocument/2006/relationships/tags" Target="../tags/tag58.xml"/><Relationship Id="rId262" Type="http://schemas.openxmlformats.org/officeDocument/2006/relationships/tags" Target="../tags/tag263.xml"/><Relationship Id="rId283" Type="http://schemas.openxmlformats.org/officeDocument/2006/relationships/tags" Target="../tags/tag284.xml"/><Relationship Id="rId318" Type="http://schemas.openxmlformats.org/officeDocument/2006/relationships/tags" Target="../tags/tag319.xml"/><Relationship Id="rId339" Type="http://schemas.openxmlformats.org/officeDocument/2006/relationships/tags" Target="../tags/tag340.xml"/><Relationship Id="rId78" Type="http://schemas.openxmlformats.org/officeDocument/2006/relationships/tags" Target="../tags/tag79.xml"/><Relationship Id="rId99" Type="http://schemas.openxmlformats.org/officeDocument/2006/relationships/tags" Target="../tags/tag100.xml"/><Relationship Id="rId101" Type="http://schemas.openxmlformats.org/officeDocument/2006/relationships/tags" Target="../tags/tag102.xml"/><Relationship Id="rId122" Type="http://schemas.openxmlformats.org/officeDocument/2006/relationships/tags" Target="../tags/tag123.xml"/><Relationship Id="rId143" Type="http://schemas.openxmlformats.org/officeDocument/2006/relationships/tags" Target="../tags/tag144.xml"/><Relationship Id="rId164" Type="http://schemas.openxmlformats.org/officeDocument/2006/relationships/tags" Target="../tags/tag165.xml"/><Relationship Id="rId185" Type="http://schemas.openxmlformats.org/officeDocument/2006/relationships/tags" Target="../tags/tag186.xml"/><Relationship Id="rId350" Type="http://schemas.openxmlformats.org/officeDocument/2006/relationships/tags" Target="../tags/tag351.xml"/><Relationship Id="rId371" Type="http://schemas.openxmlformats.org/officeDocument/2006/relationships/tags" Target="../tags/tag372.xml"/><Relationship Id="rId406" Type="http://schemas.openxmlformats.org/officeDocument/2006/relationships/tags" Target="../tags/tag407.xml"/><Relationship Id="rId9" Type="http://schemas.openxmlformats.org/officeDocument/2006/relationships/tags" Target="../tags/tag10.xml"/><Relationship Id="rId210" Type="http://schemas.openxmlformats.org/officeDocument/2006/relationships/tags" Target="../tags/tag211.xml"/><Relationship Id="rId392" Type="http://schemas.openxmlformats.org/officeDocument/2006/relationships/tags" Target="../tags/tag393.xml"/><Relationship Id="rId26" Type="http://schemas.openxmlformats.org/officeDocument/2006/relationships/tags" Target="../tags/tag27.xml"/><Relationship Id="rId231" Type="http://schemas.openxmlformats.org/officeDocument/2006/relationships/tags" Target="../tags/tag232.xml"/><Relationship Id="rId252" Type="http://schemas.openxmlformats.org/officeDocument/2006/relationships/tags" Target="../tags/tag253.xml"/><Relationship Id="rId273" Type="http://schemas.openxmlformats.org/officeDocument/2006/relationships/tags" Target="../tags/tag274.xml"/><Relationship Id="rId294" Type="http://schemas.openxmlformats.org/officeDocument/2006/relationships/tags" Target="../tags/tag295.xml"/><Relationship Id="rId308" Type="http://schemas.openxmlformats.org/officeDocument/2006/relationships/tags" Target="../tags/tag309.xml"/><Relationship Id="rId329" Type="http://schemas.openxmlformats.org/officeDocument/2006/relationships/tags" Target="../tags/tag330.xml"/><Relationship Id="rId47" Type="http://schemas.openxmlformats.org/officeDocument/2006/relationships/tags" Target="../tags/tag48.xml"/><Relationship Id="rId68" Type="http://schemas.openxmlformats.org/officeDocument/2006/relationships/tags" Target="../tags/tag69.xml"/><Relationship Id="rId89" Type="http://schemas.openxmlformats.org/officeDocument/2006/relationships/tags" Target="../tags/tag90.xml"/><Relationship Id="rId112" Type="http://schemas.openxmlformats.org/officeDocument/2006/relationships/tags" Target="../tags/tag113.xml"/><Relationship Id="rId133" Type="http://schemas.openxmlformats.org/officeDocument/2006/relationships/tags" Target="../tags/tag134.xml"/><Relationship Id="rId154" Type="http://schemas.openxmlformats.org/officeDocument/2006/relationships/tags" Target="../tags/tag155.xml"/><Relationship Id="rId175" Type="http://schemas.openxmlformats.org/officeDocument/2006/relationships/tags" Target="../tags/tag176.xml"/><Relationship Id="rId340" Type="http://schemas.openxmlformats.org/officeDocument/2006/relationships/tags" Target="../tags/tag341.xml"/><Relationship Id="rId361" Type="http://schemas.openxmlformats.org/officeDocument/2006/relationships/tags" Target="../tags/tag362.xml"/><Relationship Id="rId196" Type="http://schemas.openxmlformats.org/officeDocument/2006/relationships/tags" Target="../tags/tag197.xml"/><Relationship Id="rId200" Type="http://schemas.openxmlformats.org/officeDocument/2006/relationships/tags" Target="../tags/tag201.xml"/><Relationship Id="rId382" Type="http://schemas.openxmlformats.org/officeDocument/2006/relationships/tags" Target="../tags/tag383.xml"/><Relationship Id="rId16" Type="http://schemas.openxmlformats.org/officeDocument/2006/relationships/tags" Target="../tags/tag17.xml"/><Relationship Id="rId221" Type="http://schemas.openxmlformats.org/officeDocument/2006/relationships/tags" Target="../tags/tag222.xml"/><Relationship Id="rId242" Type="http://schemas.openxmlformats.org/officeDocument/2006/relationships/tags" Target="../tags/tag243.xml"/><Relationship Id="rId263" Type="http://schemas.openxmlformats.org/officeDocument/2006/relationships/tags" Target="../tags/tag264.xml"/><Relationship Id="rId284" Type="http://schemas.openxmlformats.org/officeDocument/2006/relationships/tags" Target="../tags/tag285.xml"/><Relationship Id="rId319" Type="http://schemas.openxmlformats.org/officeDocument/2006/relationships/tags" Target="../tags/tag320.xml"/><Relationship Id="rId37" Type="http://schemas.openxmlformats.org/officeDocument/2006/relationships/tags" Target="../tags/tag38.xml"/><Relationship Id="rId58" Type="http://schemas.openxmlformats.org/officeDocument/2006/relationships/tags" Target="../tags/tag59.xml"/><Relationship Id="rId79" Type="http://schemas.openxmlformats.org/officeDocument/2006/relationships/tags" Target="../tags/tag80.xml"/><Relationship Id="rId102" Type="http://schemas.openxmlformats.org/officeDocument/2006/relationships/tags" Target="../tags/tag103.xml"/><Relationship Id="rId123" Type="http://schemas.openxmlformats.org/officeDocument/2006/relationships/tags" Target="../tags/tag124.xml"/><Relationship Id="rId144" Type="http://schemas.openxmlformats.org/officeDocument/2006/relationships/tags" Target="../tags/tag145.xml"/><Relationship Id="rId330" Type="http://schemas.openxmlformats.org/officeDocument/2006/relationships/tags" Target="../tags/tag331.xml"/><Relationship Id="rId90" Type="http://schemas.openxmlformats.org/officeDocument/2006/relationships/tags" Target="../tags/tag91.xml"/><Relationship Id="rId165" Type="http://schemas.openxmlformats.org/officeDocument/2006/relationships/tags" Target="../tags/tag166.xml"/><Relationship Id="rId186" Type="http://schemas.openxmlformats.org/officeDocument/2006/relationships/tags" Target="../tags/tag187.xml"/><Relationship Id="rId351" Type="http://schemas.openxmlformats.org/officeDocument/2006/relationships/tags" Target="../tags/tag352.xml"/><Relationship Id="rId372" Type="http://schemas.openxmlformats.org/officeDocument/2006/relationships/tags" Target="../tags/tag373.xml"/><Relationship Id="rId393" Type="http://schemas.openxmlformats.org/officeDocument/2006/relationships/tags" Target="../tags/tag394.xml"/><Relationship Id="rId407" Type="http://schemas.openxmlformats.org/officeDocument/2006/relationships/tags" Target="../tags/tag408.xml"/><Relationship Id="rId211" Type="http://schemas.openxmlformats.org/officeDocument/2006/relationships/tags" Target="../tags/tag212.xml"/><Relationship Id="rId232" Type="http://schemas.openxmlformats.org/officeDocument/2006/relationships/tags" Target="../tags/tag233.xml"/><Relationship Id="rId253" Type="http://schemas.openxmlformats.org/officeDocument/2006/relationships/tags" Target="../tags/tag254.xml"/><Relationship Id="rId274" Type="http://schemas.openxmlformats.org/officeDocument/2006/relationships/tags" Target="../tags/tag275.xml"/><Relationship Id="rId295" Type="http://schemas.openxmlformats.org/officeDocument/2006/relationships/tags" Target="../tags/tag296.xml"/><Relationship Id="rId309" Type="http://schemas.openxmlformats.org/officeDocument/2006/relationships/tags" Target="../tags/tag310.xml"/><Relationship Id="rId27" Type="http://schemas.openxmlformats.org/officeDocument/2006/relationships/tags" Target="../tags/tag28.xml"/><Relationship Id="rId48" Type="http://schemas.openxmlformats.org/officeDocument/2006/relationships/tags" Target="../tags/tag49.xml"/><Relationship Id="rId69" Type="http://schemas.openxmlformats.org/officeDocument/2006/relationships/tags" Target="../tags/tag70.xml"/><Relationship Id="rId113" Type="http://schemas.openxmlformats.org/officeDocument/2006/relationships/tags" Target="../tags/tag114.xml"/><Relationship Id="rId134" Type="http://schemas.openxmlformats.org/officeDocument/2006/relationships/tags" Target="../tags/tag135.xml"/><Relationship Id="rId320" Type="http://schemas.openxmlformats.org/officeDocument/2006/relationships/tags" Target="../tags/tag321.xml"/><Relationship Id="rId80" Type="http://schemas.openxmlformats.org/officeDocument/2006/relationships/tags" Target="../tags/tag81.xml"/><Relationship Id="rId155" Type="http://schemas.openxmlformats.org/officeDocument/2006/relationships/tags" Target="../tags/tag156.xml"/><Relationship Id="rId176" Type="http://schemas.openxmlformats.org/officeDocument/2006/relationships/tags" Target="../tags/tag177.xml"/><Relationship Id="rId197" Type="http://schemas.openxmlformats.org/officeDocument/2006/relationships/tags" Target="../tags/tag198.xml"/><Relationship Id="rId341" Type="http://schemas.openxmlformats.org/officeDocument/2006/relationships/tags" Target="../tags/tag342.xml"/><Relationship Id="rId362" Type="http://schemas.openxmlformats.org/officeDocument/2006/relationships/tags" Target="../tags/tag363.xml"/><Relationship Id="rId383" Type="http://schemas.openxmlformats.org/officeDocument/2006/relationships/tags" Target="../tags/tag384.xml"/><Relationship Id="rId201" Type="http://schemas.openxmlformats.org/officeDocument/2006/relationships/tags" Target="../tags/tag202.xml"/><Relationship Id="rId222" Type="http://schemas.openxmlformats.org/officeDocument/2006/relationships/tags" Target="../tags/tag223.xml"/><Relationship Id="rId243" Type="http://schemas.openxmlformats.org/officeDocument/2006/relationships/tags" Target="../tags/tag244.xml"/><Relationship Id="rId264" Type="http://schemas.openxmlformats.org/officeDocument/2006/relationships/tags" Target="../tags/tag265.xml"/><Relationship Id="rId285" Type="http://schemas.openxmlformats.org/officeDocument/2006/relationships/tags" Target="../tags/tag286.xml"/><Relationship Id="rId17" Type="http://schemas.openxmlformats.org/officeDocument/2006/relationships/tags" Target="../tags/tag18.xml"/><Relationship Id="rId38" Type="http://schemas.openxmlformats.org/officeDocument/2006/relationships/tags" Target="../tags/tag39.xml"/><Relationship Id="rId59" Type="http://schemas.openxmlformats.org/officeDocument/2006/relationships/tags" Target="../tags/tag60.xml"/><Relationship Id="rId103" Type="http://schemas.openxmlformats.org/officeDocument/2006/relationships/tags" Target="../tags/tag104.xml"/><Relationship Id="rId124" Type="http://schemas.openxmlformats.org/officeDocument/2006/relationships/tags" Target="../tags/tag125.xml"/><Relationship Id="rId310" Type="http://schemas.openxmlformats.org/officeDocument/2006/relationships/tags" Target="../tags/tag311.xml"/><Relationship Id="rId70" Type="http://schemas.openxmlformats.org/officeDocument/2006/relationships/tags" Target="../tags/tag71.xml"/><Relationship Id="rId91" Type="http://schemas.openxmlformats.org/officeDocument/2006/relationships/tags" Target="../tags/tag92.xml"/><Relationship Id="rId145" Type="http://schemas.openxmlformats.org/officeDocument/2006/relationships/tags" Target="../tags/tag146.xml"/><Relationship Id="rId166" Type="http://schemas.openxmlformats.org/officeDocument/2006/relationships/tags" Target="../tags/tag167.xml"/><Relationship Id="rId187" Type="http://schemas.openxmlformats.org/officeDocument/2006/relationships/tags" Target="../tags/tag188.xml"/><Relationship Id="rId331" Type="http://schemas.openxmlformats.org/officeDocument/2006/relationships/tags" Target="../tags/tag332.xml"/><Relationship Id="rId352" Type="http://schemas.openxmlformats.org/officeDocument/2006/relationships/tags" Target="../tags/tag353.xml"/><Relationship Id="rId373" Type="http://schemas.openxmlformats.org/officeDocument/2006/relationships/tags" Target="../tags/tag374.xml"/><Relationship Id="rId394" Type="http://schemas.openxmlformats.org/officeDocument/2006/relationships/tags" Target="../tags/tag395.xml"/><Relationship Id="rId408" Type="http://schemas.openxmlformats.org/officeDocument/2006/relationships/tags" Target="../tags/tag409.xml"/><Relationship Id="rId1" Type="http://schemas.openxmlformats.org/officeDocument/2006/relationships/tags" Target="../tags/tag2.xml"/><Relationship Id="rId212" Type="http://schemas.openxmlformats.org/officeDocument/2006/relationships/tags" Target="../tags/tag213.xml"/><Relationship Id="rId233" Type="http://schemas.openxmlformats.org/officeDocument/2006/relationships/tags" Target="../tags/tag234.xml"/><Relationship Id="rId254" Type="http://schemas.openxmlformats.org/officeDocument/2006/relationships/tags" Target="../tags/tag255.xml"/><Relationship Id="rId28" Type="http://schemas.openxmlformats.org/officeDocument/2006/relationships/tags" Target="../tags/tag29.xml"/><Relationship Id="rId49" Type="http://schemas.openxmlformats.org/officeDocument/2006/relationships/tags" Target="../tags/tag50.xml"/><Relationship Id="rId114" Type="http://schemas.openxmlformats.org/officeDocument/2006/relationships/tags" Target="../tags/tag115.xml"/><Relationship Id="rId275" Type="http://schemas.openxmlformats.org/officeDocument/2006/relationships/tags" Target="../tags/tag276.xml"/><Relationship Id="rId296" Type="http://schemas.openxmlformats.org/officeDocument/2006/relationships/tags" Target="../tags/tag297.xml"/><Relationship Id="rId300" Type="http://schemas.openxmlformats.org/officeDocument/2006/relationships/tags" Target="../tags/tag301.xml"/><Relationship Id="rId60" Type="http://schemas.openxmlformats.org/officeDocument/2006/relationships/tags" Target="../tags/tag61.xml"/><Relationship Id="rId81" Type="http://schemas.openxmlformats.org/officeDocument/2006/relationships/tags" Target="../tags/tag82.xml"/><Relationship Id="rId135" Type="http://schemas.openxmlformats.org/officeDocument/2006/relationships/tags" Target="../tags/tag136.xml"/><Relationship Id="rId156" Type="http://schemas.openxmlformats.org/officeDocument/2006/relationships/tags" Target="../tags/tag157.xml"/><Relationship Id="rId177" Type="http://schemas.openxmlformats.org/officeDocument/2006/relationships/tags" Target="../tags/tag178.xml"/><Relationship Id="rId198" Type="http://schemas.openxmlformats.org/officeDocument/2006/relationships/tags" Target="../tags/tag199.xml"/><Relationship Id="rId321" Type="http://schemas.openxmlformats.org/officeDocument/2006/relationships/tags" Target="../tags/tag322.xml"/><Relationship Id="rId342" Type="http://schemas.openxmlformats.org/officeDocument/2006/relationships/tags" Target="../tags/tag343.xml"/><Relationship Id="rId363" Type="http://schemas.openxmlformats.org/officeDocument/2006/relationships/tags" Target="../tags/tag364.xml"/><Relationship Id="rId384" Type="http://schemas.openxmlformats.org/officeDocument/2006/relationships/tags" Target="../tags/tag385.xml"/><Relationship Id="rId202" Type="http://schemas.openxmlformats.org/officeDocument/2006/relationships/tags" Target="../tags/tag203.xml"/><Relationship Id="rId223" Type="http://schemas.openxmlformats.org/officeDocument/2006/relationships/tags" Target="../tags/tag224.xml"/><Relationship Id="rId244" Type="http://schemas.openxmlformats.org/officeDocument/2006/relationships/tags" Target="../tags/tag245.xml"/><Relationship Id="rId18" Type="http://schemas.openxmlformats.org/officeDocument/2006/relationships/tags" Target="../tags/tag19.xml"/><Relationship Id="rId39" Type="http://schemas.openxmlformats.org/officeDocument/2006/relationships/tags" Target="../tags/tag40.xml"/><Relationship Id="rId265" Type="http://schemas.openxmlformats.org/officeDocument/2006/relationships/tags" Target="../tags/tag266.xml"/><Relationship Id="rId286" Type="http://schemas.openxmlformats.org/officeDocument/2006/relationships/tags" Target="../tags/tag287.xml"/><Relationship Id="rId50" Type="http://schemas.openxmlformats.org/officeDocument/2006/relationships/tags" Target="../tags/tag51.xml"/><Relationship Id="rId104" Type="http://schemas.openxmlformats.org/officeDocument/2006/relationships/tags" Target="../tags/tag105.xml"/><Relationship Id="rId125" Type="http://schemas.openxmlformats.org/officeDocument/2006/relationships/tags" Target="../tags/tag126.xml"/><Relationship Id="rId146" Type="http://schemas.openxmlformats.org/officeDocument/2006/relationships/tags" Target="../tags/tag147.xml"/><Relationship Id="rId167" Type="http://schemas.openxmlformats.org/officeDocument/2006/relationships/tags" Target="../tags/tag168.xml"/><Relationship Id="rId188" Type="http://schemas.openxmlformats.org/officeDocument/2006/relationships/tags" Target="../tags/tag189.xml"/><Relationship Id="rId311" Type="http://schemas.openxmlformats.org/officeDocument/2006/relationships/tags" Target="../tags/tag312.xml"/><Relationship Id="rId332" Type="http://schemas.openxmlformats.org/officeDocument/2006/relationships/tags" Target="../tags/tag333.xml"/><Relationship Id="rId353" Type="http://schemas.openxmlformats.org/officeDocument/2006/relationships/tags" Target="../tags/tag354.xml"/><Relationship Id="rId374" Type="http://schemas.openxmlformats.org/officeDocument/2006/relationships/tags" Target="../tags/tag375.xml"/><Relationship Id="rId395" Type="http://schemas.openxmlformats.org/officeDocument/2006/relationships/tags" Target="../tags/tag396.xml"/><Relationship Id="rId409" Type="http://schemas.openxmlformats.org/officeDocument/2006/relationships/tags" Target="../tags/tag410.xml"/><Relationship Id="rId71" Type="http://schemas.openxmlformats.org/officeDocument/2006/relationships/tags" Target="../tags/tag72.xml"/><Relationship Id="rId92" Type="http://schemas.openxmlformats.org/officeDocument/2006/relationships/tags" Target="../tags/tag93.xml"/><Relationship Id="rId213" Type="http://schemas.openxmlformats.org/officeDocument/2006/relationships/tags" Target="../tags/tag214.xml"/><Relationship Id="rId234" Type="http://schemas.openxmlformats.org/officeDocument/2006/relationships/tags" Target="../tags/tag235.xml"/><Relationship Id="rId2" Type="http://schemas.openxmlformats.org/officeDocument/2006/relationships/tags" Target="../tags/tag3.xml"/><Relationship Id="rId29" Type="http://schemas.openxmlformats.org/officeDocument/2006/relationships/tags" Target="../tags/tag30.xml"/><Relationship Id="rId255" Type="http://schemas.openxmlformats.org/officeDocument/2006/relationships/tags" Target="../tags/tag256.xml"/><Relationship Id="rId276" Type="http://schemas.openxmlformats.org/officeDocument/2006/relationships/tags" Target="../tags/tag277.xml"/><Relationship Id="rId297" Type="http://schemas.openxmlformats.org/officeDocument/2006/relationships/tags" Target="../tags/tag298.xml"/><Relationship Id="rId40" Type="http://schemas.openxmlformats.org/officeDocument/2006/relationships/tags" Target="../tags/tag41.xml"/><Relationship Id="rId115" Type="http://schemas.openxmlformats.org/officeDocument/2006/relationships/tags" Target="../tags/tag116.xml"/><Relationship Id="rId136" Type="http://schemas.openxmlformats.org/officeDocument/2006/relationships/tags" Target="../tags/tag137.xml"/><Relationship Id="rId157" Type="http://schemas.openxmlformats.org/officeDocument/2006/relationships/tags" Target="../tags/tag158.xml"/><Relationship Id="rId178" Type="http://schemas.openxmlformats.org/officeDocument/2006/relationships/tags" Target="../tags/tag179.xml"/><Relationship Id="rId301" Type="http://schemas.openxmlformats.org/officeDocument/2006/relationships/tags" Target="../tags/tag302.xml"/><Relationship Id="rId322" Type="http://schemas.openxmlformats.org/officeDocument/2006/relationships/tags" Target="../tags/tag323.xml"/><Relationship Id="rId343" Type="http://schemas.openxmlformats.org/officeDocument/2006/relationships/tags" Target="../tags/tag344.xml"/><Relationship Id="rId364" Type="http://schemas.openxmlformats.org/officeDocument/2006/relationships/tags" Target="../tags/tag365.xml"/><Relationship Id="rId61" Type="http://schemas.openxmlformats.org/officeDocument/2006/relationships/tags" Target="../tags/tag62.xml"/><Relationship Id="rId82" Type="http://schemas.openxmlformats.org/officeDocument/2006/relationships/tags" Target="../tags/tag83.xml"/><Relationship Id="rId199" Type="http://schemas.openxmlformats.org/officeDocument/2006/relationships/tags" Target="../tags/tag200.xml"/><Relationship Id="rId203" Type="http://schemas.openxmlformats.org/officeDocument/2006/relationships/tags" Target="../tags/tag204.xml"/><Relationship Id="rId385" Type="http://schemas.openxmlformats.org/officeDocument/2006/relationships/tags" Target="../tags/tag386.xml"/><Relationship Id="rId19" Type="http://schemas.openxmlformats.org/officeDocument/2006/relationships/tags" Target="../tags/tag20.xml"/><Relationship Id="rId224" Type="http://schemas.openxmlformats.org/officeDocument/2006/relationships/tags" Target="../tags/tag225.xml"/><Relationship Id="rId245" Type="http://schemas.openxmlformats.org/officeDocument/2006/relationships/tags" Target="../tags/tag246.xml"/><Relationship Id="rId266" Type="http://schemas.openxmlformats.org/officeDocument/2006/relationships/tags" Target="../tags/tag267.xml"/><Relationship Id="rId287" Type="http://schemas.openxmlformats.org/officeDocument/2006/relationships/tags" Target="../tags/tag288.xml"/><Relationship Id="rId410" Type="http://schemas.openxmlformats.org/officeDocument/2006/relationships/tags" Target="../tags/tag411.xml"/><Relationship Id="rId30" Type="http://schemas.openxmlformats.org/officeDocument/2006/relationships/tags" Target="../tags/tag31.xml"/><Relationship Id="rId105" Type="http://schemas.openxmlformats.org/officeDocument/2006/relationships/tags" Target="../tags/tag106.xml"/><Relationship Id="rId126" Type="http://schemas.openxmlformats.org/officeDocument/2006/relationships/tags" Target="../tags/tag127.xml"/><Relationship Id="rId147" Type="http://schemas.openxmlformats.org/officeDocument/2006/relationships/tags" Target="../tags/tag148.xml"/><Relationship Id="rId168" Type="http://schemas.openxmlformats.org/officeDocument/2006/relationships/tags" Target="../tags/tag169.xml"/><Relationship Id="rId312" Type="http://schemas.openxmlformats.org/officeDocument/2006/relationships/tags" Target="../tags/tag313.xml"/><Relationship Id="rId333" Type="http://schemas.openxmlformats.org/officeDocument/2006/relationships/tags" Target="../tags/tag334.xml"/><Relationship Id="rId354" Type="http://schemas.openxmlformats.org/officeDocument/2006/relationships/tags" Target="../tags/tag355.xml"/><Relationship Id="rId51" Type="http://schemas.openxmlformats.org/officeDocument/2006/relationships/tags" Target="../tags/tag52.xml"/><Relationship Id="rId72" Type="http://schemas.openxmlformats.org/officeDocument/2006/relationships/tags" Target="../tags/tag73.xml"/><Relationship Id="rId93" Type="http://schemas.openxmlformats.org/officeDocument/2006/relationships/tags" Target="../tags/tag94.xml"/><Relationship Id="rId189" Type="http://schemas.openxmlformats.org/officeDocument/2006/relationships/tags" Target="../tags/tag190.xml"/><Relationship Id="rId375" Type="http://schemas.openxmlformats.org/officeDocument/2006/relationships/tags" Target="../tags/tag376.xml"/><Relationship Id="rId396" Type="http://schemas.openxmlformats.org/officeDocument/2006/relationships/tags" Target="../tags/tag397.xml"/><Relationship Id="rId3" Type="http://schemas.openxmlformats.org/officeDocument/2006/relationships/tags" Target="../tags/tag4.xml"/><Relationship Id="rId214" Type="http://schemas.openxmlformats.org/officeDocument/2006/relationships/tags" Target="../tags/tag215.xml"/><Relationship Id="rId235" Type="http://schemas.openxmlformats.org/officeDocument/2006/relationships/tags" Target="../tags/tag236.xml"/><Relationship Id="rId256" Type="http://schemas.openxmlformats.org/officeDocument/2006/relationships/tags" Target="../tags/tag257.xml"/><Relationship Id="rId277" Type="http://schemas.openxmlformats.org/officeDocument/2006/relationships/tags" Target="../tags/tag278.xml"/><Relationship Id="rId298" Type="http://schemas.openxmlformats.org/officeDocument/2006/relationships/tags" Target="../tags/tag299.xml"/><Relationship Id="rId400" Type="http://schemas.openxmlformats.org/officeDocument/2006/relationships/tags" Target="../tags/tag401.xml"/><Relationship Id="rId116" Type="http://schemas.openxmlformats.org/officeDocument/2006/relationships/tags" Target="../tags/tag117.xml"/><Relationship Id="rId137" Type="http://schemas.openxmlformats.org/officeDocument/2006/relationships/tags" Target="../tags/tag138.xml"/><Relationship Id="rId158" Type="http://schemas.openxmlformats.org/officeDocument/2006/relationships/tags" Target="../tags/tag159.xml"/><Relationship Id="rId302" Type="http://schemas.openxmlformats.org/officeDocument/2006/relationships/tags" Target="../tags/tag303.xml"/><Relationship Id="rId323" Type="http://schemas.openxmlformats.org/officeDocument/2006/relationships/tags" Target="../tags/tag324.xml"/><Relationship Id="rId344" Type="http://schemas.openxmlformats.org/officeDocument/2006/relationships/tags" Target="../tags/tag345.xml"/><Relationship Id="rId20" Type="http://schemas.openxmlformats.org/officeDocument/2006/relationships/tags" Target="../tags/tag21.xml"/><Relationship Id="rId41" Type="http://schemas.openxmlformats.org/officeDocument/2006/relationships/tags" Target="../tags/tag42.xml"/><Relationship Id="rId62" Type="http://schemas.openxmlformats.org/officeDocument/2006/relationships/tags" Target="../tags/tag63.xml"/><Relationship Id="rId83" Type="http://schemas.openxmlformats.org/officeDocument/2006/relationships/tags" Target="../tags/tag84.xml"/><Relationship Id="rId179" Type="http://schemas.openxmlformats.org/officeDocument/2006/relationships/tags" Target="../tags/tag180.xml"/><Relationship Id="rId365" Type="http://schemas.openxmlformats.org/officeDocument/2006/relationships/tags" Target="../tags/tag366.xml"/><Relationship Id="rId386" Type="http://schemas.openxmlformats.org/officeDocument/2006/relationships/tags" Target="../tags/tag387.xml"/><Relationship Id="rId190" Type="http://schemas.openxmlformats.org/officeDocument/2006/relationships/tags" Target="../tags/tag191.xml"/><Relationship Id="rId204" Type="http://schemas.openxmlformats.org/officeDocument/2006/relationships/tags" Target="../tags/tag205.xml"/><Relationship Id="rId225" Type="http://schemas.openxmlformats.org/officeDocument/2006/relationships/tags" Target="../tags/tag226.xml"/><Relationship Id="rId246" Type="http://schemas.openxmlformats.org/officeDocument/2006/relationships/tags" Target="../tags/tag247.xml"/><Relationship Id="rId267" Type="http://schemas.openxmlformats.org/officeDocument/2006/relationships/tags" Target="../tags/tag268.xml"/><Relationship Id="rId288" Type="http://schemas.openxmlformats.org/officeDocument/2006/relationships/tags" Target="../tags/tag289.xml"/><Relationship Id="rId411" Type="http://schemas.openxmlformats.org/officeDocument/2006/relationships/tags" Target="../tags/tag412.xml"/><Relationship Id="rId106" Type="http://schemas.openxmlformats.org/officeDocument/2006/relationships/tags" Target="../tags/tag107.xml"/><Relationship Id="rId127" Type="http://schemas.openxmlformats.org/officeDocument/2006/relationships/tags" Target="../tags/tag128.xml"/><Relationship Id="rId313" Type="http://schemas.openxmlformats.org/officeDocument/2006/relationships/tags" Target="../tags/tag314.xml"/><Relationship Id="rId10" Type="http://schemas.openxmlformats.org/officeDocument/2006/relationships/tags" Target="../tags/tag11.xml"/><Relationship Id="rId31" Type="http://schemas.openxmlformats.org/officeDocument/2006/relationships/tags" Target="../tags/tag32.xml"/><Relationship Id="rId52" Type="http://schemas.openxmlformats.org/officeDocument/2006/relationships/tags" Target="../tags/tag53.xml"/><Relationship Id="rId73" Type="http://schemas.openxmlformats.org/officeDocument/2006/relationships/tags" Target="../tags/tag74.xml"/><Relationship Id="rId94" Type="http://schemas.openxmlformats.org/officeDocument/2006/relationships/tags" Target="../tags/tag95.xml"/><Relationship Id="rId148" Type="http://schemas.openxmlformats.org/officeDocument/2006/relationships/tags" Target="../tags/tag149.xml"/><Relationship Id="rId169" Type="http://schemas.openxmlformats.org/officeDocument/2006/relationships/tags" Target="../tags/tag170.xml"/><Relationship Id="rId334" Type="http://schemas.openxmlformats.org/officeDocument/2006/relationships/tags" Target="../tags/tag335.xml"/><Relationship Id="rId355" Type="http://schemas.openxmlformats.org/officeDocument/2006/relationships/tags" Target="../tags/tag356.xml"/><Relationship Id="rId376" Type="http://schemas.openxmlformats.org/officeDocument/2006/relationships/tags" Target="../tags/tag377.xml"/><Relationship Id="rId397" Type="http://schemas.openxmlformats.org/officeDocument/2006/relationships/tags" Target="../tags/tag398.xml"/><Relationship Id="rId4" Type="http://schemas.openxmlformats.org/officeDocument/2006/relationships/tags" Target="../tags/tag5.xml"/><Relationship Id="rId180" Type="http://schemas.openxmlformats.org/officeDocument/2006/relationships/tags" Target="../tags/tag181.xml"/><Relationship Id="rId215" Type="http://schemas.openxmlformats.org/officeDocument/2006/relationships/tags" Target="../tags/tag216.xml"/><Relationship Id="rId236" Type="http://schemas.openxmlformats.org/officeDocument/2006/relationships/tags" Target="../tags/tag237.xml"/><Relationship Id="rId257" Type="http://schemas.openxmlformats.org/officeDocument/2006/relationships/tags" Target="../tags/tag258.xml"/><Relationship Id="rId278" Type="http://schemas.openxmlformats.org/officeDocument/2006/relationships/tags" Target="../tags/tag279.xml"/><Relationship Id="rId401" Type="http://schemas.openxmlformats.org/officeDocument/2006/relationships/tags" Target="../tags/tag402.xml"/><Relationship Id="rId303" Type="http://schemas.openxmlformats.org/officeDocument/2006/relationships/tags" Target="../tags/tag304.xml"/><Relationship Id="rId42" Type="http://schemas.openxmlformats.org/officeDocument/2006/relationships/tags" Target="../tags/tag43.xml"/><Relationship Id="rId84" Type="http://schemas.openxmlformats.org/officeDocument/2006/relationships/tags" Target="../tags/tag85.xml"/><Relationship Id="rId138" Type="http://schemas.openxmlformats.org/officeDocument/2006/relationships/tags" Target="../tags/tag139.xml"/><Relationship Id="rId345" Type="http://schemas.openxmlformats.org/officeDocument/2006/relationships/tags" Target="../tags/tag346.xml"/><Relationship Id="rId387" Type="http://schemas.openxmlformats.org/officeDocument/2006/relationships/tags" Target="../tags/tag388.xml"/><Relationship Id="rId191" Type="http://schemas.openxmlformats.org/officeDocument/2006/relationships/tags" Target="../tags/tag192.xml"/><Relationship Id="rId205" Type="http://schemas.openxmlformats.org/officeDocument/2006/relationships/tags" Target="../tags/tag206.xml"/><Relationship Id="rId247" Type="http://schemas.openxmlformats.org/officeDocument/2006/relationships/tags" Target="../tags/tag248.xml"/><Relationship Id="rId412" Type="http://schemas.openxmlformats.org/officeDocument/2006/relationships/tags" Target="../tags/tag413.xml"/><Relationship Id="rId107" Type="http://schemas.openxmlformats.org/officeDocument/2006/relationships/tags" Target="../tags/tag108.xml"/><Relationship Id="rId289" Type="http://schemas.openxmlformats.org/officeDocument/2006/relationships/tags" Target="../tags/tag290.xml"/><Relationship Id="rId11" Type="http://schemas.openxmlformats.org/officeDocument/2006/relationships/tags" Target="../tags/tag12.xml"/><Relationship Id="rId53" Type="http://schemas.openxmlformats.org/officeDocument/2006/relationships/tags" Target="../tags/tag54.xml"/><Relationship Id="rId149" Type="http://schemas.openxmlformats.org/officeDocument/2006/relationships/tags" Target="../tags/tag150.xml"/><Relationship Id="rId314" Type="http://schemas.openxmlformats.org/officeDocument/2006/relationships/tags" Target="../tags/tag315.xml"/><Relationship Id="rId356" Type="http://schemas.openxmlformats.org/officeDocument/2006/relationships/tags" Target="../tags/tag357.xml"/><Relationship Id="rId398" Type="http://schemas.openxmlformats.org/officeDocument/2006/relationships/tags" Target="../tags/tag399.xml"/><Relationship Id="rId95" Type="http://schemas.openxmlformats.org/officeDocument/2006/relationships/tags" Target="../tags/tag96.xml"/><Relationship Id="rId160" Type="http://schemas.openxmlformats.org/officeDocument/2006/relationships/tags" Target="../tags/tag161.xml"/><Relationship Id="rId216" Type="http://schemas.openxmlformats.org/officeDocument/2006/relationships/tags" Target="../tags/tag2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hyperlink" Target="mailto:INTOSAI.Donor.Secretariat@idi.no" TargetMode="External"/><Relationship Id="rId2" Type="http://schemas.openxmlformats.org/officeDocument/2006/relationships/hyperlink" Target="http://www.idi.no/"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51543" y="1314938"/>
            <a:ext cx="7772400" cy="1368152"/>
          </a:xfrm>
        </p:spPr>
        <p:txBody>
          <a:bodyPr>
            <a:normAutofit fontScale="90000"/>
          </a:bodyPr>
          <a:lstStyle/>
          <a:p>
            <a:pPr fontAlgn="base">
              <a:spcAft>
                <a:spcPct val="0"/>
              </a:spcAft>
            </a:pPr>
            <a:r>
              <a:rPr lang="en-US" sz="4000" b="1" dirty="0" smtClean="0">
                <a:solidFill>
                  <a:schemeClr val="tx2"/>
                </a:solidFill>
              </a:rPr>
              <a:t>SAI PMF  - development of a global  performance measurement tool for Supreme Audit Institutions</a:t>
            </a:r>
            <a:endParaRPr lang="en-US" sz="4000" b="1" dirty="0">
              <a:solidFill>
                <a:schemeClr val="tx2"/>
              </a:solidFill>
            </a:endParaRPr>
          </a:p>
        </p:txBody>
      </p:sp>
      <p:sp>
        <p:nvSpPr>
          <p:cNvPr id="6" name="Subtitle 2"/>
          <p:cNvSpPr txBox="1">
            <a:spLocks/>
          </p:cNvSpPr>
          <p:nvPr/>
        </p:nvSpPr>
        <p:spPr>
          <a:xfrm>
            <a:off x="1403350" y="2946574"/>
            <a:ext cx="6268789" cy="1706562"/>
          </a:xfrm>
          <a:prstGeom prst="rect">
            <a:avLst/>
          </a:prstGeom>
          <a:ln>
            <a:solidFill>
              <a:schemeClr val="bg1"/>
            </a:solidFill>
          </a:ln>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accent1"/>
              </a:solidFill>
              <a:effectLst/>
              <a:uLnTx/>
              <a:uFillTx/>
              <a:latin typeface="+mn-lt"/>
              <a:ea typeface="+mn-ea"/>
              <a:cs typeface="+mn-cs"/>
            </a:endParaRPr>
          </a:p>
        </p:txBody>
      </p:sp>
      <p:pic>
        <p:nvPicPr>
          <p:cNvPr id="1026" name="Picture 2" descr="W:\8 intosai donor secretariat\84 activities\842 work plan 2015\3 sai pmf\9 Other\logo\english\SAI PMF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3275" y="3000877"/>
            <a:ext cx="2908935" cy="19030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5"/>
          <p:cNvSpPr txBox="1">
            <a:spLocks noChangeArrowheads="1"/>
          </p:cNvSpPr>
          <p:nvPr/>
        </p:nvSpPr>
        <p:spPr bwMode="auto">
          <a:xfrm>
            <a:off x="2089023" y="5495007"/>
            <a:ext cx="4897437" cy="646331"/>
          </a:xfrm>
          <a:prstGeom prst="rect">
            <a:avLst/>
          </a:prstGeom>
          <a:noFill/>
          <a:ln w="9525">
            <a:noFill/>
            <a:miter lim="800000"/>
            <a:headEnd/>
            <a:tailEnd/>
          </a:ln>
        </p:spPr>
        <p:txBody>
          <a:bodyPr>
            <a:spAutoFit/>
          </a:bodyPr>
          <a:lstStyle/>
          <a:p>
            <a:pPr algn="ctr" fontAlgn="base">
              <a:spcBef>
                <a:spcPct val="0"/>
              </a:spcBef>
              <a:spcAft>
                <a:spcPct val="0"/>
              </a:spcAft>
            </a:pPr>
            <a:r>
              <a:rPr lang="en-US" dirty="0">
                <a:solidFill>
                  <a:prstClr val="black"/>
                </a:solidFill>
              </a:rPr>
              <a:t>Presented by</a:t>
            </a:r>
            <a:r>
              <a:rPr lang="en-US" dirty="0" smtClean="0">
                <a:solidFill>
                  <a:prstClr val="black"/>
                </a:solidFill>
              </a:rPr>
              <a:t>: </a:t>
            </a:r>
            <a:r>
              <a:rPr lang="nb-NO" dirty="0" smtClean="0">
                <a:solidFill>
                  <a:prstClr val="black"/>
                </a:solidFill>
              </a:rPr>
              <a:t>Camilla C. Fredriksen, IDI</a:t>
            </a:r>
            <a:endParaRPr lang="en-US" dirty="0">
              <a:solidFill>
                <a:prstClr val="black"/>
              </a:solidFill>
            </a:endParaRPr>
          </a:p>
          <a:p>
            <a:pPr algn="ctr" fontAlgn="base">
              <a:spcBef>
                <a:spcPct val="0"/>
              </a:spcBef>
              <a:spcAft>
                <a:spcPct val="0"/>
              </a:spcAft>
            </a:pPr>
            <a:r>
              <a:rPr lang="en-US" dirty="0">
                <a:solidFill>
                  <a:prstClr val="black"/>
                </a:solidFill>
              </a:rPr>
              <a:t>Place and Date: </a:t>
            </a:r>
            <a:r>
              <a:rPr lang="en-US" dirty="0" smtClean="0">
                <a:solidFill>
                  <a:prstClr val="black"/>
                </a:solidFill>
              </a:rPr>
              <a:t>Recife, 3 December 2015</a:t>
            </a:r>
            <a:endParaRPr lang="en-US" dirty="0">
              <a:solidFill>
                <a:prstClr val="black"/>
              </a:solidFill>
            </a:endParaRPr>
          </a:p>
        </p:txBody>
      </p:sp>
      <p:sp>
        <p:nvSpPr>
          <p:cNvPr id="9" name="Subtitle 2"/>
          <p:cNvSpPr>
            <a:spLocks noGrp="1"/>
          </p:cNvSpPr>
          <p:nvPr>
            <p:ph type="subTitle" idx="1"/>
          </p:nvPr>
        </p:nvSpPr>
        <p:spPr>
          <a:xfrm>
            <a:off x="1547664" y="4315367"/>
            <a:ext cx="6340497" cy="1202506"/>
          </a:xfrm>
          <a:ln>
            <a:solidFill>
              <a:schemeClr val="bg1"/>
            </a:solidFill>
          </a:ln>
        </p:spPr>
        <p:txBody>
          <a:bodyPr rtlCol="0">
            <a:normAutofit fontScale="62500" lnSpcReduction="20000"/>
          </a:bodyPr>
          <a:lstStyle/>
          <a:p>
            <a:pPr eaLnBrk="1" fontAlgn="auto" hangingPunct="1">
              <a:spcAft>
                <a:spcPts val="0"/>
              </a:spcAft>
              <a:buFont typeface="Arial" pitchFamily="34" charset="0"/>
              <a:buNone/>
              <a:defRPr/>
            </a:pPr>
            <a:endParaRPr lang="en-US" dirty="0" smtClean="0"/>
          </a:p>
          <a:p>
            <a:pPr eaLnBrk="1" fontAlgn="auto" hangingPunct="1">
              <a:spcAft>
                <a:spcPts val="0"/>
              </a:spcAft>
              <a:defRPr/>
            </a:pPr>
            <a:endParaRPr lang="en-US" dirty="0" smtClean="0">
              <a:solidFill>
                <a:schemeClr val="accent1"/>
              </a:solidFill>
            </a:endParaRPr>
          </a:p>
          <a:p>
            <a:pPr eaLnBrk="1" fontAlgn="auto" hangingPunct="1">
              <a:spcAft>
                <a:spcPts val="0"/>
              </a:spcAft>
              <a:defRPr/>
            </a:pPr>
            <a:r>
              <a:rPr lang="en-US" sz="3600" dirty="0" smtClean="0">
                <a:solidFill>
                  <a:schemeClr val="accent1"/>
                </a:solidFill>
              </a:rPr>
              <a:t>XXIVIII </a:t>
            </a:r>
            <a:r>
              <a:rPr lang="en-US" sz="3600" dirty="0" err="1" smtClean="0">
                <a:solidFill>
                  <a:schemeClr val="accent1"/>
                </a:solidFill>
              </a:rPr>
              <a:t>Congresso</a:t>
            </a:r>
            <a:r>
              <a:rPr lang="en-US" sz="3600" dirty="0" smtClean="0">
                <a:solidFill>
                  <a:schemeClr val="accent1"/>
                </a:solidFill>
              </a:rPr>
              <a:t> dos </a:t>
            </a:r>
            <a:r>
              <a:rPr lang="en-US" sz="3600" dirty="0" err="1" smtClean="0">
                <a:solidFill>
                  <a:schemeClr val="accent1"/>
                </a:solidFill>
              </a:rPr>
              <a:t>Tribunais</a:t>
            </a:r>
            <a:r>
              <a:rPr lang="en-US" sz="3600" dirty="0" smtClean="0">
                <a:solidFill>
                  <a:schemeClr val="accent1"/>
                </a:solidFill>
              </a:rPr>
              <a:t> de </a:t>
            </a:r>
            <a:r>
              <a:rPr lang="en-US" sz="3600" dirty="0" err="1" smtClean="0">
                <a:solidFill>
                  <a:schemeClr val="accent1"/>
                </a:solidFill>
              </a:rPr>
              <a:t>Contas</a:t>
            </a:r>
            <a:r>
              <a:rPr lang="en-US" sz="3600" dirty="0" smtClean="0">
                <a:solidFill>
                  <a:schemeClr val="accent1"/>
                </a:solidFill>
              </a:rPr>
              <a:t> do </a:t>
            </a:r>
            <a:r>
              <a:rPr lang="en-US" sz="3600" dirty="0" err="1" smtClean="0">
                <a:solidFill>
                  <a:schemeClr val="accent1"/>
                </a:solidFill>
              </a:rPr>
              <a:t>Brasil</a:t>
            </a:r>
            <a:endParaRPr lang="en-US" sz="3600" dirty="0">
              <a:solidFill>
                <a:schemeClr val="accent1"/>
              </a:solidFill>
            </a:endParaRPr>
          </a:p>
        </p:txBody>
      </p:sp>
    </p:spTree>
    <p:extLst>
      <p:ext uri="{BB962C8B-B14F-4D97-AF65-F5344CB8AC3E}">
        <p14:creationId xmlns:p14="http://schemas.microsoft.com/office/powerpoint/2010/main" val="2049846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pPr marL="514350" lvl="0" indent="-514350" algn="ctr">
              <a:lnSpc>
                <a:spcPct val="150000"/>
              </a:lnSpc>
              <a:buFont typeface="+mj-lt"/>
              <a:buAutoNum type="arabicPeriod"/>
            </a:pPr>
            <a:endParaRPr lang="en-GB" dirty="0" smtClean="0">
              <a:solidFill>
                <a:prstClr val="black"/>
              </a:solidFill>
            </a:endParaRPr>
          </a:p>
          <a:p>
            <a:pPr marL="0" lvl="0" indent="0" algn="ctr">
              <a:lnSpc>
                <a:spcPct val="150000"/>
              </a:lnSpc>
              <a:buNone/>
            </a:pPr>
            <a:r>
              <a:rPr lang="en-GB" sz="3600" b="1" dirty="0" smtClean="0">
                <a:solidFill>
                  <a:schemeClr val="tx2"/>
                </a:solidFill>
              </a:rPr>
              <a:t>2. </a:t>
            </a:r>
            <a:r>
              <a:rPr lang="en-GB" sz="3600" b="1" dirty="0">
                <a:solidFill>
                  <a:schemeClr val="tx2"/>
                </a:solidFill>
              </a:rPr>
              <a:t>W</a:t>
            </a:r>
            <a:r>
              <a:rPr lang="en-GB" sz="3600" b="1" dirty="0" smtClean="0">
                <a:solidFill>
                  <a:schemeClr val="tx2"/>
                </a:solidFill>
              </a:rPr>
              <a:t>hat </a:t>
            </a:r>
            <a:r>
              <a:rPr lang="en-GB" sz="3600" b="1" dirty="0">
                <a:solidFill>
                  <a:schemeClr val="tx2"/>
                </a:solidFill>
              </a:rPr>
              <a:t>is SAI PMF?</a:t>
            </a:r>
          </a:p>
          <a:p>
            <a:endParaRPr lang="en-US" dirty="0"/>
          </a:p>
        </p:txBody>
      </p:sp>
    </p:spTree>
    <p:extLst>
      <p:ext uri="{BB962C8B-B14F-4D97-AF65-F5344CB8AC3E}">
        <p14:creationId xmlns:p14="http://schemas.microsoft.com/office/powerpoint/2010/main" val="137104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0728"/>
            <a:ext cx="8964488" cy="576064"/>
          </a:xfrm>
        </p:spPr>
        <p:txBody>
          <a:bodyPr>
            <a:noAutofit/>
          </a:bodyPr>
          <a:lstStyle/>
          <a:p>
            <a:r>
              <a:rPr lang="en-US" sz="2800" b="1" dirty="0">
                <a:solidFill>
                  <a:schemeClr val="tx2"/>
                </a:solidFill>
              </a:rPr>
              <a:t>What is the SAI Performance Measurement Framework?</a:t>
            </a:r>
            <a:endParaRPr lang="nl-NL" sz="2800" b="1" dirty="0">
              <a:solidFill>
                <a:schemeClr val="tx2"/>
              </a:solidFill>
            </a:endParaRPr>
          </a:p>
        </p:txBody>
      </p:sp>
      <p:sp>
        <p:nvSpPr>
          <p:cNvPr id="3" name="Content Placeholder 2"/>
          <p:cNvSpPr>
            <a:spLocks noGrp="1"/>
          </p:cNvSpPr>
          <p:nvPr>
            <p:ph sz="half" idx="1"/>
          </p:nvPr>
        </p:nvSpPr>
        <p:spPr>
          <a:xfrm>
            <a:off x="457200" y="1600201"/>
            <a:ext cx="8075240" cy="4421088"/>
          </a:xfrm>
        </p:spPr>
        <p:txBody>
          <a:bodyPr>
            <a:noAutofit/>
          </a:bodyPr>
          <a:lstStyle/>
          <a:p>
            <a:pPr marL="0" indent="0">
              <a:buNone/>
            </a:pPr>
            <a:r>
              <a:rPr lang="en-US" sz="2100" dirty="0"/>
              <a:t>A Performance Measurement Framework tailored to </a:t>
            </a:r>
            <a:r>
              <a:rPr lang="en-US" sz="2100" dirty="0" smtClean="0"/>
              <a:t>SAIs</a:t>
            </a:r>
            <a:endParaRPr lang="en-US" sz="2100" dirty="0"/>
          </a:p>
          <a:p>
            <a:r>
              <a:rPr lang="en-US" sz="2100" dirty="0" smtClean="0"/>
              <a:t>Provides a </a:t>
            </a:r>
            <a:r>
              <a:rPr lang="en-US" sz="2100" dirty="0"/>
              <a:t>holistic, high level </a:t>
            </a:r>
            <a:r>
              <a:rPr lang="en-US" sz="2100" dirty="0" smtClean="0"/>
              <a:t>overview </a:t>
            </a:r>
            <a:r>
              <a:rPr lang="en-US" sz="2100" dirty="0"/>
              <a:t>of SAI performance against established INTOSAI good practice:</a:t>
            </a:r>
          </a:p>
          <a:p>
            <a:pPr lvl="1"/>
            <a:r>
              <a:rPr lang="en-US" sz="2100" dirty="0" smtClean="0"/>
              <a:t>ISSAIs</a:t>
            </a:r>
            <a:endParaRPr lang="en-US" sz="2100" dirty="0"/>
          </a:p>
          <a:p>
            <a:pPr lvl="1"/>
            <a:r>
              <a:rPr lang="en-US" sz="2100" dirty="0"/>
              <a:t>The Framework on the Value and Benefits of </a:t>
            </a:r>
            <a:r>
              <a:rPr lang="en-US" sz="2100" dirty="0" smtClean="0"/>
              <a:t>SAIs;</a:t>
            </a:r>
            <a:endParaRPr lang="en-US" sz="2100" dirty="0"/>
          </a:p>
          <a:p>
            <a:pPr lvl="1"/>
            <a:r>
              <a:rPr lang="en-US" sz="2100" dirty="0"/>
              <a:t>Other INTOSAI guidance </a:t>
            </a:r>
            <a:r>
              <a:rPr lang="en-US" sz="2100" dirty="0" smtClean="0"/>
              <a:t>material and international good practices.</a:t>
            </a:r>
            <a:endParaRPr lang="en-US" sz="2100" dirty="0"/>
          </a:p>
          <a:p>
            <a:r>
              <a:rPr lang="nb-NO" sz="2100" dirty="0" err="1" smtClean="0"/>
              <a:t>Provides</a:t>
            </a:r>
            <a:r>
              <a:rPr lang="nb-NO" sz="2100" dirty="0" smtClean="0"/>
              <a:t> a </a:t>
            </a:r>
            <a:r>
              <a:rPr lang="nb-NO" sz="2100" dirty="0" err="1" smtClean="0"/>
              <a:t>detailed</a:t>
            </a:r>
            <a:r>
              <a:rPr lang="nb-NO" sz="2100" dirty="0" smtClean="0"/>
              <a:t> </a:t>
            </a:r>
            <a:r>
              <a:rPr lang="nb-NO" sz="2100" dirty="0" err="1" smtClean="0"/>
              <a:t>assessment</a:t>
            </a:r>
            <a:r>
              <a:rPr lang="nb-NO" sz="2100" dirty="0" smtClean="0"/>
              <a:t> of </a:t>
            </a:r>
            <a:r>
              <a:rPr lang="nb-NO" sz="2100" dirty="0" err="1" smtClean="0"/>
              <a:t>strengths</a:t>
            </a:r>
            <a:r>
              <a:rPr lang="nb-NO" sz="2100" dirty="0" smtClean="0"/>
              <a:t>, </a:t>
            </a:r>
            <a:r>
              <a:rPr lang="nb-NO" sz="2100" dirty="0" err="1" smtClean="0"/>
              <a:t>weaknesses</a:t>
            </a:r>
            <a:r>
              <a:rPr lang="nb-NO" sz="2100" dirty="0"/>
              <a:t> </a:t>
            </a:r>
            <a:r>
              <a:rPr lang="nb-NO" sz="2100" dirty="0" smtClean="0"/>
              <a:t>and </a:t>
            </a:r>
            <a:r>
              <a:rPr lang="nb-NO" sz="2100" dirty="0" err="1" smtClean="0"/>
              <a:t>capacity</a:t>
            </a:r>
            <a:r>
              <a:rPr lang="nb-NO" sz="2100" dirty="0" smtClean="0"/>
              <a:t> </a:t>
            </a:r>
            <a:r>
              <a:rPr lang="nb-NO" sz="2100" dirty="0" err="1" smtClean="0"/>
              <a:t>development</a:t>
            </a:r>
            <a:r>
              <a:rPr lang="nb-NO" sz="2100" dirty="0" smtClean="0"/>
              <a:t> </a:t>
            </a:r>
            <a:r>
              <a:rPr lang="nb-NO" sz="2100" dirty="0" err="1" smtClean="0"/>
              <a:t>needs</a:t>
            </a:r>
            <a:endParaRPr lang="en-US" sz="2100" dirty="0"/>
          </a:p>
          <a:p>
            <a:r>
              <a:rPr lang="en-US" sz="2100" dirty="0"/>
              <a:t>C</a:t>
            </a:r>
            <a:r>
              <a:rPr lang="en-US" sz="2100" dirty="0" smtClean="0"/>
              <a:t>ontributes to </a:t>
            </a:r>
            <a:r>
              <a:rPr lang="en-US" sz="2100" dirty="0"/>
              <a:t>identifying the value and benefits of the SAI to </a:t>
            </a:r>
            <a:r>
              <a:rPr lang="en-US" sz="2100" dirty="0" smtClean="0"/>
              <a:t>citizens</a:t>
            </a:r>
          </a:p>
          <a:p>
            <a:r>
              <a:rPr lang="nb-NO" sz="2100" dirty="0" err="1" smtClean="0"/>
              <a:t>Facilitate</a:t>
            </a:r>
            <a:r>
              <a:rPr lang="nb-NO" sz="2100" dirty="0" smtClean="0"/>
              <a:t> </a:t>
            </a:r>
            <a:r>
              <a:rPr lang="nb-NO" sz="2100" dirty="0" err="1" smtClean="0"/>
              <a:t>managing</a:t>
            </a:r>
            <a:r>
              <a:rPr lang="nb-NO" sz="2100" dirty="0" smtClean="0"/>
              <a:t>, </a:t>
            </a:r>
            <a:r>
              <a:rPr lang="nb-NO" sz="2100" dirty="0" err="1" smtClean="0"/>
              <a:t>measuring</a:t>
            </a:r>
            <a:r>
              <a:rPr lang="nb-NO" sz="2100" dirty="0" smtClean="0"/>
              <a:t> and </a:t>
            </a:r>
            <a:r>
              <a:rPr lang="nb-NO" sz="2100" dirty="0" err="1" smtClean="0"/>
              <a:t>monitoring</a:t>
            </a:r>
            <a:r>
              <a:rPr lang="nb-NO" sz="2100" dirty="0" smtClean="0"/>
              <a:t> of SAI </a:t>
            </a:r>
            <a:r>
              <a:rPr lang="nb-NO" sz="2100" dirty="0" err="1" smtClean="0"/>
              <a:t>performance</a:t>
            </a:r>
            <a:endParaRPr lang="nl-NL" sz="2100" dirty="0"/>
          </a:p>
        </p:txBody>
      </p:sp>
    </p:spTree>
    <p:extLst>
      <p:ext uri="{BB962C8B-B14F-4D97-AF65-F5344CB8AC3E}">
        <p14:creationId xmlns:p14="http://schemas.microsoft.com/office/powerpoint/2010/main" val="1063329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smtClean="0"/>
              <a:t>Purposes</a:t>
            </a:r>
            <a:endParaRPr lang="nb-NO" dirty="0"/>
          </a:p>
        </p:txBody>
      </p:sp>
      <p:sp>
        <p:nvSpPr>
          <p:cNvPr id="5" name="Content Placeholder 4"/>
          <p:cNvSpPr>
            <a:spLocks noGrp="1"/>
          </p:cNvSpPr>
          <p:nvPr>
            <p:ph idx="1"/>
          </p:nvPr>
        </p:nvSpPr>
        <p:spPr/>
        <p:txBody>
          <a:bodyPr>
            <a:normAutofit/>
          </a:bodyPr>
          <a:lstStyle/>
          <a:p>
            <a:pPr marL="514350" indent="-514350">
              <a:buFont typeface="+mj-lt"/>
              <a:buAutoNum type="arabicPeriod"/>
            </a:pPr>
            <a:r>
              <a:rPr lang="en-US" sz="2800" b="1" dirty="0">
                <a:solidFill>
                  <a:schemeClr val="tx2"/>
                </a:solidFill>
                <a:latin typeface="+mj-lt"/>
                <a:ea typeface="+mj-ea"/>
                <a:cs typeface="+mj-cs"/>
              </a:rPr>
              <a:t>Enhance own performance</a:t>
            </a:r>
          </a:p>
          <a:p>
            <a:pPr marL="514350" indent="-514350">
              <a:buFont typeface="+mj-lt"/>
              <a:buAutoNum type="arabicPeriod"/>
            </a:pPr>
            <a:r>
              <a:rPr lang="en-US" sz="2800" b="1" dirty="0">
                <a:solidFill>
                  <a:schemeClr val="tx2"/>
                </a:solidFill>
                <a:latin typeface="+mj-lt"/>
                <a:ea typeface="+mj-ea"/>
                <a:cs typeface="+mj-cs"/>
              </a:rPr>
              <a:t>Internal performance measurement / annual reporting</a:t>
            </a:r>
          </a:p>
          <a:p>
            <a:pPr marL="514350" indent="-514350">
              <a:buFont typeface="+mj-lt"/>
              <a:buAutoNum type="arabicPeriod"/>
            </a:pPr>
            <a:r>
              <a:rPr lang="en-US" sz="2800" b="1" dirty="0">
                <a:solidFill>
                  <a:schemeClr val="tx2"/>
                </a:solidFill>
                <a:latin typeface="+mj-lt"/>
                <a:ea typeface="+mj-ea"/>
                <a:cs typeface="+mj-cs"/>
              </a:rPr>
              <a:t>Inform and secure support for capacity development initiatives</a:t>
            </a:r>
          </a:p>
          <a:p>
            <a:pPr marL="514350" indent="-514350">
              <a:buFont typeface="+mj-lt"/>
              <a:buAutoNum type="arabicPeriod"/>
            </a:pPr>
            <a:r>
              <a:rPr lang="en-US" sz="2800" b="1" dirty="0">
                <a:solidFill>
                  <a:schemeClr val="tx2"/>
                </a:solidFill>
                <a:latin typeface="+mj-lt"/>
                <a:ea typeface="+mj-ea"/>
                <a:cs typeface="+mj-cs"/>
              </a:rPr>
              <a:t>To demonstrate progress and value and benefits to society</a:t>
            </a:r>
          </a:p>
          <a:p>
            <a:pPr marL="514350" indent="-514350">
              <a:buFont typeface="+mj-lt"/>
              <a:buAutoNum type="arabicPeriod"/>
            </a:pPr>
            <a:r>
              <a:rPr lang="en-US" sz="2800" b="1" dirty="0">
                <a:solidFill>
                  <a:schemeClr val="tx2"/>
                </a:solidFill>
                <a:latin typeface="+mj-lt"/>
                <a:ea typeface="+mj-ea"/>
                <a:cs typeface="+mj-cs"/>
              </a:rPr>
              <a:t>As a step towards ISSAI implementation</a:t>
            </a:r>
          </a:p>
          <a:p>
            <a:endParaRPr lang="en-US" dirty="0">
              <a:solidFill>
                <a:srgbClr val="0070C0"/>
              </a:solidFill>
            </a:endParaRPr>
          </a:p>
          <a:p>
            <a:endParaRPr lang="nb-NO" dirty="0" smtClean="0"/>
          </a:p>
          <a:p>
            <a:endParaRPr lang="en-US" sz="1800" b="1" dirty="0">
              <a:solidFill>
                <a:srgbClr val="0070C0"/>
              </a:solidFill>
            </a:endParaRPr>
          </a:p>
        </p:txBody>
      </p:sp>
    </p:spTree>
    <p:extLst>
      <p:ext uri="{BB962C8B-B14F-4D97-AF65-F5344CB8AC3E}">
        <p14:creationId xmlns:p14="http://schemas.microsoft.com/office/powerpoint/2010/main" val="2840203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p:cNvSpPr/>
          <p:nvPr/>
        </p:nvSpPr>
        <p:spPr>
          <a:xfrm>
            <a:off x="107504" y="2204864"/>
            <a:ext cx="1368152" cy="194397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18000"/>
          <a:lstStyle/>
          <a:p>
            <a:pPr>
              <a:defRPr/>
            </a:pPr>
            <a:endParaRPr lang="en-US" dirty="0" smtClean="0">
              <a:solidFill>
                <a:prstClr val="black"/>
              </a:solidFill>
              <a:latin typeface="Arial Narrow" pitchFamily="34" charset="0"/>
            </a:endParaRPr>
          </a:p>
          <a:p>
            <a:pPr>
              <a:defRPr/>
            </a:pPr>
            <a:r>
              <a:rPr lang="en-US" dirty="0" smtClean="0">
                <a:solidFill>
                  <a:prstClr val="black"/>
                </a:solidFill>
                <a:latin typeface="Arial Narrow" pitchFamily="34" charset="0"/>
              </a:rPr>
              <a:t>B. Independence and Legal Framework</a:t>
            </a:r>
          </a:p>
        </p:txBody>
      </p:sp>
      <p:sp>
        <p:nvSpPr>
          <p:cNvPr id="6" name="Rounded Rectangle 5"/>
          <p:cNvSpPr/>
          <p:nvPr/>
        </p:nvSpPr>
        <p:spPr>
          <a:xfrm>
            <a:off x="5940152" y="1484784"/>
            <a:ext cx="1512168" cy="3789925"/>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18000"/>
          <a:lstStyle/>
          <a:p>
            <a:pPr marL="228600" indent="-228600">
              <a:buFontTx/>
              <a:buAutoNum type="alphaUcPeriod"/>
              <a:defRPr/>
            </a:pPr>
            <a:endParaRPr lang="en-US" dirty="0" smtClean="0">
              <a:solidFill>
                <a:prstClr val="black"/>
              </a:solidFill>
              <a:latin typeface="Arial Narrow" pitchFamily="34" charset="0"/>
            </a:endParaRPr>
          </a:p>
          <a:p>
            <a:pPr marL="228600" indent="-228600">
              <a:buFontTx/>
              <a:buAutoNum type="alphaUcPeriod"/>
              <a:defRPr/>
            </a:pPr>
            <a:endParaRPr lang="en-US" dirty="0">
              <a:solidFill>
                <a:prstClr val="black"/>
              </a:solidFill>
              <a:latin typeface="Arial Narrow" pitchFamily="34" charset="0"/>
            </a:endParaRPr>
          </a:p>
          <a:p>
            <a:pPr marL="228600" indent="-228600">
              <a:buFontTx/>
              <a:buAutoNum type="alphaUcPeriod"/>
              <a:defRPr/>
            </a:pPr>
            <a:endParaRPr lang="en-US" dirty="0" smtClean="0">
              <a:solidFill>
                <a:prstClr val="black"/>
              </a:solidFill>
              <a:latin typeface="Arial Narrow" pitchFamily="34" charset="0"/>
            </a:endParaRPr>
          </a:p>
          <a:p>
            <a:pPr marL="228600" indent="-228600">
              <a:buFontTx/>
              <a:buAutoNum type="alphaUcPeriod"/>
              <a:defRPr/>
            </a:pPr>
            <a:endParaRPr lang="en-US" dirty="0">
              <a:solidFill>
                <a:prstClr val="black"/>
              </a:solidFill>
              <a:latin typeface="Arial Narrow" pitchFamily="34" charset="0"/>
            </a:endParaRPr>
          </a:p>
          <a:p>
            <a:pPr marL="228600" indent="-228600">
              <a:buFontTx/>
              <a:buAutoNum type="alphaUcPeriod"/>
              <a:defRPr/>
            </a:pPr>
            <a:endParaRPr lang="en-US" dirty="0" smtClean="0">
              <a:solidFill>
                <a:prstClr val="black"/>
              </a:solidFill>
              <a:latin typeface="Arial Narrow" pitchFamily="34" charset="0"/>
            </a:endParaRPr>
          </a:p>
          <a:p>
            <a:pPr marL="228600" indent="-228600">
              <a:buFontTx/>
              <a:buAutoNum type="alphaUcPeriod"/>
              <a:defRPr/>
            </a:pPr>
            <a:r>
              <a:rPr lang="en-US" dirty="0" smtClean="0">
                <a:solidFill>
                  <a:prstClr val="black"/>
                </a:solidFill>
                <a:latin typeface="Arial Narrow" pitchFamily="34" charset="0"/>
              </a:rPr>
              <a:t>SAI Reporting</a:t>
            </a:r>
          </a:p>
        </p:txBody>
      </p:sp>
      <p:sp>
        <p:nvSpPr>
          <p:cNvPr id="12" name="Rounded Rectangle 11"/>
          <p:cNvSpPr/>
          <p:nvPr/>
        </p:nvSpPr>
        <p:spPr>
          <a:xfrm>
            <a:off x="7848016" y="2276872"/>
            <a:ext cx="1260488" cy="21600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18000"/>
          <a:lstStyle/>
          <a:p>
            <a:pPr>
              <a:defRPr/>
            </a:pPr>
            <a:endParaRPr lang="en-US" b="1" smtClean="0">
              <a:solidFill>
                <a:prstClr val="white"/>
              </a:solidFill>
              <a:latin typeface="Arial Narrow" pitchFamily="34" charset="0"/>
            </a:endParaRPr>
          </a:p>
          <a:p>
            <a:pPr>
              <a:defRPr/>
            </a:pPr>
            <a:r>
              <a:rPr lang="en-US" b="1" smtClean="0">
                <a:solidFill>
                  <a:prstClr val="white"/>
                </a:solidFill>
                <a:latin typeface="Arial Narrow" pitchFamily="34" charset="0"/>
              </a:rPr>
              <a:t>Value </a:t>
            </a:r>
            <a:r>
              <a:rPr lang="en-US" b="1" dirty="0" smtClean="0">
                <a:solidFill>
                  <a:prstClr val="white"/>
                </a:solidFill>
                <a:latin typeface="Arial Narrow" pitchFamily="34" charset="0"/>
              </a:rPr>
              <a:t>and Benefits of Supreme Audit Institutions</a:t>
            </a:r>
            <a:endParaRPr lang="en-US" b="1" dirty="0">
              <a:solidFill>
                <a:prstClr val="white"/>
              </a:solidFill>
              <a:latin typeface="Arial Narrow" pitchFamily="34" charset="0"/>
            </a:endParaRPr>
          </a:p>
        </p:txBody>
      </p:sp>
      <p:sp>
        <p:nvSpPr>
          <p:cNvPr id="13" name="Rounded Rectangle 12"/>
          <p:cNvSpPr/>
          <p:nvPr/>
        </p:nvSpPr>
        <p:spPr>
          <a:xfrm>
            <a:off x="1547664" y="1123851"/>
            <a:ext cx="6048672" cy="4490555"/>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107082" y="980728"/>
            <a:ext cx="1800622" cy="28892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prstClr val="black"/>
                </a:solidFill>
              </a:rPr>
              <a:t>SAI Environment</a:t>
            </a:r>
            <a:endParaRPr lang="en-US" dirty="0">
              <a:solidFill>
                <a:prstClr val="black"/>
              </a:solidFill>
            </a:endParaRPr>
          </a:p>
        </p:txBody>
      </p:sp>
      <p:sp>
        <p:nvSpPr>
          <p:cNvPr id="16" name="Rectangle 15"/>
          <p:cNvSpPr/>
          <p:nvPr/>
        </p:nvSpPr>
        <p:spPr>
          <a:xfrm>
            <a:off x="2843808" y="979835"/>
            <a:ext cx="1512168" cy="28892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prstClr val="black"/>
                </a:solidFill>
              </a:rPr>
              <a:t>SAI Capability</a:t>
            </a:r>
            <a:endParaRPr lang="en-US" dirty="0">
              <a:solidFill>
                <a:prstClr val="black"/>
              </a:solidFill>
            </a:endParaRPr>
          </a:p>
        </p:txBody>
      </p:sp>
      <p:cxnSp>
        <p:nvCxnSpPr>
          <p:cNvPr id="18" name="Straight Connector 17"/>
          <p:cNvCxnSpPr/>
          <p:nvPr/>
        </p:nvCxnSpPr>
        <p:spPr>
          <a:xfrm>
            <a:off x="5868144" y="1123851"/>
            <a:ext cx="0" cy="4464496"/>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475656" y="6308427"/>
            <a:ext cx="6120680" cy="28892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prstClr val="black"/>
                </a:solidFill>
              </a:rPr>
              <a:t>Country Context, Governance and Public Financial Management</a:t>
            </a:r>
            <a:endParaRPr lang="en-US" dirty="0">
              <a:solidFill>
                <a:prstClr val="black"/>
              </a:solidFill>
            </a:endParaRPr>
          </a:p>
        </p:txBody>
      </p:sp>
      <p:sp>
        <p:nvSpPr>
          <p:cNvPr id="31" name="Right Arrow 30"/>
          <p:cNvSpPr/>
          <p:nvPr/>
        </p:nvSpPr>
        <p:spPr>
          <a:xfrm>
            <a:off x="1691680" y="2492003"/>
            <a:ext cx="4104456" cy="1441053"/>
          </a:xfrm>
          <a:prstGeom prst="rightArrow">
            <a:avLst>
              <a:gd name="adj1" fmla="val 78762"/>
              <a:gd name="adj2" fmla="val 4198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dirty="0" smtClean="0">
                <a:solidFill>
                  <a:prstClr val="black"/>
                </a:solidFill>
                <a:latin typeface="Arial Narrow" pitchFamily="34" charset="0"/>
              </a:rPr>
              <a:t>D. Audit Standards and Methodology</a:t>
            </a:r>
          </a:p>
        </p:txBody>
      </p:sp>
      <p:sp>
        <p:nvSpPr>
          <p:cNvPr id="62" name="Rounded Rectangle 61"/>
          <p:cNvSpPr/>
          <p:nvPr/>
        </p:nvSpPr>
        <p:spPr>
          <a:xfrm>
            <a:off x="2051720" y="5300315"/>
            <a:ext cx="3528392" cy="2160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a:lstStyle/>
          <a:p>
            <a:pPr algn="ctr">
              <a:defRPr/>
            </a:pPr>
            <a:r>
              <a:rPr lang="en-US" sz="1400" b="1" dirty="0" smtClean="0">
                <a:solidFill>
                  <a:prstClr val="black"/>
                </a:solidFill>
                <a:latin typeface="Arial Narrow" pitchFamily="34" charset="0"/>
              </a:rPr>
              <a:t>SAI SUPPORT SERVICES</a:t>
            </a:r>
            <a:endParaRPr lang="en-US" sz="1400" dirty="0" smtClean="0">
              <a:solidFill>
                <a:prstClr val="black"/>
              </a:solidFill>
              <a:latin typeface="Arial Narrow" pitchFamily="34" charset="0"/>
            </a:endParaRPr>
          </a:p>
        </p:txBody>
      </p:sp>
      <p:sp>
        <p:nvSpPr>
          <p:cNvPr id="63" name="Up Arrow Callout 62"/>
          <p:cNvSpPr/>
          <p:nvPr/>
        </p:nvSpPr>
        <p:spPr>
          <a:xfrm>
            <a:off x="1691680" y="3861048"/>
            <a:ext cx="1224136" cy="1439266"/>
          </a:xfrm>
          <a:prstGeom prst="upArrowCallout">
            <a:avLst>
              <a:gd name="adj1" fmla="val 8346"/>
              <a:gd name="adj2" fmla="val 10428"/>
              <a:gd name="adj3" fmla="val 8346"/>
              <a:gd name="adj4" fmla="val 91677"/>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defRPr/>
            </a:pPr>
            <a:r>
              <a:rPr lang="en-US" sz="1600" dirty="0" smtClean="0">
                <a:solidFill>
                  <a:prstClr val="black"/>
                </a:solidFill>
                <a:latin typeface="Arial Narrow" pitchFamily="34" charset="0"/>
              </a:rPr>
              <a:t>E. Management &amp; Support Structures</a:t>
            </a:r>
          </a:p>
        </p:txBody>
      </p:sp>
      <p:sp>
        <p:nvSpPr>
          <p:cNvPr id="64" name="Up Arrow Callout 63"/>
          <p:cNvSpPr/>
          <p:nvPr/>
        </p:nvSpPr>
        <p:spPr>
          <a:xfrm>
            <a:off x="2987824" y="3861047"/>
            <a:ext cx="1224136" cy="1439267"/>
          </a:xfrm>
          <a:prstGeom prst="upArrowCallout">
            <a:avLst>
              <a:gd name="adj1" fmla="val 6033"/>
              <a:gd name="adj2" fmla="val 8115"/>
              <a:gd name="adj3" fmla="val 8346"/>
              <a:gd name="adj4" fmla="val 91677"/>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defRPr/>
            </a:pPr>
            <a:r>
              <a:rPr lang="en-US" sz="1600" dirty="0" smtClean="0">
                <a:solidFill>
                  <a:prstClr val="black"/>
                </a:solidFill>
                <a:latin typeface="Arial Narrow" pitchFamily="34" charset="0"/>
              </a:rPr>
              <a:t>F. Human Resources and Leadership</a:t>
            </a:r>
            <a:endParaRPr lang="en-US" sz="1600" dirty="0">
              <a:solidFill>
                <a:prstClr val="black"/>
              </a:solidFill>
              <a:latin typeface="Arial Narrow" pitchFamily="34" charset="0"/>
            </a:endParaRPr>
          </a:p>
        </p:txBody>
      </p:sp>
      <p:sp>
        <p:nvSpPr>
          <p:cNvPr id="65" name="Up Arrow Callout 64"/>
          <p:cNvSpPr/>
          <p:nvPr/>
        </p:nvSpPr>
        <p:spPr>
          <a:xfrm>
            <a:off x="4283968" y="3861047"/>
            <a:ext cx="1512168" cy="1439267"/>
          </a:xfrm>
          <a:prstGeom prst="upArrowCallout">
            <a:avLst>
              <a:gd name="adj1" fmla="val 6454"/>
              <a:gd name="adj2" fmla="val 7116"/>
              <a:gd name="adj3" fmla="val 6927"/>
              <a:gd name="adj4" fmla="val 91677"/>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defRPr/>
            </a:pPr>
            <a:r>
              <a:rPr lang="en-US" sz="1600" dirty="0" smtClean="0">
                <a:solidFill>
                  <a:prstClr val="black"/>
                </a:solidFill>
                <a:latin typeface="Arial Narrow" pitchFamily="34" charset="0"/>
              </a:rPr>
              <a:t>G. Communication and Stakeholder Management</a:t>
            </a:r>
          </a:p>
        </p:txBody>
      </p:sp>
      <p:sp>
        <p:nvSpPr>
          <p:cNvPr id="66" name="Down Arrow Callout 65"/>
          <p:cNvSpPr/>
          <p:nvPr/>
        </p:nvSpPr>
        <p:spPr>
          <a:xfrm>
            <a:off x="1691680" y="1628800"/>
            <a:ext cx="4104456" cy="648072"/>
          </a:xfrm>
          <a:prstGeom prst="downArrowCallout">
            <a:avLst>
              <a:gd name="adj1" fmla="val 14851"/>
              <a:gd name="adj2" fmla="val 19119"/>
              <a:gd name="adj3" fmla="val 14394"/>
              <a:gd name="adj4" fmla="val 73597"/>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dirty="0" smtClean="0">
                <a:solidFill>
                  <a:prstClr val="black"/>
                </a:solidFill>
                <a:latin typeface="Arial Narrow" pitchFamily="34" charset="0"/>
              </a:rPr>
              <a:t>C. Strategy for Organizational Development</a:t>
            </a:r>
          </a:p>
        </p:txBody>
      </p:sp>
      <p:sp>
        <p:nvSpPr>
          <p:cNvPr id="67" name="Rounded Rectangle 66"/>
          <p:cNvSpPr/>
          <p:nvPr/>
        </p:nvSpPr>
        <p:spPr>
          <a:xfrm>
            <a:off x="1907704" y="1268760"/>
            <a:ext cx="3672408" cy="2160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a:lstStyle/>
          <a:p>
            <a:pPr algn="ctr">
              <a:defRPr/>
            </a:pPr>
            <a:r>
              <a:rPr lang="en-US" b="1" dirty="0" smtClean="0">
                <a:solidFill>
                  <a:prstClr val="black"/>
                </a:solidFill>
                <a:latin typeface="Arial Narrow" pitchFamily="34" charset="0"/>
              </a:rPr>
              <a:t>SAI STRATEGY</a:t>
            </a:r>
            <a:endParaRPr lang="en-US" dirty="0" smtClean="0">
              <a:solidFill>
                <a:prstClr val="black"/>
              </a:solidFill>
              <a:latin typeface="Arial Narrow" pitchFamily="34" charset="0"/>
            </a:endParaRPr>
          </a:p>
        </p:txBody>
      </p:sp>
      <p:sp>
        <p:nvSpPr>
          <p:cNvPr id="68" name="Rounded Rectangle 67"/>
          <p:cNvSpPr/>
          <p:nvPr/>
        </p:nvSpPr>
        <p:spPr>
          <a:xfrm>
            <a:off x="1907704" y="2276872"/>
            <a:ext cx="3672408" cy="2160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18000"/>
          <a:lstStyle/>
          <a:p>
            <a:pPr algn="ctr">
              <a:defRPr/>
            </a:pPr>
            <a:r>
              <a:rPr lang="en-US" b="1" dirty="0" smtClean="0">
                <a:solidFill>
                  <a:prstClr val="black"/>
                </a:solidFill>
                <a:latin typeface="Arial Narrow" pitchFamily="34" charset="0"/>
              </a:rPr>
              <a:t>SAI CORE BUSINESS</a:t>
            </a:r>
          </a:p>
        </p:txBody>
      </p:sp>
      <p:sp>
        <p:nvSpPr>
          <p:cNvPr id="23" name="Rounded Rectangle 22"/>
          <p:cNvSpPr/>
          <p:nvPr/>
        </p:nvSpPr>
        <p:spPr>
          <a:xfrm>
            <a:off x="72008" y="72008"/>
            <a:ext cx="7668344" cy="58052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4" name="Rounded Rectangle 23"/>
          <p:cNvSpPr/>
          <p:nvPr/>
        </p:nvSpPr>
        <p:spPr>
          <a:xfrm>
            <a:off x="611560" y="216024"/>
            <a:ext cx="6264696" cy="548680"/>
          </a:xfrm>
          <a:prstGeom prst="roundRect">
            <a:avLst/>
          </a:prstGeom>
          <a:solidFill>
            <a:srgbClr val="FFFF99"/>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pPr>
            <a:r>
              <a:rPr lang="en-US" sz="2800" dirty="0">
                <a:solidFill>
                  <a:prstClr val="black"/>
                </a:solidFill>
                <a:latin typeface="Arial Narrow" pitchFamily="34" charset="0"/>
              </a:rPr>
              <a:t>SAI Performance Measurement </a:t>
            </a:r>
            <a:r>
              <a:rPr lang="en-US" sz="2800" dirty="0" smtClean="0">
                <a:solidFill>
                  <a:prstClr val="black"/>
                </a:solidFill>
                <a:latin typeface="Arial Narrow" pitchFamily="34" charset="0"/>
              </a:rPr>
              <a:t>Framework</a:t>
            </a:r>
            <a:endParaRPr lang="en-US" sz="2800" dirty="0">
              <a:solidFill>
                <a:prstClr val="black"/>
              </a:solidFill>
              <a:latin typeface="Arial Narrow" pitchFamily="34" charset="0"/>
            </a:endParaRPr>
          </a:p>
        </p:txBody>
      </p:sp>
      <p:sp>
        <p:nvSpPr>
          <p:cNvPr id="27" name="Right Arrow 26"/>
          <p:cNvSpPr/>
          <p:nvPr/>
        </p:nvSpPr>
        <p:spPr>
          <a:xfrm rot="16200000">
            <a:off x="2267744" y="5949280"/>
            <a:ext cx="288032" cy="288032"/>
          </a:xfrm>
          <a:prstGeom prst="rightArrow">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ight Arrow 28"/>
          <p:cNvSpPr/>
          <p:nvPr/>
        </p:nvSpPr>
        <p:spPr>
          <a:xfrm rot="16200000">
            <a:off x="6084168" y="5949280"/>
            <a:ext cx="288032" cy="288032"/>
          </a:xfrm>
          <a:prstGeom prst="rightArrow">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ight Arrow 32"/>
          <p:cNvSpPr/>
          <p:nvPr/>
        </p:nvSpPr>
        <p:spPr>
          <a:xfrm>
            <a:off x="1115616" y="1628800"/>
            <a:ext cx="288032" cy="288032"/>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6084167" y="836712"/>
            <a:ext cx="1482245" cy="50360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prstClr val="black"/>
                </a:solidFill>
              </a:rPr>
              <a:t>SAI Reporting</a:t>
            </a:r>
            <a:endParaRPr lang="en-US" dirty="0">
              <a:solidFill>
                <a:prstClr val="black"/>
              </a:solidFill>
            </a:endParaRPr>
          </a:p>
        </p:txBody>
      </p:sp>
      <p:sp>
        <p:nvSpPr>
          <p:cNvPr id="30" name="Rectangle 29"/>
          <p:cNvSpPr/>
          <p:nvPr/>
        </p:nvSpPr>
        <p:spPr>
          <a:xfrm>
            <a:off x="7740352" y="944053"/>
            <a:ext cx="1372332" cy="28892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prstClr val="black"/>
                </a:solidFill>
              </a:rPr>
              <a:t>SAI Impact</a:t>
            </a:r>
            <a:endParaRPr lang="en-US" dirty="0">
              <a:solidFill>
                <a:prstClr val="black"/>
              </a:solidFill>
            </a:endParaRPr>
          </a:p>
        </p:txBody>
      </p:sp>
      <p:sp>
        <p:nvSpPr>
          <p:cNvPr id="14" name="Right Arrow 13"/>
          <p:cNvSpPr/>
          <p:nvPr/>
        </p:nvSpPr>
        <p:spPr>
          <a:xfrm>
            <a:off x="7452320" y="3212976"/>
            <a:ext cx="395696" cy="2880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87690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rgbClr val="0070C0"/>
                </a:solidFill>
              </a:rPr>
              <a:t>SAI PMF: Evidence Based Assessment of </a:t>
            </a:r>
            <a:r>
              <a:rPr lang="en-US" sz="2800" b="1" dirty="0" smtClean="0">
                <a:solidFill>
                  <a:srgbClr val="0070C0"/>
                </a:solidFill>
              </a:rPr>
              <a:t>Performance</a:t>
            </a:r>
            <a:endParaRPr lang="nl-NL" sz="2800" b="1" dirty="0">
              <a:solidFill>
                <a:srgbClr val="0070C0"/>
              </a:solidFill>
            </a:endParaRPr>
          </a:p>
        </p:txBody>
      </p:sp>
      <p:sp>
        <p:nvSpPr>
          <p:cNvPr id="5" name="Equal 4"/>
          <p:cNvSpPr/>
          <p:nvPr/>
        </p:nvSpPr>
        <p:spPr>
          <a:xfrm>
            <a:off x="5025752" y="3429000"/>
            <a:ext cx="482352" cy="554360"/>
          </a:xfrm>
          <a:prstGeom prst="mathEqual">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aphicFrame>
        <p:nvGraphicFramePr>
          <p:cNvPr id="6" name="Content Placeholder 10"/>
          <p:cNvGraphicFramePr>
            <a:graphicFrameLocks noGrp="1"/>
          </p:cNvGraphicFramePr>
          <p:nvPr>
            <p:ph idx="1"/>
            <p:extLst>
              <p:ext uri="{D42A27DB-BD31-4B8C-83A1-F6EECF244321}">
                <p14:modId xmlns:p14="http://schemas.microsoft.com/office/powerpoint/2010/main" val="1168274085"/>
              </p:ext>
            </p:extLst>
          </p:nvPr>
        </p:nvGraphicFramePr>
        <p:xfrm>
          <a:off x="1743000" y="185536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Callout 6"/>
          <p:cNvSpPr/>
          <p:nvPr/>
        </p:nvSpPr>
        <p:spPr>
          <a:xfrm>
            <a:off x="251520" y="1484784"/>
            <a:ext cx="2808312" cy="2160240"/>
          </a:xfrm>
          <a:prstGeom prst="wedgeEllipseCallout">
            <a:avLst>
              <a:gd name="adj1" fmla="val 120865"/>
              <a:gd name="adj2" fmla="val 12167"/>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17"/>
          <p:cNvGrpSpPr/>
          <p:nvPr/>
        </p:nvGrpSpPr>
        <p:grpSpPr>
          <a:xfrm>
            <a:off x="467544" y="3789040"/>
            <a:ext cx="2520280" cy="2016224"/>
            <a:chOff x="611560" y="3789040"/>
            <a:chExt cx="2376264" cy="1584176"/>
          </a:xfrm>
        </p:grpSpPr>
        <p:sp>
          <p:nvSpPr>
            <p:cNvPr id="9" name="Oval Callout 8"/>
            <p:cNvSpPr/>
            <p:nvPr/>
          </p:nvSpPr>
          <p:spPr>
            <a:xfrm>
              <a:off x="611560" y="3789040"/>
              <a:ext cx="2376264" cy="1584176"/>
            </a:xfrm>
            <a:prstGeom prst="wedgeEllipseCallout">
              <a:avLst>
                <a:gd name="adj1" fmla="val 135585"/>
                <a:gd name="adj2" fmla="val 5564"/>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899592" y="4015351"/>
              <a:ext cx="1872208" cy="1039845"/>
            </a:xfrm>
            <a:prstGeom prst="rect">
              <a:avLst/>
            </a:prstGeom>
            <a:noFill/>
          </p:spPr>
          <p:txBody>
            <a:bodyPr wrap="square" rtlCol="0">
              <a:spAutoFit/>
            </a:bodyPr>
            <a:lstStyle/>
            <a:p>
              <a:r>
                <a:rPr lang="en-US" sz="1600" dirty="0" smtClean="0">
                  <a:solidFill>
                    <a:prstClr val="black"/>
                  </a:solidFill>
                </a:rPr>
                <a:t>Objective measurement to inform qualitative assessment and track progress over time</a:t>
              </a:r>
              <a:endParaRPr lang="en-US" sz="1600" dirty="0">
                <a:solidFill>
                  <a:prstClr val="black"/>
                </a:solidFill>
              </a:endParaRPr>
            </a:p>
          </p:txBody>
        </p:sp>
      </p:grpSp>
      <p:sp>
        <p:nvSpPr>
          <p:cNvPr id="11" name="TextBox 10"/>
          <p:cNvSpPr txBox="1"/>
          <p:nvPr/>
        </p:nvSpPr>
        <p:spPr>
          <a:xfrm>
            <a:off x="683568" y="1772816"/>
            <a:ext cx="2088232" cy="1569660"/>
          </a:xfrm>
          <a:prstGeom prst="rect">
            <a:avLst/>
          </a:prstGeom>
          <a:noFill/>
        </p:spPr>
        <p:txBody>
          <a:bodyPr wrap="square" rtlCol="0">
            <a:spAutoFit/>
          </a:bodyPr>
          <a:lstStyle/>
          <a:p>
            <a:r>
              <a:rPr lang="en-US" sz="1600" dirty="0" smtClean="0">
                <a:solidFill>
                  <a:prstClr val="black"/>
                </a:solidFill>
              </a:rPr>
              <a:t>Holistic assessment of the SAI and its environment – including factors which are not covered by the indicators </a:t>
            </a:r>
            <a:endParaRPr lang="en-US" sz="1600" dirty="0">
              <a:solidFill>
                <a:prstClr val="black"/>
              </a:solidFill>
            </a:endParaRPr>
          </a:p>
        </p:txBody>
      </p:sp>
    </p:spTree>
    <p:extLst>
      <p:ext uri="{BB962C8B-B14F-4D97-AF65-F5344CB8AC3E}">
        <p14:creationId xmlns:p14="http://schemas.microsoft.com/office/powerpoint/2010/main" val="3864105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lvl="0" indent="-514350" algn="ctr">
              <a:lnSpc>
                <a:spcPct val="150000"/>
              </a:lnSpc>
              <a:buFont typeface="+mj-lt"/>
              <a:buAutoNum type="arabicPeriod"/>
            </a:pPr>
            <a:endParaRPr lang="en-GB" dirty="0" smtClean="0">
              <a:solidFill>
                <a:prstClr val="black"/>
              </a:solidFill>
            </a:endParaRPr>
          </a:p>
          <a:p>
            <a:pPr marL="0" lvl="0" indent="0" algn="ctr">
              <a:lnSpc>
                <a:spcPct val="150000"/>
              </a:lnSpc>
              <a:buNone/>
            </a:pPr>
            <a:r>
              <a:rPr lang="en-GB" sz="3600" b="1" dirty="0">
                <a:solidFill>
                  <a:schemeClr val="tx2"/>
                </a:solidFill>
              </a:rPr>
              <a:t>3</a:t>
            </a:r>
            <a:r>
              <a:rPr lang="en-GB" sz="3600" b="1" dirty="0" smtClean="0">
                <a:solidFill>
                  <a:schemeClr val="tx2"/>
                </a:solidFill>
              </a:rPr>
              <a:t>. Roll-out strategy</a:t>
            </a:r>
            <a:endParaRPr lang="en-GB" sz="3600" b="1" dirty="0">
              <a:solidFill>
                <a:schemeClr val="tx2"/>
              </a:solidFill>
            </a:endParaRPr>
          </a:p>
          <a:p>
            <a:endParaRPr lang="en-US" dirty="0"/>
          </a:p>
        </p:txBody>
      </p:sp>
    </p:spTree>
    <p:extLst>
      <p:ext uri="{BB962C8B-B14F-4D97-AF65-F5344CB8AC3E}">
        <p14:creationId xmlns:p14="http://schemas.microsoft.com/office/powerpoint/2010/main" val="598368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76064"/>
          </a:xfrm>
        </p:spPr>
        <p:txBody>
          <a:bodyPr>
            <a:normAutofit fontScale="90000"/>
          </a:bodyPr>
          <a:lstStyle/>
          <a:p>
            <a:r>
              <a:rPr lang="nb-NO" b="1" dirty="0" smtClean="0">
                <a:solidFill>
                  <a:schemeClr val="tx2"/>
                </a:solidFill>
              </a:rPr>
              <a:t>SAI PMF </a:t>
            </a:r>
            <a:r>
              <a:rPr lang="nb-NO" b="1" dirty="0" err="1" smtClean="0">
                <a:solidFill>
                  <a:schemeClr val="tx2"/>
                </a:solidFill>
              </a:rPr>
              <a:t>Piloting</a:t>
            </a:r>
            <a:r>
              <a:rPr lang="nb-NO" b="1" dirty="0" smtClean="0">
                <a:solidFill>
                  <a:schemeClr val="tx2"/>
                </a:solidFill>
              </a:rPr>
              <a:t> </a:t>
            </a:r>
            <a:r>
              <a:rPr lang="nb-NO" b="1" dirty="0" err="1" smtClean="0">
                <a:solidFill>
                  <a:schemeClr val="tx2"/>
                </a:solidFill>
              </a:rPr>
              <a:t>Activities</a:t>
            </a:r>
            <a:endParaRPr lang="nb-NO" b="1"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3611236"/>
              </p:ext>
            </p:extLst>
          </p:nvPr>
        </p:nvGraphicFramePr>
        <p:xfrm>
          <a:off x="457200" y="836712"/>
          <a:ext cx="8507288" cy="5616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8286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lvl="0" indent="-514350" algn="ctr">
              <a:lnSpc>
                <a:spcPct val="150000"/>
              </a:lnSpc>
              <a:buFont typeface="+mj-lt"/>
              <a:buAutoNum type="arabicPeriod"/>
            </a:pPr>
            <a:endParaRPr lang="en-GB" dirty="0" smtClean="0">
              <a:solidFill>
                <a:prstClr val="black"/>
              </a:solidFill>
            </a:endParaRPr>
          </a:p>
          <a:p>
            <a:pPr marL="0" lvl="0" indent="0" algn="ctr">
              <a:lnSpc>
                <a:spcPct val="150000"/>
              </a:lnSpc>
              <a:buNone/>
            </a:pPr>
            <a:r>
              <a:rPr lang="en-GB" sz="3600" b="1" dirty="0">
                <a:solidFill>
                  <a:schemeClr val="tx2"/>
                </a:solidFill>
              </a:rPr>
              <a:t>4</a:t>
            </a:r>
            <a:r>
              <a:rPr lang="en-GB" sz="3600" b="1" dirty="0" smtClean="0">
                <a:solidFill>
                  <a:schemeClr val="tx2"/>
                </a:solidFill>
              </a:rPr>
              <a:t>. Experience from pilot assessments</a:t>
            </a:r>
            <a:endParaRPr lang="en-GB" sz="3600" b="1" dirty="0">
              <a:solidFill>
                <a:schemeClr val="tx2"/>
              </a:solidFill>
            </a:endParaRPr>
          </a:p>
          <a:p>
            <a:endParaRPr lang="en-US" dirty="0"/>
          </a:p>
        </p:txBody>
      </p:sp>
    </p:spTree>
    <p:extLst>
      <p:ext uri="{BB962C8B-B14F-4D97-AF65-F5344CB8AC3E}">
        <p14:creationId xmlns:p14="http://schemas.microsoft.com/office/powerpoint/2010/main" val="1048858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tx2"/>
                </a:solidFill>
                <a:latin typeface="+mn-lt"/>
              </a:rPr>
              <a:t>Progress on SAI PMF Pilot phase 2</a:t>
            </a:r>
            <a:endParaRPr lang="en-US" b="1" dirty="0">
              <a:solidFill>
                <a:schemeClr val="tx2"/>
              </a:solidFill>
              <a:latin typeface="+mn-lt"/>
            </a:endParaRPr>
          </a:p>
        </p:txBody>
      </p:sp>
      <p:sp>
        <p:nvSpPr>
          <p:cNvPr id="3" name="Content Placeholder 2"/>
          <p:cNvSpPr>
            <a:spLocks noGrp="1"/>
          </p:cNvSpPr>
          <p:nvPr>
            <p:ph sz="half" idx="1"/>
          </p:nvPr>
        </p:nvSpPr>
        <p:spPr>
          <a:xfrm>
            <a:off x="457200" y="1600200"/>
            <a:ext cx="4038600" cy="4781128"/>
          </a:xfrm>
        </p:spPr>
        <p:txBody>
          <a:bodyPr>
            <a:normAutofit/>
          </a:bodyPr>
          <a:lstStyle/>
          <a:p>
            <a:endParaRPr lang="en-GB" dirty="0" smtClean="0"/>
          </a:p>
          <a:p>
            <a:endParaRPr lang="en-GB" dirty="0"/>
          </a:p>
          <a:p>
            <a:endParaRPr lang="en-GB" dirty="0" smtClean="0"/>
          </a:p>
          <a:p>
            <a:pPr marL="0" indent="0">
              <a:buNone/>
            </a:pPr>
            <a:r>
              <a:rPr lang="en-GB" dirty="0" smtClean="0"/>
              <a:t>Target in Roll-out strategy: test SAI PMF Pilot version in about 20 SAIs with different characteristics</a:t>
            </a:r>
          </a:p>
          <a:p>
            <a:pPr marL="0" indent="0">
              <a:buNone/>
            </a:pPr>
            <a:endParaRPr lang="en-GB" dirty="0"/>
          </a:p>
          <a:p>
            <a:pPr marL="0" indent="0">
              <a:buNone/>
            </a:pPr>
            <a:r>
              <a:rPr lang="en-GB" dirty="0" smtClean="0">
                <a:solidFill>
                  <a:srgbClr val="00B050"/>
                </a:solidFill>
              </a:rPr>
              <a:t>Target reached</a:t>
            </a:r>
          </a:p>
          <a:p>
            <a:endParaRPr lang="en-GB" dirty="0" smtClean="0"/>
          </a:p>
          <a:p>
            <a:endParaRPr lang="en-GB" dirty="0" smtClean="0">
              <a:solidFill>
                <a:srgbClr val="FF0000"/>
              </a:solidFill>
            </a:endParaRPr>
          </a:p>
          <a:p>
            <a:endParaRPr lang="en-GB" dirty="0" smtClean="0"/>
          </a:p>
        </p:txBody>
      </p:sp>
      <p:graphicFrame>
        <p:nvGraphicFramePr>
          <p:cNvPr id="5" name="Chart 4"/>
          <p:cNvGraphicFramePr>
            <a:graphicFrameLocks/>
          </p:cNvGraphicFramePr>
          <p:nvPr>
            <p:extLst>
              <p:ext uri="{D42A27DB-BD31-4B8C-83A1-F6EECF244321}">
                <p14:modId xmlns:p14="http://schemas.microsoft.com/office/powerpoint/2010/main" val="886903743"/>
              </p:ext>
            </p:extLst>
          </p:nvPr>
        </p:nvGraphicFramePr>
        <p:xfrm>
          <a:off x="4427984" y="1809750"/>
          <a:ext cx="4392488" cy="46435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132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Freeform 4"/>
          <p:cNvSpPr>
            <a:spLocks/>
          </p:cNvSpPr>
          <p:nvPr>
            <p:custDataLst>
              <p:tags r:id="rId1"/>
            </p:custDataLst>
          </p:nvPr>
        </p:nvSpPr>
        <p:spPr bwMode="auto">
          <a:xfrm>
            <a:off x="2519363" y="5394325"/>
            <a:ext cx="33337" cy="57150"/>
          </a:xfrm>
          <a:custGeom>
            <a:avLst/>
            <a:gdLst/>
            <a:ahLst/>
            <a:cxnLst>
              <a:cxn ang="0">
                <a:pos x="0" y="0"/>
              </a:cxn>
              <a:cxn ang="0">
                <a:pos x="1" y="5"/>
              </a:cxn>
              <a:cxn ang="0">
                <a:pos x="4" y="10"/>
              </a:cxn>
              <a:cxn ang="0">
                <a:pos x="8" y="14"/>
              </a:cxn>
              <a:cxn ang="0">
                <a:pos x="13" y="20"/>
              </a:cxn>
              <a:cxn ang="0">
                <a:pos x="16" y="17"/>
              </a:cxn>
              <a:cxn ang="0">
                <a:pos x="19" y="13"/>
              </a:cxn>
              <a:cxn ang="0">
                <a:pos x="23" y="11"/>
              </a:cxn>
              <a:cxn ang="0">
                <a:pos x="27" y="10"/>
              </a:cxn>
              <a:cxn ang="0">
                <a:pos x="36" y="8"/>
              </a:cxn>
              <a:cxn ang="0">
                <a:pos x="46" y="7"/>
              </a:cxn>
              <a:cxn ang="0">
                <a:pos x="54" y="7"/>
              </a:cxn>
              <a:cxn ang="0">
                <a:pos x="63" y="6"/>
              </a:cxn>
              <a:cxn ang="0">
                <a:pos x="66" y="5"/>
              </a:cxn>
              <a:cxn ang="0">
                <a:pos x="69" y="4"/>
              </a:cxn>
              <a:cxn ang="0">
                <a:pos x="71" y="2"/>
              </a:cxn>
              <a:cxn ang="0">
                <a:pos x="73" y="0"/>
              </a:cxn>
              <a:cxn ang="0">
                <a:pos x="0" y="0"/>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053" name="Freeform 5"/>
          <p:cNvSpPr>
            <a:spLocks/>
          </p:cNvSpPr>
          <p:nvPr>
            <p:custDataLst>
              <p:tags r:id="rId2"/>
            </p:custDataLst>
          </p:nvPr>
        </p:nvSpPr>
        <p:spPr bwMode="auto">
          <a:xfrm>
            <a:off x="677863" y="1495425"/>
            <a:ext cx="784225" cy="446088"/>
          </a:xfrm>
          <a:custGeom>
            <a:avLst/>
            <a:gdLst/>
            <a:ahLst/>
            <a:cxnLst>
              <a:cxn ang="0">
                <a:pos x="1395" y="807"/>
              </a:cxn>
              <a:cxn ang="0">
                <a:pos x="1394" y="753"/>
              </a:cxn>
              <a:cxn ang="0">
                <a:pos x="1373" y="648"/>
              </a:cxn>
              <a:cxn ang="0">
                <a:pos x="1323" y="641"/>
              </a:cxn>
              <a:cxn ang="0">
                <a:pos x="1264" y="639"/>
              </a:cxn>
              <a:cxn ang="0">
                <a:pos x="1134" y="582"/>
              </a:cxn>
              <a:cxn ang="0">
                <a:pos x="973" y="537"/>
              </a:cxn>
              <a:cxn ang="0">
                <a:pos x="943" y="504"/>
              </a:cxn>
              <a:cxn ang="0">
                <a:pos x="901" y="516"/>
              </a:cxn>
              <a:cxn ang="0">
                <a:pos x="849" y="570"/>
              </a:cxn>
              <a:cxn ang="0">
                <a:pos x="675" y="619"/>
              </a:cxn>
              <a:cxn ang="0">
                <a:pos x="678" y="578"/>
              </a:cxn>
              <a:cxn ang="0">
                <a:pos x="721" y="548"/>
              </a:cxn>
              <a:cxn ang="0">
                <a:pos x="786" y="545"/>
              </a:cxn>
              <a:cxn ang="0">
                <a:pos x="724" y="528"/>
              </a:cxn>
              <a:cxn ang="0">
                <a:pos x="578" y="589"/>
              </a:cxn>
              <a:cxn ang="0">
                <a:pos x="547" y="625"/>
              </a:cxn>
              <a:cxn ang="0">
                <a:pos x="526" y="650"/>
              </a:cxn>
              <a:cxn ang="0">
                <a:pos x="452" y="654"/>
              </a:cxn>
              <a:cxn ang="0">
                <a:pos x="383" y="702"/>
              </a:cxn>
              <a:cxn ang="0">
                <a:pos x="252" y="750"/>
              </a:cxn>
              <a:cxn ang="0">
                <a:pos x="105" y="807"/>
              </a:cxn>
              <a:cxn ang="0">
                <a:pos x="4" y="813"/>
              </a:cxn>
              <a:cxn ang="0">
                <a:pos x="14" y="789"/>
              </a:cxn>
              <a:cxn ang="0">
                <a:pos x="127" y="761"/>
              </a:cxn>
              <a:cxn ang="0">
                <a:pos x="265" y="696"/>
              </a:cxn>
              <a:cxn ang="0">
                <a:pos x="300" y="626"/>
              </a:cxn>
              <a:cxn ang="0">
                <a:pos x="253" y="657"/>
              </a:cxn>
              <a:cxn ang="0">
                <a:pos x="150" y="643"/>
              </a:cxn>
              <a:cxn ang="0">
                <a:pos x="172" y="610"/>
              </a:cxn>
              <a:cxn ang="0">
                <a:pos x="240" y="547"/>
              </a:cxn>
              <a:cxn ang="0">
                <a:pos x="152" y="575"/>
              </a:cxn>
              <a:cxn ang="0">
                <a:pos x="143" y="536"/>
              </a:cxn>
              <a:cxn ang="0">
                <a:pos x="346" y="380"/>
              </a:cxn>
              <a:cxn ang="0">
                <a:pos x="444" y="382"/>
              </a:cxn>
              <a:cxn ang="0">
                <a:pos x="569" y="349"/>
              </a:cxn>
              <a:cxn ang="0">
                <a:pos x="592" y="306"/>
              </a:cxn>
              <a:cxn ang="0">
                <a:pos x="506" y="331"/>
              </a:cxn>
              <a:cxn ang="0">
                <a:pos x="438" y="318"/>
              </a:cxn>
              <a:cxn ang="0">
                <a:pos x="472" y="287"/>
              </a:cxn>
              <a:cxn ang="0">
                <a:pos x="711" y="238"/>
              </a:cxn>
              <a:cxn ang="0">
                <a:pos x="749" y="210"/>
              </a:cxn>
              <a:cxn ang="0">
                <a:pos x="684" y="176"/>
              </a:cxn>
              <a:cxn ang="0">
                <a:pos x="739" y="109"/>
              </a:cxn>
              <a:cxn ang="0">
                <a:pos x="988" y="27"/>
              </a:cxn>
              <a:cxn ang="0">
                <a:pos x="1157" y="9"/>
              </a:cxn>
              <a:cxn ang="0">
                <a:pos x="1277" y="2"/>
              </a:cxn>
              <a:cxn ang="0">
                <a:pos x="1354" y="10"/>
              </a:cxn>
              <a:cxn ang="0">
                <a:pos x="1516" y="34"/>
              </a:cxn>
              <a:cxn ang="0">
                <a:pos x="1761" y="41"/>
              </a:cxn>
              <a:cxn ang="0">
                <a:pos x="1287" y="540"/>
              </a:cxn>
              <a:cxn ang="0">
                <a:pos x="1321" y="571"/>
              </a:cxn>
              <a:cxn ang="0">
                <a:pos x="1327" y="601"/>
              </a:cxn>
              <a:cxn ang="0">
                <a:pos x="1382" y="599"/>
              </a:cxn>
              <a:cxn ang="0">
                <a:pos x="1429" y="577"/>
              </a:cxn>
              <a:cxn ang="0">
                <a:pos x="1475" y="667"/>
              </a:cxn>
              <a:cxn ang="0">
                <a:pos x="1462" y="706"/>
              </a:cxn>
              <a:cxn ang="0">
                <a:pos x="1449" y="742"/>
              </a:cxn>
              <a:cxn ang="0">
                <a:pos x="1477" y="783"/>
              </a:cxn>
              <a:cxn ang="0">
                <a:pos x="1477" y="811"/>
              </a:cxn>
              <a:cxn ang="0">
                <a:pos x="1426" y="848"/>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054" name="Freeform 6"/>
          <p:cNvSpPr>
            <a:spLocks/>
          </p:cNvSpPr>
          <p:nvPr>
            <p:custDataLst>
              <p:tags r:id="rId3"/>
            </p:custDataLst>
          </p:nvPr>
        </p:nvSpPr>
        <p:spPr bwMode="auto">
          <a:xfrm>
            <a:off x="1138238" y="2111375"/>
            <a:ext cx="1381125" cy="769938"/>
          </a:xfrm>
          <a:custGeom>
            <a:avLst/>
            <a:gdLst/>
            <a:ahLst/>
            <a:cxnLst>
              <a:cxn ang="0">
                <a:pos x="2928" y="353"/>
              </a:cxn>
              <a:cxn ang="0">
                <a:pos x="2896" y="440"/>
              </a:cxn>
              <a:cxn ang="0">
                <a:pos x="2843" y="462"/>
              </a:cxn>
              <a:cxn ang="0">
                <a:pos x="2667" y="566"/>
              </a:cxn>
              <a:cxn ang="0">
                <a:pos x="2595" y="585"/>
              </a:cxn>
              <a:cxn ang="0">
                <a:pos x="2570" y="677"/>
              </a:cxn>
              <a:cxn ang="0">
                <a:pos x="2514" y="621"/>
              </a:cxn>
              <a:cxn ang="0">
                <a:pos x="2499" y="690"/>
              </a:cxn>
              <a:cxn ang="0">
                <a:pos x="2465" y="744"/>
              </a:cxn>
              <a:cxn ang="0">
                <a:pos x="2471" y="823"/>
              </a:cxn>
              <a:cxn ang="0">
                <a:pos x="2332" y="928"/>
              </a:cxn>
              <a:cxn ang="0">
                <a:pos x="2165" y="1045"/>
              </a:cxn>
              <a:cxn ang="0">
                <a:pos x="2112" y="1195"/>
              </a:cxn>
              <a:cxn ang="0">
                <a:pos x="2103" y="1457"/>
              </a:cxn>
              <a:cxn ang="0">
                <a:pos x="2026" y="1414"/>
              </a:cxn>
              <a:cxn ang="0">
                <a:pos x="1993" y="1326"/>
              </a:cxn>
              <a:cxn ang="0">
                <a:pos x="1959" y="1184"/>
              </a:cxn>
              <a:cxn ang="0">
                <a:pos x="1832" y="1168"/>
              </a:cxn>
              <a:cxn ang="0">
                <a:pos x="1653" y="1143"/>
              </a:cxn>
              <a:cxn ang="0">
                <a:pos x="1616" y="1186"/>
              </a:cxn>
              <a:cxn ang="0">
                <a:pos x="1548" y="1238"/>
              </a:cxn>
              <a:cxn ang="0">
                <a:pos x="1436" y="1192"/>
              </a:cxn>
              <a:cxn ang="0">
                <a:pos x="1231" y="1272"/>
              </a:cxn>
              <a:cxn ang="0">
                <a:pos x="1160" y="1392"/>
              </a:cxn>
              <a:cxn ang="0">
                <a:pos x="1080" y="1382"/>
              </a:cxn>
              <a:cxn ang="0">
                <a:pos x="1037" y="1227"/>
              </a:cxn>
              <a:cxn ang="0">
                <a:pos x="940" y="1190"/>
              </a:cxn>
              <a:cxn ang="0">
                <a:pos x="867" y="1219"/>
              </a:cxn>
              <a:cxn ang="0">
                <a:pos x="782" y="1087"/>
              </a:cxn>
              <a:cxn ang="0">
                <a:pos x="670" y="1065"/>
              </a:cxn>
              <a:cxn ang="0">
                <a:pos x="462" y="1065"/>
              </a:cxn>
              <a:cxn ang="0">
                <a:pos x="220" y="1016"/>
              </a:cxn>
              <a:cxn ang="0">
                <a:pos x="88" y="920"/>
              </a:cxn>
              <a:cxn ang="0">
                <a:pos x="39" y="848"/>
              </a:cxn>
              <a:cxn ang="0">
                <a:pos x="29" y="662"/>
              </a:cxn>
              <a:cxn ang="0">
                <a:pos x="0" y="604"/>
              </a:cxn>
              <a:cxn ang="0">
                <a:pos x="141" y="336"/>
              </a:cxn>
              <a:cxn ang="0">
                <a:pos x="247" y="176"/>
              </a:cxn>
              <a:cxn ang="0">
                <a:pos x="355" y="102"/>
              </a:cxn>
              <a:cxn ang="0">
                <a:pos x="376" y="120"/>
              </a:cxn>
              <a:cxn ang="0">
                <a:pos x="1827" y="0"/>
              </a:cxn>
              <a:cxn ang="0">
                <a:pos x="1926" y="55"/>
              </a:cxn>
              <a:cxn ang="0">
                <a:pos x="2015" y="69"/>
              </a:cxn>
              <a:cxn ang="0">
                <a:pos x="1929" y="128"/>
              </a:cxn>
              <a:cxn ang="0">
                <a:pos x="1977" y="166"/>
              </a:cxn>
              <a:cxn ang="0">
                <a:pos x="2094" y="155"/>
              </a:cxn>
              <a:cxn ang="0">
                <a:pos x="2284" y="193"/>
              </a:cxn>
              <a:cxn ang="0">
                <a:pos x="2217" y="204"/>
              </a:cxn>
              <a:cxn ang="0">
                <a:pos x="2087" y="264"/>
              </a:cxn>
              <a:cxn ang="0">
                <a:pos x="2021" y="355"/>
              </a:cxn>
              <a:cxn ang="0">
                <a:pos x="2012" y="451"/>
              </a:cxn>
              <a:cxn ang="0">
                <a:pos x="2076" y="417"/>
              </a:cxn>
              <a:cxn ang="0">
                <a:pos x="2205" y="252"/>
              </a:cxn>
              <a:cxn ang="0">
                <a:pos x="2267" y="303"/>
              </a:cxn>
              <a:cxn ang="0">
                <a:pos x="2299" y="394"/>
              </a:cxn>
              <a:cxn ang="0">
                <a:pos x="2206" y="454"/>
              </a:cxn>
              <a:cxn ang="0">
                <a:pos x="2317" y="457"/>
              </a:cxn>
              <a:cxn ang="0">
                <a:pos x="2570" y="373"/>
              </a:cxn>
              <a:cxn ang="0">
                <a:pos x="2730" y="252"/>
              </a:cxn>
              <a:cxn ang="0">
                <a:pos x="3016" y="203"/>
              </a:cxn>
              <a:cxn ang="0">
                <a:pos x="3136" y="118"/>
              </a:cxn>
              <a:cxn ang="0">
                <a:pos x="3149" y="184"/>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9" y="394"/>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055" name="Freeform 7"/>
          <p:cNvSpPr>
            <a:spLocks/>
          </p:cNvSpPr>
          <p:nvPr>
            <p:custDataLst>
              <p:tags r:id="rId4"/>
            </p:custDataLst>
          </p:nvPr>
        </p:nvSpPr>
        <p:spPr bwMode="auto">
          <a:xfrm>
            <a:off x="1971675" y="3662363"/>
            <a:ext cx="339725" cy="590550"/>
          </a:xfrm>
          <a:custGeom>
            <a:avLst/>
            <a:gdLst/>
            <a:ahLst/>
            <a:cxnLst>
              <a:cxn ang="0">
                <a:pos x="583" y="277"/>
              </a:cxn>
              <a:cxn ang="0">
                <a:pos x="549" y="295"/>
              </a:cxn>
              <a:cxn ang="0">
                <a:pos x="484" y="387"/>
              </a:cxn>
              <a:cxn ang="0">
                <a:pos x="465" y="457"/>
              </a:cxn>
              <a:cxn ang="0">
                <a:pos x="481" y="522"/>
              </a:cxn>
              <a:cxn ang="0">
                <a:pos x="530" y="591"/>
              </a:cxn>
              <a:cxn ang="0">
                <a:pos x="579" y="616"/>
              </a:cxn>
              <a:cxn ang="0">
                <a:pos x="625" y="600"/>
              </a:cxn>
              <a:cxn ang="0">
                <a:pos x="654" y="653"/>
              </a:cxn>
              <a:cxn ang="0">
                <a:pos x="672" y="683"/>
              </a:cxn>
              <a:cxn ang="0">
                <a:pos x="714" y="687"/>
              </a:cxn>
              <a:cxn ang="0">
                <a:pos x="749" y="712"/>
              </a:cxn>
              <a:cxn ang="0">
                <a:pos x="770" y="756"/>
              </a:cxn>
              <a:cxn ang="0">
                <a:pos x="761" y="790"/>
              </a:cxn>
              <a:cxn ang="0">
                <a:pos x="760" y="825"/>
              </a:cxn>
              <a:cxn ang="0">
                <a:pos x="772" y="882"/>
              </a:cxn>
              <a:cxn ang="0">
                <a:pos x="758" y="932"/>
              </a:cxn>
              <a:cxn ang="0">
                <a:pos x="770" y="994"/>
              </a:cxn>
              <a:cxn ang="0">
                <a:pos x="763" y="1054"/>
              </a:cxn>
              <a:cxn ang="0">
                <a:pos x="691" y="1122"/>
              </a:cxn>
              <a:cxn ang="0">
                <a:pos x="648" y="1103"/>
              </a:cxn>
              <a:cxn ang="0">
                <a:pos x="602" y="1056"/>
              </a:cxn>
              <a:cxn ang="0">
                <a:pos x="463" y="998"/>
              </a:cxn>
              <a:cxn ang="0">
                <a:pos x="425" y="967"/>
              </a:cxn>
              <a:cxn ang="0">
                <a:pos x="331" y="894"/>
              </a:cxn>
              <a:cxn ang="0">
                <a:pos x="318" y="867"/>
              </a:cxn>
              <a:cxn ang="0">
                <a:pos x="328" y="815"/>
              </a:cxn>
              <a:cxn ang="0">
                <a:pos x="290" y="778"/>
              </a:cxn>
              <a:cxn ang="0">
                <a:pos x="259" y="745"/>
              </a:cxn>
              <a:cxn ang="0">
                <a:pos x="243" y="689"/>
              </a:cxn>
              <a:cxn ang="0">
                <a:pos x="153" y="530"/>
              </a:cxn>
              <a:cxn ang="0">
                <a:pos x="120" y="487"/>
              </a:cxn>
              <a:cxn ang="0">
                <a:pos x="90" y="432"/>
              </a:cxn>
              <a:cxn ang="0">
                <a:pos x="22" y="397"/>
              </a:cxn>
              <a:cxn ang="0">
                <a:pos x="0" y="363"/>
              </a:cxn>
              <a:cxn ang="0">
                <a:pos x="13" y="276"/>
              </a:cxn>
              <a:cxn ang="0">
                <a:pos x="28" y="246"/>
              </a:cxn>
              <a:cxn ang="0">
                <a:pos x="72" y="222"/>
              </a:cxn>
              <a:cxn ang="0">
                <a:pos x="95" y="272"/>
              </a:cxn>
              <a:cxn ang="0">
                <a:pos x="158" y="307"/>
              </a:cxn>
              <a:cxn ang="0">
                <a:pos x="184" y="271"/>
              </a:cxn>
              <a:cxn ang="0">
                <a:pos x="201" y="225"/>
              </a:cxn>
              <a:cxn ang="0">
                <a:pos x="270" y="170"/>
              </a:cxn>
              <a:cxn ang="0">
                <a:pos x="344" y="120"/>
              </a:cxn>
              <a:cxn ang="0">
                <a:pos x="357" y="70"/>
              </a:cxn>
              <a:cxn ang="0">
                <a:pos x="347" y="5"/>
              </a:cxn>
              <a:cxn ang="0">
                <a:pos x="422" y="53"/>
              </a:cxn>
              <a:cxn ang="0">
                <a:pos x="467" y="107"/>
              </a:cxn>
              <a:cxn ang="0">
                <a:pos x="506" y="154"/>
              </a:cxn>
              <a:cxn ang="0">
                <a:pos x="561" y="157"/>
              </a:cxn>
              <a:cxn ang="0">
                <a:pos x="617" y="149"/>
              </a:cxn>
              <a:cxn ang="0">
                <a:pos x="640" y="156"/>
              </a:cxn>
              <a:cxn ang="0">
                <a:pos x="654" y="193"/>
              </a:cxn>
              <a:cxn ang="0">
                <a:pos x="627" y="210"/>
              </a:cxn>
              <a:cxn ang="0">
                <a:pos x="627" y="240"/>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056" name="Freeform 8"/>
          <p:cNvSpPr>
            <a:spLocks/>
          </p:cNvSpPr>
          <p:nvPr>
            <p:custDataLst>
              <p:tags r:id="rId5"/>
            </p:custDataLst>
          </p:nvPr>
        </p:nvSpPr>
        <p:spPr bwMode="auto">
          <a:xfrm>
            <a:off x="2271713" y="4225925"/>
            <a:ext cx="261937" cy="1130300"/>
          </a:xfrm>
          <a:custGeom>
            <a:avLst/>
            <a:gdLst/>
            <a:ahLst/>
            <a:cxnLst>
              <a:cxn ang="0">
                <a:pos x="418" y="2021"/>
              </a:cxn>
              <a:cxn ang="0">
                <a:pos x="342" y="1955"/>
              </a:cxn>
              <a:cxn ang="0">
                <a:pos x="339" y="1893"/>
              </a:cxn>
              <a:cxn ang="0">
                <a:pos x="345" y="1843"/>
              </a:cxn>
              <a:cxn ang="0">
                <a:pos x="362" y="1791"/>
              </a:cxn>
              <a:cxn ang="0">
                <a:pos x="354" y="1740"/>
              </a:cxn>
              <a:cxn ang="0">
                <a:pos x="332" y="1683"/>
              </a:cxn>
              <a:cxn ang="0">
                <a:pos x="303" y="1581"/>
              </a:cxn>
              <a:cxn ang="0">
                <a:pos x="226" y="1460"/>
              </a:cxn>
              <a:cxn ang="0">
                <a:pos x="206" y="1381"/>
              </a:cxn>
              <a:cxn ang="0">
                <a:pos x="217" y="1299"/>
              </a:cxn>
              <a:cxn ang="0">
                <a:pos x="208" y="1235"/>
              </a:cxn>
              <a:cxn ang="0">
                <a:pos x="185" y="1165"/>
              </a:cxn>
              <a:cxn ang="0">
                <a:pos x="211" y="1123"/>
              </a:cxn>
              <a:cxn ang="0">
                <a:pos x="195" y="1082"/>
              </a:cxn>
              <a:cxn ang="0">
                <a:pos x="211" y="1025"/>
              </a:cxn>
              <a:cxn ang="0">
                <a:pos x="210" y="993"/>
              </a:cxn>
              <a:cxn ang="0">
                <a:pos x="187" y="927"/>
              </a:cxn>
              <a:cxn ang="0">
                <a:pos x="136" y="852"/>
              </a:cxn>
              <a:cxn ang="0">
                <a:pos x="134" y="686"/>
              </a:cxn>
              <a:cxn ang="0">
                <a:pos x="183" y="584"/>
              </a:cxn>
              <a:cxn ang="0">
                <a:pos x="189" y="522"/>
              </a:cxn>
              <a:cxn ang="0">
                <a:pos x="160" y="459"/>
              </a:cxn>
              <a:cxn ang="0">
                <a:pos x="182" y="406"/>
              </a:cxn>
              <a:cxn ang="0">
                <a:pos x="229" y="346"/>
              </a:cxn>
              <a:cxn ang="0">
                <a:pos x="200" y="308"/>
              </a:cxn>
              <a:cxn ang="0">
                <a:pos x="148" y="222"/>
              </a:cxn>
              <a:cxn ang="0">
                <a:pos x="129" y="125"/>
              </a:cxn>
              <a:cxn ang="0">
                <a:pos x="91" y="37"/>
              </a:cxn>
              <a:cxn ang="0">
                <a:pos x="0" y="44"/>
              </a:cxn>
              <a:cxn ang="0">
                <a:pos x="31" y="200"/>
              </a:cxn>
              <a:cxn ang="0">
                <a:pos x="42" y="304"/>
              </a:cxn>
              <a:cxn ang="0">
                <a:pos x="27" y="374"/>
              </a:cxn>
              <a:cxn ang="0">
                <a:pos x="52" y="524"/>
              </a:cxn>
              <a:cxn ang="0">
                <a:pos x="46" y="649"/>
              </a:cxn>
              <a:cxn ang="0">
                <a:pos x="36" y="718"/>
              </a:cxn>
              <a:cxn ang="0">
                <a:pos x="52" y="767"/>
              </a:cxn>
              <a:cxn ang="0">
                <a:pos x="64" y="871"/>
              </a:cxn>
              <a:cxn ang="0">
                <a:pos x="81" y="913"/>
              </a:cxn>
              <a:cxn ang="0">
                <a:pos x="73" y="1045"/>
              </a:cxn>
              <a:cxn ang="0">
                <a:pos x="63" y="1152"/>
              </a:cxn>
              <a:cxn ang="0">
                <a:pos x="40" y="1188"/>
              </a:cxn>
              <a:cxn ang="0">
                <a:pos x="60" y="1258"/>
              </a:cxn>
              <a:cxn ang="0">
                <a:pos x="106" y="1343"/>
              </a:cxn>
              <a:cxn ang="0">
                <a:pos x="93" y="1396"/>
              </a:cxn>
              <a:cxn ang="0">
                <a:pos x="106" y="1449"/>
              </a:cxn>
              <a:cxn ang="0">
                <a:pos x="164" y="1467"/>
              </a:cxn>
              <a:cxn ang="0">
                <a:pos x="209" y="1621"/>
              </a:cxn>
              <a:cxn ang="0">
                <a:pos x="227" y="1709"/>
              </a:cxn>
              <a:cxn ang="0">
                <a:pos x="151" y="1749"/>
              </a:cxn>
              <a:cxn ang="0">
                <a:pos x="207" y="1776"/>
              </a:cxn>
              <a:cxn ang="0">
                <a:pos x="250" y="1820"/>
              </a:cxn>
              <a:cxn ang="0">
                <a:pos x="275" y="1871"/>
              </a:cxn>
              <a:cxn ang="0">
                <a:pos x="308" y="1961"/>
              </a:cxn>
              <a:cxn ang="0">
                <a:pos x="359" y="2013"/>
              </a:cxn>
              <a:cxn ang="0">
                <a:pos x="393" y="2048"/>
              </a:cxn>
              <a:cxn ang="0">
                <a:pos x="424" y="2074"/>
              </a:cxn>
              <a:cxn ang="0">
                <a:pos x="465" y="2110"/>
              </a:cxn>
              <a:cxn ang="0">
                <a:pos x="519" y="2140"/>
              </a:cxn>
              <a:cxn ang="0">
                <a:pos x="538" y="2151"/>
              </a:cxn>
              <a:cxn ang="0">
                <a:pos x="586" y="2098"/>
              </a:cxn>
              <a:cxn ang="0">
                <a:pos x="591" y="2071"/>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057" name="Freeform 9"/>
          <p:cNvSpPr>
            <a:spLocks/>
          </p:cNvSpPr>
          <p:nvPr>
            <p:custDataLst>
              <p:tags r:id="rId6"/>
            </p:custDataLst>
          </p:nvPr>
        </p:nvSpPr>
        <p:spPr bwMode="auto">
          <a:xfrm>
            <a:off x="2176463" y="3508375"/>
            <a:ext cx="966787" cy="1203325"/>
          </a:xfrm>
          <a:custGeom>
            <a:avLst/>
            <a:gdLst/>
            <a:ahLst/>
            <a:cxnLst>
              <a:cxn ang="0">
                <a:pos x="440" y="896"/>
              </a:cxn>
              <a:cxn ang="0">
                <a:pos x="505" y="985"/>
              </a:cxn>
              <a:cxn ang="0">
                <a:pos x="572" y="1054"/>
              </a:cxn>
              <a:cxn ang="0">
                <a:pos x="716" y="1098"/>
              </a:cxn>
              <a:cxn ang="0">
                <a:pos x="798" y="1204"/>
              </a:cxn>
              <a:cxn ang="0">
                <a:pos x="846" y="1292"/>
              </a:cxn>
              <a:cxn ang="0">
                <a:pos x="939" y="1355"/>
              </a:cxn>
              <a:cxn ang="0">
                <a:pos x="957" y="1466"/>
              </a:cxn>
              <a:cxn ang="0">
                <a:pos x="976" y="1541"/>
              </a:cxn>
              <a:cxn ang="0">
                <a:pos x="992" y="1632"/>
              </a:cxn>
              <a:cxn ang="0">
                <a:pos x="1131" y="1698"/>
              </a:cxn>
              <a:cxn ang="0">
                <a:pos x="1193" y="1805"/>
              </a:cxn>
              <a:cxn ang="0">
                <a:pos x="1243" y="1864"/>
              </a:cxn>
              <a:cxn ang="0">
                <a:pos x="1183" y="2003"/>
              </a:cxn>
              <a:cxn ang="0">
                <a:pos x="1084" y="2128"/>
              </a:cxn>
              <a:cxn ang="0">
                <a:pos x="1180" y="2161"/>
              </a:cxn>
              <a:cxn ang="0">
                <a:pos x="1296" y="2234"/>
              </a:cxn>
              <a:cxn ang="0">
                <a:pos x="1419" y="2198"/>
              </a:cxn>
              <a:cxn ang="0">
                <a:pos x="1518" y="2036"/>
              </a:cxn>
              <a:cxn ang="0">
                <a:pos x="1512" y="1918"/>
              </a:cxn>
              <a:cxn ang="0">
                <a:pos x="1561" y="1793"/>
              </a:cxn>
              <a:cxn ang="0">
                <a:pos x="1706" y="1727"/>
              </a:cxn>
              <a:cxn ang="0">
                <a:pos x="1798" y="1681"/>
              </a:cxn>
              <a:cxn ang="0">
                <a:pos x="1897" y="1641"/>
              </a:cxn>
              <a:cxn ang="0">
                <a:pos x="1982" y="1400"/>
              </a:cxn>
              <a:cxn ang="0">
                <a:pos x="2014" y="1288"/>
              </a:cxn>
              <a:cxn ang="0">
                <a:pos x="2002" y="1090"/>
              </a:cxn>
              <a:cxn ang="0">
                <a:pos x="2073" y="1009"/>
              </a:cxn>
              <a:cxn ang="0">
                <a:pos x="2190" y="877"/>
              </a:cxn>
              <a:cxn ang="0">
                <a:pos x="2222" y="732"/>
              </a:cxn>
              <a:cxn ang="0">
                <a:pos x="2157" y="599"/>
              </a:cxn>
              <a:cxn ang="0">
                <a:pos x="2059" y="563"/>
              </a:cxn>
              <a:cxn ang="0">
                <a:pos x="1921" y="462"/>
              </a:cxn>
              <a:cxn ang="0">
                <a:pos x="1742" y="450"/>
              </a:cxn>
              <a:cxn ang="0">
                <a:pos x="1670" y="447"/>
              </a:cxn>
              <a:cxn ang="0">
                <a:pos x="1636" y="394"/>
              </a:cxn>
              <a:cxn ang="0">
                <a:pos x="1512" y="348"/>
              </a:cxn>
              <a:cxn ang="0">
                <a:pos x="1411" y="409"/>
              </a:cxn>
              <a:cxn ang="0">
                <a:pos x="1338" y="405"/>
              </a:cxn>
              <a:cxn ang="0">
                <a:pos x="1247" y="384"/>
              </a:cxn>
              <a:cxn ang="0">
                <a:pos x="1317" y="268"/>
              </a:cxn>
              <a:cxn ang="0">
                <a:pos x="1338" y="184"/>
              </a:cxn>
              <a:cxn ang="0">
                <a:pos x="1291" y="68"/>
              </a:cxn>
              <a:cxn ang="0">
                <a:pos x="1124" y="135"/>
              </a:cxn>
              <a:cxn ang="0">
                <a:pos x="1003" y="170"/>
              </a:cxn>
              <a:cxn ang="0">
                <a:pos x="960" y="187"/>
              </a:cxn>
              <a:cxn ang="0">
                <a:pos x="812" y="176"/>
              </a:cxn>
              <a:cxn ang="0">
                <a:pos x="811" y="67"/>
              </a:cxn>
              <a:cxn ang="0">
                <a:pos x="745" y="0"/>
              </a:cxn>
              <a:cxn ang="0">
                <a:pos x="700" y="31"/>
              </a:cxn>
              <a:cxn ang="0">
                <a:pos x="589" y="70"/>
              </a:cxn>
              <a:cxn ang="0">
                <a:pos x="560" y="198"/>
              </a:cxn>
              <a:cxn ang="0">
                <a:pos x="453" y="258"/>
              </a:cxn>
              <a:cxn ang="0">
                <a:pos x="286" y="197"/>
              </a:cxn>
              <a:cxn ang="0">
                <a:pos x="253" y="240"/>
              </a:cxn>
              <a:cxn ang="0">
                <a:pos x="198" y="311"/>
              </a:cxn>
              <a:cxn ang="0">
                <a:pos x="246" y="388"/>
              </a:cxn>
              <a:cxn ang="0">
                <a:pos x="194" y="560"/>
              </a:cxn>
              <a:cxn ang="0">
                <a:pos x="100" y="567"/>
              </a:cxn>
              <a:cxn ang="0">
                <a:pos x="16" y="687"/>
              </a:cxn>
              <a:cxn ang="0">
                <a:pos x="22" y="824"/>
              </a:cxn>
              <a:cxn ang="0">
                <a:pos x="120" y="905"/>
              </a:cxn>
              <a:cxn ang="0">
                <a:pos x="191" y="949"/>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FF0000"/>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058" name="Freeform 10"/>
          <p:cNvSpPr>
            <a:spLocks/>
          </p:cNvSpPr>
          <p:nvPr>
            <p:custDataLst>
              <p:tags r:id="rId7"/>
            </p:custDataLst>
          </p:nvPr>
        </p:nvSpPr>
        <p:spPr bwMode="auto">
          <a:xfrm>
            <a:off x="4289425" y="2454275"/>
            <a:ext cx="69850" cy="49213"/>
          </a:xfrm>
          <a:custGeom>
            <a:avLst/>
            <a:gdLst/>
            <a:ahLst/>
            <a:cxnLst>
              <a:cxn ang="0">
                <a:pos x="94" y="0"/>
              </a:cxn>
              <a:cxn ang="0">
                <a:pos x="107" y="18"/>
              </a:cxn>
              <a:cxn ang="0">
                <a:pos x="112" y="12"/>
              </a:cxn>
              <a:cxn ang="0">
                <a:pos x="117" y="8"/>
              </a:cxn>
              <a:cxn ang="0">
                <a:pos x="122" y="5"/>
              </a:cxn>
              <a:cxn ang="0">
                <a:pos x="127" y="3"/>
              </a:cxn>
              <a:cxn ang="0">
                <a:pos x="137" y="1"/>
              </a:cxn>
              <a:cxn ang="0">
                <a:pos x="148" y="0"/>
              </a:cxn>
              <a:cxn ang="0">
                <a:pos x="151" y="0"/>
              </a:cxn>
              <a:cxn ang="0">
                <a:pos x="161" y="0"/>
              </a:cxn>
              <a:cxn ang="0">
                <a:pos x="161" y="92"/>
              </a:cxn>
              <a:cxn ang="0">
                <a:pos x="155" y="93"/>
              </a:cxn>
              <a:cxn ang="0">
                <a:pos x="150" y="93"/>
              </a:cxn>
              <a:cxn ang="0">
                <a:pos x="145" y="92"/>
              </a:cxn>
              <a:cxn ang="0">
                <a:pos x="140" y="91"/>
              </a:cxn>
              <a:cxn ang="0">
                <a:pos x="129" y="88"/>
              </a:cxn>
              <a:cxn ang="0">
                <a:pos x="120" y="82"/>
              </a:cxn>
              <a:cxn ang="0">
                <a:pos x="111" y="75"/>
              </a:cxn>
              <a:cxn ang="0">
                <a:pos x="104" y="67"/>
              </a:cxn>
              <a:cxn ang="0">
                <a:pos x="97" y="59"/>
              </a:cxn>
              <a:cxn ang="0">
                <a:pos x="94" y="49"/>
              </a:cxn>
              <a:cxn ang="0">
                <a:pos x="92" y="50"/>
              </a:cxn>
              <a:cxn ang="0">
                <a:pos x="89" y="51"/>
              </a:cxn>
              <a:cxn ang="0">
                <a:pos x="86" y="51"/>
              </a:cxn>
              <a:cxn ang="0">
                <a:pos x="84" y="51"/>
              </a:cxn>
              <a:cxn ang="0">
                <a:pos x="78" y="50"/>
              </a:cxn>
              <a:cxn ang="0">
                <a:pos x="74" y="49"/>
              </a:cxn>
              <a:cxn ang="0">
                <a:pos x="65" y="48"/>
              </a:cxn>
              <a:cxn ang="0">
                <a:pos x="55" y="45"/>
              </a:cxn>
              <a:cxn ang="0">
                <a:pos x="44" y="40"/>
              </a:cxn>
              <a:cxn ang="0">
                <a:pos x="32" y="34"/>
              </a:cxn>
              <a:cxn ang="0">
                <a:pos x="21" y="26"/>
              </a:cxn>
              <a:cxn ang="0">
                <a:pos x="12" y="18"/>
              </a:cxn>
              <a:cxn ang="0">
                <a:pos x="8" y="14"/>
              </a:cxn>
              <a:cxn ang="0">
                <a:pos x="5" y="9"/>
              </a:cxn>
              <a:cxn ang="0">
                <a:pos x="3" y="5"/>
              </a:cxn>
              <a:cxn ang="0">
                <a:pos x="0" y="0"/>
              </a:cxn>
              <a:cxn ang="0">
                <a:pos x="94" y="0"/>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059" name="Freeform 11"/>
          <p:cNvSpPr>
            <a:spLocks/>
          </p:cNvSpPr>
          <p:nvPr>
            <p:custDataLst>
              <p:tags r:id="rId8"/>
            </p:custDataLst>
          </p:nvPr>
        </p:nvSpPr>
        <p:spPr bwMode="auto">
          <a:xfrm>
            <a:off x="3787775" y="2328863"/>
            <a:ext cx="82550" cy="160337"/>
          </a:xfrm>
          <a:custGeom>
            <a:avLst/>
            <a:gdLst/>
            <a:ahLst/>
            <a:cxnLst>
              <a:cxn ang="0">
                <a:pos x="38" y="3"/>
              </a:cxn>
              <a:cxn ang="0">
                <a:pos x="37" y="0"/>
              </a:cxn>
              <a:cxn ang="0">
                <a:pos x="57" y="3"/>
              </a:cxn>
              <a:cxn ang="0">
                <a:pos x="110" y="14"/>
              </a:cxn>
              <a:cxn ang="0">
                <a:pos x="155" y="25"/>
              </a:cxn>
              <a:cxn ang="0">
                <a:pos x="181" y="28"/>
              </a:cxn>
              <a:cxn ang="0">
                <a:pos x="192" y="35"/>
              </a:cxn>
              <a:cxn ang="0">
                <a:pos x="188" y="47"/>
              </a:cxn>
              <a:cxn ang="0">
                <a:pos x="175" y="82"/>
              </a:cxn>
              <a:cxn ang="0">
                <a:pos x="158" y="127"/>
              </a:cxn>
              <a:cxn ang="0">
                <a:pos x="147" y="165"/>
              </a:cxn>
              <a:cxn ang="0">
                <a:pos x="146" y="207"/>
              </a:cxn>
              <a:cxn ang="0">
                <a:pos x="144" y="249"/>
              </a:cxn>
              <a:cxn ang="0">
                <a:pos x="134" y="277"/>
              </a:cxn>
              <a:cxn ang="0">
                <a:pos x="106" y="296"/>
              </a:cxn>
              <a:cxn ang="0">
                <a:pos x="83" y="303"/>
              </a:cxn>
              <a:cxn ang="0">
                <a:pos x="72" y="307"/>
              </a:cxn>
              <a:cxn ang="0">
                <a:pos x="52" y="305"/>
              </a:cxn>
              <a:cxn ang="0">
                <a:pos x="32" y="291"/>
              </a:cxn>
              <a:cxn ang="0">
                <a:pos x="30" y="277"/>
              </a:cxn>
              <a:cxn ang="0">
                <a:pos x="22" y="257"/>
              </a:cxn>
              <a:cxn ang="0">
                <a:pos x="10" y="231"/>
              </a:cxn>
              <a:cxn ang="0">
                <a:pos x="2" y="211"/>
              </a:cxn>
              <a:cxn ang="0">
                <a:pos x="0" y="197"/>
              </a:cxn>
              <a:cxn ang="0">
                <a:pos x="0" y="180"/>
              </a:cxn>
              <a:cxn ang="0">
                <a:pos x="2" y="165"/>
              </a:cxn>
              <a:cxn ang="0">
                <a:pos x="11" y="145"/>
              </a:cxn>
              <a:cxn ang="0">
                <a:pos x="33" y="109"/>
              </a:cxn>
              <a:cxn ang="0">
                <a:pos x="48" y="81"/>
              </a:cxn>
              <a:cxn ang="0">
                <a:pos x="52" y="62"/>
              </a:cxn>
              <a:cxn ang="0">
                <a:pos x="53" y="41"/>
              </a:cxn>
              <a:cxn ang="0">
                <a:pos x="55" y="30"/>
              </a:cxn>
              <a:cxn ang="0">
                <a:pos x="57" y="26"/>
              </a:cxn>
              <a:cxn ang="0">
                <a:pos x="60" y="22"/>
              </a:cxn>
              <a:cxn ang="0">
                <a:pos x="44" y="7"/>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060" name="Freeform 12"/>
          <p:cNvSpPr>
            <a:spLocks/>
          </p:cNvSpPr>
          <p:nvPr>
            <p:custDataLst>
              <p:tags r:id="rId9"/>
            </p:custDataLst>
          </p:nvPr>
        </p:nvSpPr>
        <p:spPr bwMode="auto">
          <a:xfrm>
            <a:off x="3868738" y="1814513"/>
            <a:ext cx="171450" cy="269875"/>
          </a:xfrm>
          <a:custGeom>
            <a:avLst/>
            <a:gdLst/>
            <a:ahLst/>
            <a:cxnLst>
              <a:cxn ang="0">
                <a:pos x="26" y="2"/>
              </a:cxn>
              <a:cxn ang="0">
                <a:pos x="95" y="13"/>
              </a:cxn>
              <a:cxn ang="0">
                <a:pos x="116" y="23"/>
              </a:cxn>
              <a:cxn ang="0">
                <a:pos x="80" y="47"/>
              </a:cxn>
              <a:cxn ang="0">
                <a:pos x="64" y="62"/>
              </a:cxn>
              <a:cxn ang="0">
                <a:pos x="77" y="69"/>
              </a:cxn>
              <a:cxn ang="0">
                <a:pos x="167" y="79"/>
              </a:cxn>
              <a:cxn ang="0">
                <a:pos x="210" y="109"/>
              </a:cxn>
              <a:cxn ang="0">
                <a:pos x="154" y="127"/>
              </a:cxn>
              <a:cxn ang="0">
                <a:pos x="147" y="138"/>
              </a:cxn>
              <a:cxn ang="0">
                <a:pos x="191" y="143"/>
              </a:cxn>
              <a:cxn ang="0">
                <a:pos x="211" y="156"/>
              </a:cxn>
              <a:cxn ang="0">
                <a:pos x="243" y="191"/>
              </a:cxn>
              <a:cxn ang="0">
                <a:pos x="258" y="212"/>
              </a:cxn>
              <a:cxn ang="0">
                <a:pos x="260" y="237"/>
              </a:cxn>
              <a:cxn ang="0">
                <a:pos x="272" y="254"/>
              </a:cxn>
              <a:cxn ang="0">
                <a:pos x="286" y="279"/>
              </a:cxn>
              <a:cxn ang="0">
                <a:pos x="306" y="297"/>
              </a:cxn>
              <a:cxn ang="0">
                <a:pos x="327" y="320"/>
              </a:cxn>
              <a:cxn ang="0">
                <a:pos x="346" y="337"/>
              </a:cxn>
              <a:cxn ang="0">
                <a:pos x="370" y="341"/>
              </a:cxn>
              <a:cxn ang="0">
                <a:pos x="396" y="365"/>
              </a:cxn>
              <a:cxn ang="0">
                <a:pos x="395" y="395"/>
              </a:cxn>
              <a:cxn ang="0">
                <a:pos x="382" y="404"/>
              </a:cxn>
              <a:cxn ang="0">
                <a:pos x="367" y="415"/>
              </a:cxn>
              <a:cxn ang="0">
                <a:pos x="368" y="426"/>
              </a:cxn>
              <a:cxn ang="0">
                <a:pos x="376" y="443"/>
              </a:cxn>
              <a:cxn ang="0">
                <a:pos x="359" y="463"/>
              </a:cxn>
              <a:cxn ang="0">
                <a:pos x="146" y="500"/>
              </a:cxn>
              <a:cxn ang="0">
                <a:pos x="68" y="508"/>
              </a:cxn>
              <a:cxn ang="0">
                <a:pos x="53" y="518"/>
              </a:cxn>
              <a:cxn ang="0">
                <a:pos x="58" y="493"/>
              </a:cxn>
              <a:cxn ang="0">
                <a:pos x="71" y="476"/>
              </a:cxn>
              <a:cxn ang="0">
                <a:pos x="114" y="458"/>
              </a:cxn>
              <a:cxn ang="0">
                <a:pos x="172" y="439"/>
              </a:cxn>
              <a:cxn ang="0">
                <a:pos x="179" y="426"/>
              </a:cxn>
              <a:cxn ang="0">
                <a:pos x="171" y="434"/>
              </a:cxn>
              <a:cxn ang="0">
                <a:pos x="111" y="432"/>
              </a:cxn>
              <a:cxn ang="0">
                <a:pos x="76" y="420"/>
              </a:cxn>
              <a:cxn ang="0">
                <a:pos x="77" y="402"/>
              </a:cxn>
              <a:cxn ang="0">
                <a:pos x="95" y="391"/>
              </a:cxn>
              <a:cxn ang="0">
                <a:pos x="87" y="352"/>
              </a:cxn>
              <a:cxn ang="0">
                <a:pos x="105" y="329"/>
              </a:cxn>
              <a:cxn ang="0">
                <a:pos x="154" y="309"/>
              </a:cxn>
              <a:cxn ang="0">
                <a:pos x="172" y="291"/>
              </a:cxn>
              <a:cxn ang="0">
                <a:pos x="148" y="271"/>
              </a:cxn>
              <a:cxn ang="0">
                <a:pos x="139" y="247"/>
              </a:cxn>
              <a:cxn ang="0">
                <a:pos x="94" y="239"/>
              </a:cxn>
              <a:cxn ang="0">
                <a:pos x="80" y="216"/>
              </a:cxn>
              <a:cxn ang="0">
                <a:pos x="90" y="192"/>
              </a:cxn>
              <a:cxn ang="0">
                <a:pos x="100" y="168"/>
              </a:cxn>
              <a:cxn ang="0">
                <a:pos x="73" y="186"/>
              </a:cxn>
              <a:cxn ang="0">
                <a:pos x="22" y="162"/>
              </a:cxn>
              <a:cxn ang="0">
                <a:pos x="20" y="142"/>
              </a:cxn>
              <a:cxn ang="0">
                <a:pos x="14" y="131"/>
              </a:cxn>
              <a:cxn ang="0">
                <a:pos x="20" y="63"/>
              </a:cxn>
              <a:cxn ang="0">
                <a:pos x="19" y="49"/>
              </a:cxn>
              <a:cxn ang="0">
                <a:pos x="4" y="40"/>
              </a:cxn>
              <a:cxn ang="0">
                <a:pos x="20" y="19"/>
              </a:cxn>
              <a:cxn ang="0">
                <a:pos x="3" y="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061" name="Freeform 13"/>
          <p:cNvSpPr>
            <a:spLocks/>
          </p:cNvSpPr>
          <p:nvPr>
            <p:custDataLst>
              <p:tags r:id="rId10"/>
            </p:custDataLst>
          </p:nvPr>
        </p:nvSpPr>
        <p:spPr bwMode="auto">
          <a:xfrm>
            <a:off x="4227513" y="2117725"/>
            <a:ext cx="169862" cy="76200"/>
          </a:xfrm>
          <a:custGeom>
            <a:avLst/>
            <a:gdLst/>
            <a:ahLst/>
            <a:cxnLst>
              <a:cxn ang="0">
                <a:pos x="190" y="21"/>
              </a:cxn>
              <a:cxn ang="0">
                <a:pos x="177" y="31"/>
              </a:cxn>
              <a:cxn ang="0">
                <a:pos x="174" y="45"/>
              </a:cxn>
              <a:cxn ang="0">
                <a:pos x="168" y="53"/>
              </a:cxn>
              <a:cxn ang="0">
                <a:pos x="166" y="61"/>
              </a:cxn>
              <a:cxn ang="0">
                <a:pos x="177" y="74"/>
              </a:cxn>
              <a:cxn ang="0">
                <a:pos x="155" y="86"/>
              </a:cxn>
              <a:cxn ang="0">
                <a:pos x="108" y="96"/>
              </a:cxn>
              <a:cxn ang="0">
                <a:pos x="77" y="97"/>
              </a:cxn>
              <a:cxn ang="0">
                <a:pos x="52" y="95"/>
              </a:cxn>
              <a:cxn ang="0">
                <a:pos x="4" y="111"/>
              </a:cxn>
              <a:cxn ang="0">
                <a:pos x="0" y="129"/>
              </a:cxn>
              <a:cxn ang="0">
                <a:pos x="4" y="131"/>
              </a:cxn>
              <a:cxn ang="0">
                <a:pos x="12" y="131"/>
              </a:cxn>
              <a:cxn ang="0">
                <a:pos x="51" y="129"/>
              </a:cxn>
              <a:cxn ang="0">
                <a:pos x="114" y="127"/>
              </a:cxn>
              <a:cxn ang="0">
                <a:pos x="123" y="134"/>
              </a:cxn>
              <a:cxn ang="0">
                <a:pos x="137" y="141"/>
              </a:cxn>
              <a:cxn ang="0">
                <a:pos x="159" y="147"/>
              </a:cxn>
              <a:cxn ang="0">
                <a:pos x="185" y="148"/>
              </a:cxn>
              <a:cxn ang="0">
                <a:pos x="210" y="148"/>
              </a:cxn>
              <a:cxn ang="0">
                <a:pos x="233" y="148"/>
              </a:cxn>
              <a:cxn ang="0">
                <a:pos x="255" y="148"/>
              </a:cxn>
              <a:cxn ang="0">
                <a:pos x="275" y="143"/>
              </a:cxn>
              <a:cxn ang="0">
                <a:pos x="301" y="134"/>
              </a:cxn>
              <a:cxn ang="0">
                <a:pos x="334" y="121"/>
              </a:cxn>
              <a:cxn ang="0">
                <a:pos x="353" y="103"/>
              </a:cxn>
              <a:cxn ang="0">
                <a:pos x="372" y="72"/>
              </a:cxn>
              <a:cxn ang="0">
                <a:pos x="376" y="52"/>
              </a:cxn>
              <a:cxn ang="0">
                <a:pos x="363" y="44"/>
              </a:cxn>
              <a:cxn ang="0">
                <a:pos x="357" y="32"/>
              </a:cxn>
              <a:cxn ang="0">
                <a:pos x="347" y="22"/>
              </a:cxn>
              <a:cxn ang="0">
                <a:pos x="334" y="17"/>
              </a:cxn>
              <a:cxn ang="0">
                <a:pos x="319" y="8"/>
              </a:cxn>
              <a:cxn ang="0">
                <a:pos x="203" y="18"/>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062" name="Freeform 14"/>
          <p:cNvSpPr>
            <a:spLocks/>
          </p:cNvSpPr>
          <p:nvPr>
            <p:custDataLst>
              <p:tags r:id="rId11"/>
            </p:custDataLst>
          </p:nvPr>
        </p:nvSpPr>
        <p:spPr bwMode="auto">
          <a:xfrm>
            <a:off x="5719763" y="1966913"/>
            <a:ext cx="1281112" cy="1038225"/>
          </a:xfrm>
          <a:custGeom>
            <a:avLst/>
            <a:gdLst/>
            <a:ahLst/>
            <a:cxnLst>
              <a:cxn ang="0">
                <a:pos x="373" y="1071"/>
              </a:cxn>
              <a:cxn ang="0">
                <a:pos x="385" y="1182"/>
              </a:cxn>
              <a:cxn ang="0">
                <a:pos x="478" y="1358"/>
              </a:cxn>
              <a:cxn ang="0">
                <a:pos x="768" y="1492"/>
              </a:cxn>
              <a:cxn ang="0">
                <a:pos x="1036" y="1552"/>
              </a:cxn>
              <a:cxn ang="0">
                <a:pos x="1124" y="1529"/>
              </a:cxn>
              <a:cxn ang="0">
                <a:pos x="1401" y="1448"/>
              </a:cxn>
              <a:cxn ang="0">
                <a:pos x="1547" y="1542"/>
              </a:cxn>
              <a:cxn ang="0">
                <a:pos x="1577" y="1697"/>
              </a:cxn>
              <a:cxn ang="0">
                <a:pos x="1607" y="1773"/>
              </a:cxn>
              <a:cxn ang="0">
                <a:pos x="1706" y="1912"/>
              </a:cxn>
              <a:cxn ang="0">
                <a:pos x="1842" y="1859"/>
              </a:cxn>
              <a:cxn ang="0">
                <a:pos x="2072" y="1854"/>
              </a:cxn>
              <a:cxn ang="0">
                <a:pos x="2265" y="1983"/>
              </a:cxn>
              <a:cxn ang="0">
                <a:pos x="2357" y="1910"/>
              </a:cxn>
              <a:cxn ang="0">
                <a:pos x="2457" y="1866"/>
              </a:cxn>
              <a:cxn ang="0">
                <a:pos x="2546" y="1826"/>
              </a:cxn>
              <a:cxn ang="0">
                <a:pos x="2683" y="1732"/>
              </a:cxn>
              <a:cxn ang="0">
                <a:pos x="2719" y="1616"/>
              </a:cxn>
              <a:cxn ang="0">
                <a:pos x="2794" y="1420"/>
              </a:cxn>
              <a:cxn ang="0">
                <a:pos x="2705" y="1375"/>
              </a:cxn>
              <a:cxn ang="0">
                <a:pos x="2640" y="1273"/>
              </a:cxn>
              <a:cxn ang="0">
                <a:pos x="2669" y="1227"/>
              </a:cxn>
              <a:cxn ang="0">
                <a:pos x="2532" y="1061"/>
              </a:cxn>
              <a:cxn ang="0">
                <a:pos x="2583" y="993"/>
              </a:cxn>
              <a:cxn ang="0">
                <a:pos x="2453" y="962"/>
              </a:cxn>
              <a:cxn ang="0">
                <a:pos x="2333" y="887"/>
              </a:cxn>
              <a:cxn ang="0">
                <a:pos x="2368" y="836"/>
              </a:cxn>
              <a:cxn ang="0">
                <a:pos x="2443" y="756"/>
              </a:cxn>
              <a:cxn ang="0">
                <a:pos x="2496" y="780"/>
              </a:cxn>
              <a:cxn ang="0">
                <a:pos x="2532" y="853"/>
              </a:cxn>
              <a:cxn ang="0">
                <a:pos x="2689" y="763"/>
              </a:cxn>
              <a:cxn ang="0">
                <a:pos x="2828" y="673"/>
              </a:cxn>
              <a:cxn ang="0">
                <a:pos x="2886" y="564"/>
              </a:cxn>
              <a:cxn ang="0">
                <a:pos x="2928" y="494"/>
              </a:cxn>
              <a:cxn ang="0">
                <a:pos x="2893" y="307"/>
              </a:cxn>
              <a:cxn ang="0">
                <a:pos x="2722" y="341"/>
              </a:cxn>
              <a:cxn ang="0">
                <a:pos x="2461" y="205"/>
              </a:cxn>
              <a:cxn ang="0">
                <a:pos x="2300" y="89"/>
              </a:cxn>
              <a:cxn ang="0">
                <a:pos x="1980" y="53"/>
              </a:cxn>
              <a:cxn ang="0">
                <a:pos x="2007" y="155"/>
              </a:cxn>
              <a:cxn ang="0">
                <a:pos x="1952" y="227"/>
              </a:cxn>
              <a:cxn ang="0">
                <a:pos x="2025" y="350"/>
              </a:cxn>
              <a:cxn ang="0">
                <a:pos x="2146" y="370"/>
              </a:cxn>
              <a:cxn ang="0">
                <a:pos x="2041" y="455"/>
              </a:cxn>
              <a:cxn ang="0">
                <a:pos x="1891" y="570"/>
              </a:cxn>
              <a:cxn ang="0">
                <a:pos x="1630" y="713"/>
              </a:cxn>
              <a:cxn ang="0">
                <a:pos x="1228" y="659"/>
              </a:cxn>
              <a:cxn ang="0">
                <a:pos x="1036" y="560"/>
              </a:cxn>
              <a:cxn ang="0">
                <a:pos x="752" y="495"/>
              </a:cxn>
              <a:cxn ang="0">
                <a:pos x="686" y="379"/>
              </a:cxn>
              <a:cxn ang="0">
                <a:pos x="512" y="299"/>
              </a:cxn>
              <a:cxn ang="0">
                <a:pos x="430" y="311"/>
              </a:cxn>
              <a:cxn ang="0">
                <a:pos x="423" y="388"/>
              </a:cxn>
              <a:cxn ang="0">
                <a:pos x="305" y="382"/>
              </a:cxn>
              <a:cxn ang="0">
                <a:pos x="227" y="507"/>
              </a:cxn>
              <a:cxn ang="0">
                <a:pos x="260" y="595"/>
              </a:cxn>
              <a:cxn ang="0">
                <a:pos x="252" y="716"/>
              </a:cxn>
              <a:cxn ang="0">
                <a:pos x="118" y="781"/>
              </a:cxn>
              <a:cxn ang="0">
                <a:pos x="40" y="894"/>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063" name="Freeform 15"/>
          <p:cNvSpPr>
            <a:spLocks/>
          </p:cNvSpPr>
          <p:nvPr>
            <p:custDataLst>
              <p:tags r:id="rId12"/>
            </p:custDataLst>
          </p:nvPr>
        </p:nvSpPr>
        <p:spPr bwMode="auto">
          <a:xfrm>
            <a:off x="4411663" y="1508125"/>
            <a:ext cx="220662" cy="273050"/>
          </a:xfrm>
          <a:custGeom>
            <a:avLst/>
            <a:gdLst/>
            <a:ahLst/>
            <a:cxnLst>
              <a:cxn ang="0">
                <a:pos x="345" y="493"/>
              </a:cxn>
              <a:cxn ang="0">
                <a:pos x="256" y="505"/>
              </a:cxn>
              <a:cxn ang="0">
                <a:pos x="235" y="517"/>
              </a:cxn>
              <a:cxn ang="0">
                <a:pos x="210" y="522"/>
              </a:cxn>
              <a:cxn ang="0">
                <a:pos x="155" y="524"/>
              </a:cxn>
              <a:cxn ang="0">
                <a:pos x="106" y="522"/>
              </a:cxn>
              <a:cxn ang="0">
                <a:pos x="94" y="516"/>
              </a:cxn>
              <a:cxn ang="0">
                <a:pos x="71" y="509"/>
              </a:cxn>
              <a:cxn ang="0">
                <a:pos x="36" y="496"/>
              </a:cxn>
              <a:cxn ang="0">
                <a:pos x="22" y="486"/>
              </a:cxn>
              <a:cxn ang="0">
                <a:pos x="20" y="477"/>
              </a:cxn>
              <a:cxn ang="0">
                <a:pos x="27" y="463"/>
              </a:cxn>
              <a:cxn ang="0">
                <a:pos x="32" y="445"/>
              </a:cxn>
              <a:cxn ang="0">
                <a:pos x="28" y="432"/>
              </a:cxn>
              <a:cxn ang="0">
                <a:pos x="10" y="417"/>
              </a:cxn>
              <a:cxn ang="0">
                <a:pos x="1" y="407"/>
              </a:cxn>
              <a:cxn ang="0">
                <a:pos x="1" y="391"/>
              </a:cxn>
              <a:cxn ang="0">
                <a:pos x="17" y="360"/>
              </a:cxn>
              <a:cxn ang="0">
                <a:pos x="48" y="328"/>
              </a:cxn>
              <a:cxn ang="0">
                <a:pos x="86" y="299"/>
              </a:cxn>
              <a:cxn ang="0">
                <a:pos x="124" y="279"/>
              </a:cxn>
              <a:cxn ang="0">
                <a:pos x="160" y="272"/>
              </a:cxn>
              <a:cxn ang="0">
                <a:pos x="155" y="264"/>
              </a:cxn>
              <a:cxn ang="0">
                <a:pos x="142" y="259"/>
              </a:cxn>
              <a:cxn ang="0">
                <a:pos x="133" y="251"/>
              </a:cxn>
              <a:cxn ang="0">
                <a:pos x="127" y="229"/>
              </a:cxn>
              <a:cxn ang="0">
                <a:pos x="124" y="195"/>
              </a:cxn>
              <a:cxn ang="0">
                <a:pos x="115" y="161"/>
              </a:cxn>
              <a:cxn ang="0">
                <a:pos x="100" y="134"/>
              </a:cxn>
              <a:cxn ang="0">
                <a:pos x="68" y="90"/>
              </a:cxn>
              <a:cxn ang="0">
                <a:pos x="86" y="60"/>
              </a:cxn>
              <a:cxn ang="0">
                <a:pos x="106" y="56"/>
              </a:cxn>
              <a:cxn ang="0">
                <a:pos x="130" y="58"/>
              </a:cxn>
              <a:cxn ang="0">
                <a:pos x="139" y="61"/>
              </a:cxn>
              <a:cxn ang="0">
                <a:pos x="160" y="56"/>
              </a:cxn>
              <a:cxn ang="0">
                <a:pos x="164" y="33"/>
              </a:cxn>
              <a:cxn ang="0">
                <a:pos x="171" y="13"/>
              </a:cxn>
              <a:cxn ang="0">
                <a:pos x="187" y="0"/>
              </a:cxn>
              <a:cxn ang="0">
                <a:pos x="225" y="0"/>
              </a:cxn>
              <a:cxn ang="0">
                <a:pos x="254" y="8"/>
              </a:cxn>
              <a:cxn ang="0">
                <a:pos x="280" y="21"/>
              </a:cxn>
              <a:cxn ang="0">
                <a:pos x="279" y="62"/>
              </a:cxn>
              <a:cxn ang="0">
                <a:pos x="292" y="77"/>
              </a:cxn>
              <a:cxn ang="0">
                <a:pos x="319" y="94"/>
              </a:cxn>
              <a:cxn ang="0">
                <a:pos x="356" y="119"/>
              </a:cxn>
              <a:cxn ang="0">
                <a:pos x="346" y="135"/>
              </a:cxn>
              <a:cxn ang="0">
                <a:pos x="340" y="153"/>
              </a:cxn>
              <a:cxn ang="0">
                <a:pos x="344" y="176"/>
              </a:cxn>
              <a:cxn ang="0">
                <a:pos x="363" y="200"/>
              </a:cxn>
              <a:cxn ang="0">
                <a:pos x="378" y="210"/>
              </a:cxn>
              <a:cxn ang="0">
                <a:pos x="386" y="256"/>
              </a:cxn>
              <a:cxn ang="0">
                <a:pos x="404" y="289"/>
              </a:cxn>
              <a:cxn ang="0">
                <a:pos x="432" y="315"/>
              </a:cxn>
              <a:cxn ang="0">
                <a:pos x="463" y="335"/>
              </a:cxn>
              <a:cxn ang="0">
                <a:pos x="466" y="390"/>
              </a:cxn>
              <a:cxn ang="0">
                <a:pos x="397" y="457"/>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064" name="Freeform 16"/>
          <p:cNvSpPr>
            <a:spLocks/>
          </p:cNvSpPr>
          <p:nvPr>
            <p:custDataLst>
              <p:tags r:id="rId13"/>
            </p:custDataLst>
          </p:nvPr>
        </p:nvSpPr>
        <p:spPr bwMode="auto">
          <a:xfrm>
            <a:off x="4148138" y="1925638"/>
            <a:ext cx="182562" cy="238125"/>
          </a:xfrm>
          <a:custGeom>
            <a:avLst/>
            <a:gdLst/>
            <a:ahLst/>
            <a:cxnLst>
              <a:cxn ang="0">
                <a:pos x="426" y="190"/>
              </a:cxn>
              <a:cxn ang="0">
                <a:pos x="408" y="128"/>
              </a:cxn>
              <a:cxn ang="0">
                <a:pos x="387" y="85"/>
              </a:cxn>
              <a:cxn ang="0">
                <a:pos x="367" y="62"/>
              </a:cxn>
              <a:cxn ang="0">
                <a:pos x="356" y="58"/>
              </a:cxn>
              <a:cxn ang="0">
                <a:pos x="335" y="45"/>
              </a:cxn>
              <a:cxn ang="0">
                <a:pos x="314" y="38"/>
              </a:cxn>
              <a:cxn ang="0">
                <a:pos x="293" y="38"/>
              </a:cxn>
              <a:cxn ang="0">
                <a:pos x="276" y="42"/>
              </a:cxn>
              <a:cxn ang="0">
                <a:pos x="251" y="58"/>
              </a:cxn>
              <a:cxn ang="0">
                <a:pos x="235" y="67"/>
              </a:cxn>
              <a:cxn ang="0">
                <a:pos x="217" y="66"/>
              </a:cxn>
              <a:cxn ang="0">
                <a:pos x="174" y="37"/>
              </a:cxn>
              <a:cxn ang="0">
                <a:pos x="113" y="0"/>
              </a:cxn>
              <a:cxn ang="0">
                <a:pos x="95" y="23"/>
              </a:cxn>
              <a:cxn ang="0">
                <a:pos x="93" y="43"/>
              </a:cxn>
              <a:cxn ang="0">
                <a:pos x="98" y="52"/>
              </a:cxn>
              <a:cxn ang="0">
                <a:pos x="119" y="69"/>
              </a:cxn>
              <a:cxn ang="0">
                <a:pos x="99" y="73"/>
              </a:cxn>
              <a:cxn ang="0">
                <a:pos x="66" y="93"/>
              </a:cxn>
              <a:cxn ang="0">
                <a:pos x="58" y="119"/>
              </a:cxn>
              <a:cxn ang="0">
                <a:pos x="45" y="138"/>
              </a:cxn>
              <a:cxn ang="0">
                <a:pos x="35" y="156"/>
              </a:cxn>
              <a:cxn ang="0">
                <a:pos x="33" y="179"/>
              </a:cxn>
              <a:cxn ang="0">
                <a:pos x="7" y="238"/>
              </a:cxn>
              <a:cxn ang="0">
                <a:pos x="15" y="246"/>
              </a:cxn>
              <a:cxn ang="0">
                <a:pos x="26" y="247"/>
              </a:cxn>
              <a:cxn ang="0">
                <a:pos x="33" y="346"/>
              </a:cxn>
              <a:cxn ang="0">
                <a:pos x="93" y="353"/>
              </a:cxn>
              <a:cxn ang="0">
                <a:pos x="104" y="376"/>
              </a:cxn>
              <a:cxn ang="0">
                <a:pos x="89" y="425"/>
              </a:cxn>
              <a:cxn ang="0">
                <a:pos x="109" y="447"/>
              </a:cxn>
              <a:cxn ang="0">
                <a:pos x="152" y="447"/>
              </a:cxn>
              <a:cxn ang="0">
                <a:pos x="205" y="444"/>
              </a:cxn>
              <a:cxn ang="0">
                <a:pos x="276" y="446"/>
              </a:cxn>
              <a:cxn ang="0">
                <a:pos x="343" y="442"/>
              </a:cxn>
              <a:cxn ang="0">
                <a:pos x="372" y="432"/>
              </a:cxn>
              <a:cxn ang="0">
                <a:pos x="359" y="413"/>
              </a:cxn>
              <a:cxn ang="0">
                <a:pos x="369" y="403"/>
              </a:cxn>
              <a:cxn ang="0">
                <a:pos x="372" y="382"/>
              </a:cxn>
              <a:cxn ang="0">
                <a:pos x="380" y="367"/>
              </a:cxn>
              <a:cxn ang="0">
                <a:pos x="343" y="344"/>
              </a:cxn>
              <a:cxn ang="0">
                <a:pos x="325" y="323"/>
              </a:cxn>
              <a:cxn ang="0">
                <a:pos x="311" y="294"/>
              </a:cxn>
              <a:cxn ang="0">
                <a:pos x="294" y="277"/>
              </a:cxn>
              <a:cxn ang="0">
                <a:pos x="314" y="275"/>
              </a:cxn>
              <a:cxn ang="0">
                <a:pos x="346" y="271"/>
              </a:cxn>
              <a:cxn ang="0">
                <a:pos x="369" y="260"/>
              </a:cxn>
              <a:cxn ang="0">
                <a:pos x="407" y="240"/>
              </a:cxn>
              <a:cxn ang="0">
                <a:pos x="438" y="235"/>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065" name="Freeform 17"/>
          <p:cNvSpPr>
            <a:spLocks/>
          </p:cNvSpPr>
          <p:nvPr>
            <p:custDataLst>
              <p:tags r:id="rId14"/>
            </p:custDataLst>
          </p:nvPr>
        </p:nvSpPr>
        <p:spPr bwMode="auto">
          <a:xfrm>
            <a:off x="4173538" y="2182813"/>
            <a:ext cx="250825" cy="274637"/>
          </a:xfrm>
          <a:custGeom>
            <a:avLst/>
            <a:gdLst/>
            <a:ahLst/>
            <a:cxnLst>
              <a:cxn ang="0">
                <a:pos x="327" y="88"/>
              </a:cxn>
              <a:cxn ang="0">
                <a:pos x="312" y="85"/>
              </a:cxn>
              <a:cxn ang="0">
                <a:pos x="301" y="79"/>
              </a:cxn>
              <a:cxn ang="0">
                <a:pos x="275" y="66"/>
              </a:cxn>
              <a:cxn ang="0">
                <a:pos x="251" y="78"/>
              </a:cxn>
              <a:cxn ang="0">
                <a:pos x="246" y="105"/>
              </a:cxn>
              <a:cxn ang="0">
                <a:pos x="253" y="153"/>
              </a:cxn>
              <a:cxn ang="0">
                <a:pos x="270" y="172"/>
              </a:cxn>
              <a:cxn ang="0">
                <a:pos x="287" y="178"/>
              </a:cxn>
              <a:cxn ang="0">
                <a:pos x="298" y="191"/>
              </a:cxn>
              <a:cxn ang="0">
                <a:pos x="351" y="225"/>
              </a:cxn>
              <a:cxn ang="0">
                <a:pos x="449" y="309"/>
              </a:cxn>
              <a:cxn ang="0">
                <a:pos x="477" y="322"/>
              </a:cxn>
              <a:cxn ang="0">
                <a:pos x="504" y="328"/>
              </a:cxn>
              <a:cxn ang="0">
                <a:pos x="536" y="356"/>
              </a:cxn>
              <a:cxn ang="0">
                <a:pos x="578" y="376"/>
              </a:cxn>
              <a:cxn ang="0">
                <a:pos x="565" y="407"/>
              </a:cxn>
              <a:cxn ang="0">
                <a:pos x="526" y="383"/>
              </a:cxn>
              <a:cxn ang="0">
                <a:pos x="508" y="376"/>
              </a:cxn>
              <a:cxn ang="0">
                <a:pos x="498" y="397"/>
              </a:cxn>
              <a:cxn ang="0">
                <a:pos x="506" y="426"/>
              </a:cxn>
              <a:cxn ang="0">
                <a:pos x="514" y="442"/>
              </a:cxn>
              <a:cxn ang="0">
                <a:pos x="500" y="468"/>
              </a:cxn>
              <a:cxn ang="0">
                <a:pos x="483" y="505"/>
              </a:cxn>
              <a:cxn ang="0">
                <a:pos x="465" y="522"/>
              </a:cxn>
              <a:cxn ang="0">
                <a:pos x="436" y="505"/>
              </a:cxn>
              <a:cxn ang="0">
                <a:pos x="456" y="484"/>
              </a:cxn>
              <a:cxn ang="0">
                <a:pos x="465" y="467"/>
              </a:cxn>
              <a:cxn ang="0">
                <a:pos x="461" y="441"/>
              </a:cxn>
              <a:cxn ang="0">
                <a:pos x="427" y="395"/>
              </a:cxn>
              <a:cxn ang="0">
                <a:pos x="385" y="369"/>
              </a:cxn>
              <a:cxn ang="0">
                <a:pos x="355" y="356"/>
              </a:cxn>
              <a:cxn ang="0">
                <a:pos x="318" y="330"/>
              </a:cxn>
              <a:cxn ang="0">
                <a:pos x="268" y="315"/>
              </a:cxn>
              <a:cxn ang="0">
                <a:pos x="218" y="285"/>
              </a:cxn>
              <a:cxn ang="0">
                <a:pos x="162" y="229"/>
              </a:cxn>
              <a:cxn ang="0">
                <a:pos x="126" y="168"/>
              </a:cxn>
              <a:cxn ang="0">
                <a:pos x="77" y="154"/>
              </a:cxn>
              <a:cxn ang="0">
                <a:pos x="51" y="157"/>
              </a:cxn>
              <a:cxn ang="0">
                <a:pos x="15" y="165"/>
              </a:cxn>
              <a:cxn ang="0">
                <a:pos x="3" y="133"/>
              </a:cxn>
              <a:cxn ang="0">
                <a:pos x="1" y="93"/>
              </a:cxn>
              <a:cxn ang="0">
                <a:pos x="6" y="49"/>
              </a:cxn>
              <a:cxn ang="0">
                <a:pos x="45" y="41"/>
              </a:cxn>
              <a:cxn ang="0">
                <a:pos x="68" y="33"/>
              </a:cxn>
              <a:cxn ang="0">
                <a:pos x="83" y="48"/>
              </a:cxn>
              <a:cxn ang="0">
                <a:pos x="104" y="44"/>
              </a:cxn>
              <a:cxn ang="0">
                <a:pos x="149" y="16"/>
              </a:cxn>
              <a:cxn ang="0">
                <a:pos x="239" y="0"/>
              </a:cxn>
              <a:cxn ang="0">
                <a:pos x="257" y="13"/>
              </a:cxn>
              <a:cxn ang="0">
                <a:pos x="332" y="19"/>
              </a:cxn>
              <a:cxn ang="0">
                <a:pos x="322" y="65"/>
              </a:cxn>
              <a:cxn ang="0">
                <a:pos x="325" y="90"/>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066" name="Freeform 18"/>
          <p:cNvSpPr>
            <a:spLocks/>
          </p:cNvSpPr>
          <p:nvPr>
            <p:custDataLst>
              <p:tags r:id="rId15"/>
            </p:custDataLst>
          </p:nvPr>
        </p:nvSpPr>
        <p:spPr bwMode="auto">
          <a:xfrm>
            <a:off x="4191000" y="2351088"/>
            <a:ext cx="33338" cy="82550"/>
          </a:xfrm>
          <a:custGeom>
            <a:avLst/>
            <a:gdLst/>
            <a:ahLst/>
            <a:cxnLst>
              <a:cxn ang="0">
                <a:pos x="0" y="37"/>
              </a:cxn>
              <a:cxn ang="0">
                <a:pos x="6" y="37"/>
              </a:cxn>
              <a:cxn ang="0">
                <a:pos x="11" y="36"/>
              </a:cxn>
              <a:cxn ang="0">
                <a:pos x="16" y="35"/>
              </a:cxn>
              <a:cxn ang="0">
                <a:pos x="19" y="33"/>
              </a:cxn>
              <a:cxn ang="0">
                <a:pos x="26" y="28"/>
              </a:cxn>
              <a:cxn ang="0">
                <a:pos x="31" y="22"/>
              </a:cxn>
              <a:cxn ang="0">
                <a:pos x="37" y="16"/>
              </a:cxn>
              <a:cxn ang="0">
                <a:pos x="41" y="10"/>
              </a:cxn>
              <a:cxn ang="0">
                <a:pos x="46" y="5"/>
              </a:cxn>
              <a:cxn ang="0">
                <a:pos x="53" y="0"/>
              </a:cxn>
              <a:cxn ang="0">
                <a:pos x="57" y="3"/>
              </a:cxn>
              <a:cxn ang="0">
                <a:pos x="62" y="7"/>
              </a:cxn>
              <a:cxn ang="0">
                <a:pos x="64" y="10"/>
              </a:cxn>
              <a:cxn ang="0">
                <a:pos x="66" y="14"/>
              </a:cxn>
              <a:cxn ang="0">
                <a:pos x="69" y="22"/>
              </a:cxn>
              <a:cxn ang="0">
                <a:pos x="72" y="32"/>
              </a:cxn>
              <a:cxn ang="0">
                <a:pos x="73" y="40"/>
              </a:cxn>
              <a:cxn ang="0">
                <a:pos x="74" y="49"/>
              </a:cxn>
              <a:cxn ang="0">
                <a:pos x="76" y="58"/>
              </a:cxn>
              <a:cxn ang="0">
                <a:pos x="79" y="67"/>
              </a:cxn>
              <a:cxn ang="0">
                <a:pos x="79" y="98"/>
              </a:cxn>
              <a:cxn ang="0">
                <a:pos x="68" y="115"/>
              </a:cxn>
              <a:cxn ang="0">
                <a:pos x="59" y="129"/>
              </a:cxn>
              <a:cxn ang="0">
                <a:pos x="53" y="136"/>
              </a:cxn>
              <a:cxn ang="0">
                <a:pos x="50" y="144"/>
              </a:cxn>
              <a:cxn ang="0">
                <a:pos x="48" y="151"/>
              </a:cxn>
              <a:cxn ang="0">
                <a:pos x="46" y="160"/>
              </a:cxn>
              <a:cxn ang="0">
                <a:pos x="40" y="155"/>
              </a:cxn>
              <a:cxn ang="0">
                <a:pos x="33" y="150"/>
              </a:cxn>
              <a:cxn ang="0">
                <a:pos x="28" y="144"/>
              </a:cxn>
              <a:cxn ang="0">
                <a:pos x="22" y="137"/>
              </a:cxn>
              <a:cxn ang="0">
                <a:pos x="18" y="130"/>
              </a:cxn>
              <a:cxn ang="0">
                <a:pos x="15" y="123"/>
              </a:cxn>
              <a:cxn ang="0">
                <a:pos x="11" y="115"/>
              </a:cxn>
              <a:cxn ang="0">
                <a:pos x="8" y="108"/>
              </a:cxn>
              <a:cxn ang="0">
                <a:pos x="4" y="91"/>
              </a:cxn>
              <a:cxn ang="0">
                <a:pos x="1" y="73"/>
              </a:cxn>
              <a:cxn ang="0">
                <a:pos x="0" y="55"/>
              </a:cxn>
              <a:cxn ang="0">
                <a:pos x="0" y="37"/>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grpSp>
        <p:nvGrpSpPr>
          <p:cNvPr id="2" name="Group 19"/>
          <p:cNvGrpSpPr>
            <a:grpSpLocks/>
          </p:cNvGrpSpPr>
          <p:nvPr>
            <p:custDataLst>
              <p:tags r:id="rId16"/>
            </p:custDataLst>
          </p:nvPr>
        </p:nvGrpSpPr>
        <p:grpSpPr bwMode="auto">
          <a:xfrm>
            <a:off x="6510338" y="3411538"/>
            <a:ext cx="473075" cy="212725"/>
            <a:chOff x="4488" y="2394"/>
            <a:chExt cx="358" cy="124"/>
          </a:xfrm>
          <a:solidFill>
            <a:schemeClr val="bg1">
              <a:lumMod val="65000"/>
            </a:schemeClr>
          </a:solidFill>
        </p:grpSpPr>
        <p:sp>
          <p:nvSpPr>
            <p:cNvPr id="2068" name="Freeform 20"/>
            <p:cNvSpPr>
              <a:spLocks/>
            </p:cNvSpPr>
            <p:nvPr/>
          </p:nvSpPr>
          <p:spPr bwMode="auto">
            <a:xfrm>
              <a:off x="4675" y="2394"/>
              <a:ext cx="171" cy="124"/>
            </a:xfrm>
            <a:custGeom>
              <a:avLst/>
              <a:gdLst/>
              <a:ahLst/>
              <a:cxnLst>
                <a:cxn ang="0">
                  <a:pos x="424" y="198"/>
                </a:cxn>
                <a:cxn ang="0">
                  <a:pos x="387" y="193"/>
                </a:cxn>
                <a:cxn ang="0">
                  <a:pos x="367" y="203"/>
                </a:cxn>
                <a:cxn ang="0">
                  <a:pos x="354" y="217"/>
                </a:cxn>
                <a:cxn ang="0">
                  <a:pos x="347" y="254"/>
                </a:cxn>
                <a:cxn ang="0">
                  <a:pos x="327" y="306"/>
                </a:cxn>
                <a:cxn ang="0">
                  <a:pos x="305" y="335"/>
                </a:cxn>
                <a:cxn ang="0">
                  <a:pos x="289" y="350"/>
                </a:cxn>
                <a:cxn ang="0">
                  <a:pos x="271" y="359"/>
                </a:cxn>
                <a:cxn ang="0">
                  <a:pos x="256" y="368"/>
                </a:cxn>
                <a:cxn ang="0">
                  <a:pos x="253" y="376"/>
                </a:cxn>
                <a:cxn ang="0">
                  <a:pos x="215" y="370"/>
                </a:cxn>
                <a:cxn ang="0">
                  <a:pos x="183" y="367"/>
                </a:cxn>
                <a:cxn ang="0">
                  <a:pos x="155" y="373"/>
                </a:cxn>
                <a:cxn ang="0">
                  <a:pos x="138" y="388"/>
                </a:cxn>
                <a:cxn ang="0">
                  <a:pos x="97" y="405"/>
                </a:cxn>
                <a:cxn ang="0">
                  <a:pos x="62" y="407"/>
                </a:cxn>
                <a:cxn ang="0">
                  <a:pos x="45" y="400"/>
                </a:cxn>
                <a:cxn ang="0">
                  <a:pos x="15" y="368"/>
                </a:cxn>
                <a:cxn ang="0">
                  <a:pos x="2" y="344"/>
                </a:cxn>
                <a:cxn ang="0">
                  <a:pos x="8" y="335"/>
                </a:cxn>
                <a:cxn ang="0">
                  <a:pos x="34" y="344"/>
                </a:cxn>
                <a:cxn ang="0">
                  <a:pos x="53" y="336"/>
                </a:cxn>
                <a:cxn ang="0">
                  <a:pos x="56" y="314"/>
                </a:cxn>
                <a:cxn ang="0">
                  <a:pos x="71" y="300"/>
                </a:cxn>
                <a:cxn ang="0">
                  <a:pos x="82" y="286"/>
                </a:cxn>
                <a:cxn ang="0">
                  <a:pos x="89" y="272"/>
                </a:cxn>
                <a:cxn ang="0">
                  <a:pos x="101" y="262"/>
                </a:cxn>
                <a:cxn ang="0">
                  <a:pos x="137" y="246"/>
                </a:cxn>
                <a:cxn ang="0">
                  <a:pos x="175" y="232"/>
                </a:cxn>
                <a:cxn ang="0">
                  <a:pos x="202" y="217"/>
                </a:cxn>
                <a:cxn ang="0">
                  <a:pos x="213" y="205"/>
                </a:cxn>
                <a:cxn ang="0">
                  <a:pos x="219" y="191"/>
                </a:cxn>
                <a:cxn ang="0">
                  <a:pos x="227" y="161"/>
                </a:cxn>
                <a:cxn ang="0">
                  <a:pos x="229" y="149"/>
                </a:cxn>
                <a:cxn ang="0">
                  <a:pos x="231" y="152"/>
                </a:cxn>
                <a:cxn ang="0">
                  <a:pos x="239" y="143"/>
                </a:cxn>
                <a:cxn ang="0">
                  <a:pos x="237" y="155"/>
                </a:cxn>
                <a:cxn ang="0">
                  <a:pos x="240" y="174"/>
                </a:cxn>
                <a:cxn ang="0">
                  <a:pos x="251" y="193"/>
                </a:cxn>
                <a:cxn ang="0">
                  <a:pos x="272" y="205"/>
                </a:cxn>
                <a:cxn ang="0">
                  <a:pos x="306" y="204"/>
                </a:cxn>
                <a:cxn ang="0">
                  <a:pos x="320" y="205"/>
                </a:cxn>
                <a:cxn ang="0">
                  <a:pos x="327" y="198"/>
                </a:cxn>
                <a:cxn ang="0">
                  <a:pos x="324" y="176"/>
                </a:cxn>
                <a:cxn ang="0">
                  <a:pos x="299" y="130"/>
                </a:cxn>
                <a:cxn ang="0">
                  <a:pos x="319" y="109"/>
                </a:cxn>
                <a:cxn ang="0">
                  <a:pos x="344" y="66"/>
                </a:cxn>
                <a:cxn ang="0">
                  <a:pos x="374" y="22"/>
                </a:cxn>
                <a:cxn ang="0">
                  <a:pos x="399" y="0"/>
                </a:cxn>
                <a:cxn ang="0">
                  <a:pos x="401" y="23"/>
                </a:cxn>
                <a:cxn ang="0">
                  <a:pos x="413" y="50"/>
                </a:cxn>
                <a:cxn ang="0">
                  <a:pos x="439" y="75"/>
                </a:cxn>
                <a:cxn ang="0">
                  <a:pos x="486" y="106"/>
                </a:cxn>
                <a:cxn ang="0">
                  <a:pos x="508" y="132"/>
                </a:cxn>
                <a:cxn ang="0">
                  <a:pos x="499" y="149"/>
                </a:cxn>
                <a:cxn ang="0">
                  <a:pos x="478" y="152"/>
                </a:cxn>
                <a:cxn ang="0">
                  <a:pos x="458" y="180"/>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069" name="Freeform 21"/>
            <p:cNvSpPr>
              <a:spLocks/>
            </p:cNvSpPr>
            <p:nvPr/>
          </p:nvSpPr>
          <p:spPr bwMode="auto">
            <a:xfrm>
              <a:off x="4488" y="2420"/>
              <a:ext cx="77" cy="89"/>
            </a:xfrm>
            <a:custGeom>
              <a:avLst/>
              <a:gdLst/>
              <a:ahLst/>
              <a:cxnLst>
                <a:cxn ang="0">
                  <a:pos x="151" y="24"/>
                </a:cxn>
                <a:cxn ang="0">
                  <a:pos x="165" y="48"/>
                </a:cxn>
                <a:cxn ang="0">
                  <a:pos x="174" y="56"/>
                </a:cxn>
                <a:cxn ang="0">
                  <a:pos x="181" y="60"/>
                </a:cxn>
                <a:cxn ang="0">
                  <a:pos x="186" y="166"/>
                </a:cxn>
                <a:cxn ang="0">
                  <a:pos x="189" y="196"/>
                </a:cxn>
                <a:cxn ang="0">
                  <a:pos x="193" y="207"/>
                </a:cxn>
                <a:cxn ang="0">
                  <a:pos x="199" y="216"/>
                </a:cxn>
                <a:cxn ang="0">
                  <a:pos x="232" y="246"/>
                </a:cxn>
                <a:cxn ang="0">
                  <a:pos x="219" y="288"/>
                </a:cxn>
                <a:cxn ang="0">
                  <a:pos x="186" y="282"/>
                </a:cxn>
                <a:cxn ang="0">
                  <a:pos x="151" y="264"/>
                </a:cxn>
                <a:cxn ang="0">
                  <a:pos x="113" y="235"/>
                </a:cxn>
                <a:cxn ang="0">
                  <a:pos x="81" y="207"/>
                </a:cxn>
                <a:cxn ang="0">
                  <a:pos x="56" y="176"/>
                </a:cxn>
                <a:cxn ang="0">
                  <a:pos x="31" y="145"/>
                </a:cxn>
                <a:cxn ang="0">
                  <a:pos x="9" y="126"/>
                </a:cxn>
                <a:cxn ang="0">
                  <a:pos x="2" y="117"/>
                </a:cxn>
                <a:cxn ang="0">
                  <a:pos x="0" y="109"/>
                </a:cxn>
                <a:cxn ang="0">
                  <a:pos x="0" y="100"/>
                </a:cxn>
                <a:cxn ang="0">
                  <a:pos x="3" y="92"/>
                </a:cxn>
                <a:cxn ang="0">
                  <a:pos x="11" y="79"/>
                </a:cxn>
                <a:cxn ang="0">
                  <a:pos x="12" y="52"/>
                </a:cxn>
                <a:cxn ang="0">
                  <a:pos x="7" y="15"/>
                </a:cxn>
                <a:cxn ang="0">
                  <a:pos x="13" y="0"/>
                </a:cxn>
                <a:cxn ang="0">
                  <a:pos x="26" y="3"/>
                </a:cxn>
                <a:cxn ang="0">
                  <a:pos x="42" y="10"/>
                </a:cxn>
                <a:cxn ang="0">
                  <a:pos x="59" y="21"/>
                </a:cxn>
                <a:cxn ang="0">
                  <a:pos x="73" y="28"/>
                </a:cxn>
                <a:cxn ang="0">
                  <a:pos x="81" y="31"/>
                </a:cxn>
                <a:cxn ang="0">
                  <a:pos x="91" y="31"/>
                </a:cxn>
                <a:cxn ang="0">
                  <a:pos x="105" y="26"/>
                </a:cxn>
                <a:cxn ang="0">
                  <a:pos x="120" y="19"/>
                </a:cxn>
                <a:cxn ang="0">
                  <a:pos x="133" y="11"/>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grpSp>
      <p:sp>
        <p:nvSpPr>
          <p:cNvPr id="2070" name="Freeform 22"/>
          <p:cNvSpPr>
            <a:spLocks/>
          </p:cNvSpPr>
          <p:nvPr>
            <p:custDataLst>
              <p:tags r:id="rId17"/>
            </p:custDataLst>
          </p:nvPr>
        </p:nvSpPr>
        <p:spPr bwMode="auto">
          <a:xfrm>
            <a:off x="4532313" y="1287463"/>
            <a:ext cx="3065462" cy="1074737"/>
          </a:xfrm>
          <a:custGeom>
            <a:avLst/>
            <a:gdLst/>
            <a:ahLst/>
            <a:cxnLst>
              <a:cxn ang="0">
                <a:pos x="725" y="1733"/>
              </a:cxn>
              <a:cxn ang="0">
                <a:pos x="1070" y="1937"/>
              </a:cxn>
              <a:cxn ang="0">
                <a:pos x="1212" y="1814"/>
              </a:cxn>
              <a:cxn ang="0">
                <a:pos x="1674" y="1469"/>
              </a:cxn>
              <a:cxn ang="0">
                <a:pos x="2618" y="1315"/>
              </a:cxn>
              <a:cxn ang="0">
                <a:pos x="3350" y="1494"/>
              </a:cxn>
              <a:cxn ang="0">
                <a:pos x="3676" y="1438"/>
              </a:cxn>
              <a:cxn ang="0">
                <a:pos x="4136" y="1492"/>
              </a:cxn>
              <a:cxn ang="0">
                <a:pos x="4577" y="1509"/>
              </a:cxn>
              <a:cxn ang="0">
                <a:pos x="4759" y="1372"/>
              </a:cxn>
              <a:cxn ang="0">
                <a:pos x="5156" y="1476"/>
              </a:cxn>
              <a:cxn ang="0">
                <a:pos x="5614" y="1598"/>
              </a:cxn>
              <a:cxn ang="0">
                <a:pos x="5604" y="1844"/>
              </a:cxn>
              <a:cxn ang="0">
                <a:pos x="5853" y="1612"/>
              </a:cxn>
              <a:cxn ang="0">
                <a:pos x="5570" y="1256"/>
              </a:cxn>
              <a:cxn ang="0">
                <a:pos x="5331" y="1147"/>
              </a:cxn>
              <a:cxn ang="0">
                <a:pos x="5857" y="982"/>
              </a:cxn>
              <a:cxn ang="0">
                <a:pos x="5974" y="822"/>
              </a:cxn>
              <a:cxn ang="0">
                <a:pos x="6132" y="761"/>
              </a:cxn>
              <a:cxn ang="0">
                <a:pos x="6195" y="974"/>
              </a:cxn>
              <a:cxn ang="0">
                <a:pos x="6352" y="1251"/>
              </a:cxn>
              <a:cxn ang="0">
                <a:pos x="6575" y="1410"/>
              </a:cxn>
              <a:cxn ang="0">
                <a:pos x="6566" y="1214"/>
              </a:cxn>
              <a:cxn ang="0">
                <a:pos x="6373" y="1037"/>
              </a:cxn>
              <a:cxn ang="0">
                <a:pos x="6547" y="885"/>
              </a:cxn>
              <a:cxn ang="0">
                <a:pos x="6801" y="784"/>
              </a:cxn>
              <a:cxn ang="0">
                <a:pos x="6628" y="618"/>
              </a:cxn>
              <a:cxn ang="0">
                <a:pos x="6799" y="636"/>
              </a:cxn>
              <a:cxn ang="0">
                <a:pos x="6861" y="543"/>
              </a:cxn>
              <a:cxn ang="0">
                <a:pos x="6500" y="462"/>
              </a:cxn>
              <a:cxn ang="0">
                <a:pos x="5843" y="410"/>
              </a:cxn>
              <a:cxn ang="0">
                <a:pos x="5693" y="415"/>
              </a:cxn>
              <a:cxn ang="0">
                <a:pos x="4991" y="351"/>
              </a:cxn>
              <a:cxn ang="0">
                <a:pos x="4728" y="290"/>
              </a:cxn>
              <a:cxn ang="0">
                <a:pos x="4412" y="290"/>
              </a:cxn>
              <a:cxn ang="0">
                <a:pos x="4009" y="318"/>
              </a:cxn>
              <a:cxn ang="0">
                <a:pos x="3574" y="261"/>
              </a:cxn>
              <a:cxn ang="0">
                <a:pos x="3290" y="244"/>
              </a:cxn>
              <a:cxn ang="0">
                <a:pos x="3008" y="235"/>
              </a:cxn>
              <a:cxn ang="0">
                <a:pos x="2724" y="58"/>
              </a:cxn>
              <a:cxn ang="0">
                <a:pos x="2617" y="140"/>
              </a:cxn>
              <a:cxn ang="0">
                <a:pos x="2134" y="167"/>
              </a:cxn>
              <a:cxn ang="0">
                <a:pos x="2159" y="200"/>
              </a:cxn>
              <a:cxn ang="0">
                <a:pos x="2198" y="342"/>
              </a:cxn>
              <a:cxn ang="0">
                <a:pos x="1933" y="256"/>
              </a:cxn>
              <a:cxn ang="0">
                <a:pos x="1787" y="273"/>
              </a:cxn>
              <a:cxn ang="0">
                <a:pos x="1917" y="446"/>
              </a:cxn>
              <a:cxn ang="0">
                <a:pos x="2076" y="529"/>
              </a:cxn>
              <a:cxn ang="0">
                <a:pos x="1883" y="593"/>
              </a:cxn>
              <a:cxn ang="0">
                <a:pos x="1832" y="464"/>
              </a:cxn>
              <a:cxn ang="0">
                <a:pos x="1621" y="231"/>
              </a:cxn>
              <a:cxn ang="0">
                <a:pos x="1623" y="451"/>
              </a:cxn>
              <a:cxn ang="0">
                <a:pos x="1238" y="397"/>
              </a:cxn>
              <a:cxn ang="0">
                <a:pos x="1198" y="477"/>
              </a:cxn>
              <a:cxn ang="0">
                <a:pos x="908" y="500"/>
              </a:cxn>
              <a:cxn ang="0">
                <a:pos x="692" y="483"/>
              </a:cxn>
              <a:cxn ang="0">
                <a:pos x="602" y="585"/>
              </a:cxn>
              <a:cxn ang="0">
                <a:pos x="407" y="739"/>
              </a:cxn>
              <a:cxn ang="0">
                <a:pos x="390" y="612"/>
              </a:cxn>
              <a:cxn ang="0">
                <a:pos x="150" y="440"/>
              </a:cxn>
              <a:cxn ang="0">
                <a:pos x="71" y="605"/>
              </a:cxn>
              <a:cxn ang="0">
                <a:pos x="112" y="958"/>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071" name="Freeform 23"/>
          <p:cNvSpPr>
            <a:spLocks/>
          </p:cNvSpPr>
          <p:nvPr>
            <p:custDataLst>
              <p:tags r:id="rId18"/>
            </p:custDataLst>
          </p:nvPr>
        </p:nvSpPr>
        <p:spPr bwMode="auto">
          <a:xfrm>
            <a:off x="3811271" y="2270919"/>
            <a:ext cx="280987" cy="247650"/>
          </a:xfrm>
          <a:custGeom>
            <a:avLst/>
            <a:gdLst/>
            <a:ahLst/>
            <a:cxnLst>
              <a:cxn ang="0">
                <a:pos x="406" y="27"/>
              </a:cxn>
              <a:cxn ang="0">
                <a:pos x="428" y="45"/>
              </a:cxn>
              <a:cxn ang="0">
                <a:pos x="458" y="60"/>
              </a:cxn>
              <a:cxn ang="0">
                <a:pos x="512" y="78"/>
              </a:cxn>
              <a:cxn ang="0">
                <a:pos x="538" y="81"/>
              </a:cxn>
              <a:cxn ang="0">
                <a:pos x="562" y="99"/>
              </a:cxn>
              <a:cxn ang="0">
                <a:pos x="567" y="97"/>
              </a:cxn>
              <a:cxn ang="0">
                <a:pos x="575" y="85"/>
              </a:cxn>
              <a:cxn ang="0">
                <a:pos x="583" y="78"/>
              </a:cxn>
              <a:cxn ang="0">
                <a:pos x="603" y="80"/>
              </a:cxn>
              <a:cxn ang="0">
                <a:pos x="624" y="79"/>
              </a:cxn>
              <a:cxn ang="0">
                <a:pos x="640" y="84"/>
              </a:cxn>
              <a:cxn ang="0">
                <a:pos x="646" y="103"/>
              </a:cxn>
              <a:cxn ang="0">
                <a:pos x="646" y="123"/>
              </a:cxn>
              <a:cxn ang="0">
                <a:pos x="618" y="131"/>
              </a:cxn>
              <a:cxn ang="0">
                <a:pos x="586" y="146"/>
              </a:cxn>
              <a:cxn ang="0">
                <a:pos x="560" y="165"/>
              </a:cxn>
              <a:cxn ang="0">
                <a:pos x="504" y="214"/>
              </a:cxn>
              <a:cxn ang="0">
                <a:pos x="489" y="227"/>
              </a:cxn>
              <a:cxn ang="0">
                <a:pos x="474" y="254"/>
              </a:cxn>
              <a:cxn ang="0">
                <a:pos x="473" y="282"/>
              </a:cxn>
              <a:cxn ang="0">
                <a:pos x="473" y="311"/>
              </a:cxn>
              <a:cxn ang="0">
                <a:pos x="463" y="340"/>
              </a:cxn>
              <a:cxn ang="0">
                <a:pos x="450" y="354"/>
              </a:cxn>
              <a:cxn ang="0">
                <a:pos x="411" y="384"/>
              </a:cxn>
              <a:cxn ang="0">
                <a:pos x="383" y="411"/>
              </a:cxn>
              <a:cxn ang="0">
                <a:pos x="374" y="425"/>
              </a:cxn>
              <a:cxn ang="0">
                <a:pos x="369" y="432"/>
              </a:cxn>
              <a:cxn ang="0">
                <a:pos x="310" y="429"/>
              </a:cxn>
              <a:cxn ang="0">
                <a:pos x="257" y="434"/>
              </a:cxn>
              <a:cxn ang="0">
                <a:pos x="224" y="446"/>
              </a:cxn>
              <a:cxn ang="0">
                <a:pos x="193" y="467"/>
              </a:cxn>
              <a:cxn ang="0">
                <a:pos x="179" y="469"/>
              </a:cxn>
              <a:cxn ang="0">
                <a:pos x="169" y="461"/>
              </a:cxn>
              <a:cxn ang="0">
                <a:pos x="153" y="432"/>
              </a:cxn>
              <a:cxn ang="0">
                <a:pos x="140" y="414"/>
              </a:cxn>
              <a:cxn ang="0">
                <a:pos x="122" y="400"/>
              </a:cxn>
              <a:cxn ang="0">
                <a:pos x="114" y="379"/>
              </a:cxn>
              <a:cxn ang="0">
                <a:pos x="126" y="336"/>
              </a:cxn>
              <a:cxn ang="0">
                <a:pos x="127" y="267"/>
              </a:cxn>
              <a:cxn ang="0">
                <a:pos x="147" y="206"/>
              </a:cxn>
              <a:cxn ang="0">
                <a:pos x="168" y="149"/>
              </a:cxn>
              <a:cxn ang="0">
                <a:pos x="172" y="131"/>
              </a:cxn>
              <a:cxn ang="0">
                <a:pos x="116" y="123"/>
              </a:cxn>
              <a:cxn ang="0">
                <a:pos x="62" y="109"/>
              </a:cxn>
              <a:cxn ang="0">
                <a:pos x="17" y="93"/>
              </a:cxn>
              <a:cxn ang="0">
                <a:pos x="0" y="38"/>
              </a:cxn>
              <a:cxn ang="0">
                <a:pos x="23" y="34"/>
              </a:cxn>
              <a:cxn ang="0">
                <a:pos x="51" y="20"/>
              </a:cxn>
              <a:cxn ang="0">
                <a:pos x="73" y="4"/>
              </a:cxn>
              <a:cxn ang="0">
                <a:pos x="86" y="0"/>
              </a:cxn>
              <a:cxn ang="0">
                <a:pos x="132" y="7"/>
              </a:cxn>
              <a:cxn ang="0">
                <a:pos x="171" y="17"/>
              </a:cxn>
              <a:cxn ang="0">
                <a:pos x="209" y="20"/>
              </a:cxn>
              <a:cxn ang="0">
                <a:pos x="235" y="29"/>
              </a:cxn>
              <a:cxn ang="0">
                <a:pos x="258" y="37"/>
              </a:cxn>
              <a:cxn ang="0">
                <a:pos x="385" y="26"/>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072" name="Freeform 24"/>
          <p:cNvSpPr>
            <a:spLocks/>
          </p:cNvSpPr>
          <p:nvPr>
            <p:custDataLst>
              <p:tags r:id="rId19"/>
            </p:custDataLst>
          </p:nvPr>
        </p:nvSpPr>
        <p:spPr bwMode="auto">
          <a:xfrm>
            <a:off x="6427788" y="3013075"/>
            <a:ext cx="207962" cy="455613"/>
          </a:xfrm>
          <a:custGeom>
            <a:avLst/>
            <a:gdLst/>
            <a:ahLst/>
            <a:cxnLst>
              <a:cxn ang="0">
                <a:pos x="379" y="357"/>
              </a:cxn>
              <a:cxn ang="0">
                <a:pos x="333" y="370"/>
              </a:cxn>
              <a:cxn ang="0">
                <a:pos x="314" y="390"/>
              </a:cxn>
              <a:cxn ang="0">
                <a:pos x="316" y="428"/>
              </a:cxn>
              <a:cxn ang="0">
                <a:pos x="352" y="492"/>
              </a:cxn>
              <a:cxn ang="0">
                <a:pos x="359" y="530"/>
              </a:cxn>
              <a:cxn ang="0">
                <a:pos x="366" y="555"/>
              </a:cxn>
              <a:cxn ang="0">
                <a:pos x="323" y="526"/>
              </a:cxn>
              <a:cxn ang="0">
                <a:pos x="309" y="492"/>
              </a:cxn>
              <a:cxn ang="0">
                <a:pos x="269" y="467"/>
              </a:cxn>
              <a:cxn ang="0">
                <a:pos x="210" y="439"/>
              </a:cxn>
              <a:cxn ang="0">
                <a:pos x="193" y="406"/>
              </a:cxn>
              <a:cxn ang="0">
                <a:pos x="156" y="477"/>
              </a:cxn>
              <a:cxn ang="0">
                <a:pos x="156" y="524"/>
              </a:cxn>
              <a:cxn ang="0">
                <a:pos x="132" y="575"/>
              </a:cxn>
              <a:cxn ang="0">
                <a:pos x="128" y="621"/>
              </a:cxn>
              <a:cxn ang="0">
                <a:pos x="154" y="650"/>
              </a:cxn>
              <a:cxn ang="0">
                <a:pos x="175" y="685"/>
              </a:cxn>
              <a:cxn ang="0">
                <a:pos x="185" y="730"/>
              </a:cxn>
              <a:cxn ang="0">
                <a:pos x="226" y="780"/>
              </a:cxn>
              <a:cxn ang="0">
                <a:pos x="281" y="825"/>
              </a:cxn>
              <a:cxn ang="0">
                <a:pos x="340" y="850"/>
              </a:cxn>
              <a:cxn ang="0">
                <a:pos x="298" y="867"/>
              </a:cxn>
              <a:cxn ang="0">
                <a:pos x="269" y="864"/>
              </a:cxn>
              <a:cxn ang="0">
                <a:pos x="229" y="841"/>
              </a:cxn>
              <a:cxn ang="0">
                <a:pos x="200" y="823"/>
              </a:cxn>
              <a:cxn ang="0">
                <a:pos x="137" y="759"/>
              </a:cxn>
              <a:cxn ang="0">
                <a:pos x="83" y="730"/>
              </a:cxn>
              <a:cxn ang="0">
                <a:pos x="74" y="688"/>
              </a:cxn>
              <a:cxn ang="0">
                <a:pos x="80" y="653"/>
              </a:cxn>
              <a:cxn ang="0">
                <a:pos x="88" y="617"/>
              </a:cxn>
              <a:cxn ang="0">
                <a:pos x="120" y="498"/>
              </a:cxn>
              <a:cxn ang="0">
                <a:pos x="108" y="404"/>
              </a:cxn>
              <a:cxn ang="0">
                <a:pos x="62" y="319"/>
              </a:cxn>
              <a:cxn ang="0">
                <a:pos x="64" y="285"/>
              </a:cxn>
              <a:cxn ang="0">
                <a:pos x="74" y="265"/>
              </a:cxn>
              <a:cxn ang="0">
                <a:pos x="56" y="202"/>
              </a:cxn>
              <a:cxn ang="0">
                <a:pos x="23" y="158"/>
              </a:cxn>
              <a:cxn ang="0">
                <a:pos x="1" y="102"/>
              </a:cxn>
              <a:cxn ang="0">
                <a:pos x="11" y="44"/>
              </a:cxn>
              <a:cxn ang="0">
                <a:pos x="49" y="16"/>
              </a:cxn>
              <a:cxn ang="0">
                <a:pos x="120" y="0"/>
              </a:cxn>
              <a:cxn ang="0">
                <a:pos x="156" y="28"/>
              </a:cxn>
              <a:cxn ang="0">
                <a:pos x="179" y="36"/>
              </a:cxn>
              <a:cxn ang="0">
                <a:pos x="197" y="136"/>
              </a:cxn>
              <a:cxn ang="0">
                <a:pos x="213" y="166"/>
              </a:cxn>
              <a:cxn ang="0">
                <a:pos x="231" y="155"/>
              </a:cxn>
              <a:cxn ang="0">
                <a:pos x="258" y="126"/>
              </a:cxn>
              <a:cxn ang="0">
                <a:pos x="281" y="141"/>
              </a:cxn>
              <a:cxn ang="0">
                <a:pos x="298" y="136"/>
              </a:cxn>
              <a:cxn ang="0">
                <a:pos x="316" y="108"/>
              </a:cxn>
              <a:cxn ang="0">
                <a:pos x="346" y="108"/>
              </a:cxn>
              <a:cxn ang="0">
                <a:pos x="387" y="157"/>
              </a:cxn>
              <a:cxn ang="0">
                <a:pos x="454" y="246"/>
              </a:cxn>
              <a:cxn ang="0">
                <a:pos x="478" y="307"/>
              </a:cxn>
              <a:cxn ang="0">
                <a:pos x="468" y="338"/>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073" name="Freeform 25"/>
          <p:cNvSpPr>
            <a:spLocks/>
          </p:cNvSpPr>
          <p:nvPr>
            <p:custDataLst>
              <p:tags r:id="rId20"/>
            </p:custDataLst>
          </p:nvPr>
        </p:nvSpPr>
        <p:spPr bwMode="auto">
          <a:xfrm>
            <a:off x="2536825" y="5400675"/>
            <a:ext cx="23813" cy="57150"/>
          </a:xfrm>
          <a:custGeom>
            <a:avLst/>
            <a:gdLst/>
            <a:ahLst/>
            <a:cxnLst>
              <a:cxn ang="0">
                <a:pos x="0" y="8"/>
              </a:cxn>
              <a:cxn ang="0">
                <a:pos x="7" y="13"/>
              </a:cxn>
              <a:cxn ang="0">
                <a:pos x="14" y="17"/>
              </a:cxn>
              <a:cxn ang="0">
                <a:pos x="22" y="19"/>
              </a:cxn>
              <a:cxn ang="0">
                <a:pos x="29" y="19"/>
              </a:cxn>
              <a:cxn ang="0">
                <a:pos x="35" y="18"/>
              </a:cxn>
              <a:cxn ang="0">
                <a:pos x="42" y="15"/>
              </a:cxn>
              <a:cxn ang="0">
                <a:pos x="47" y="12"/>
              </a:cxn>
              <a:cxn ang="0">
                <a:pos x="53" y="8"/>
              </a:cxn>
              <a:cxn ang="0">
                <a:pos x="47" y="5"/>
              </a:cxn>
              <a:cxn ang="0">
                <a:pos x="42" y="2"/>
              </a:cxn>
              <a:cxn ang="0">
                <a:pos x="35" y="1"/>
              </a:cxn>
              <a:cxn ang="0">
                <a:pos x="29" y="0"/>
              </a:cxn>
              <a:cxn ang="0">
                <a:pos x="22" y="0"/>
              </a:cxn>
              <a:cxn ang="0">
                <a:pos x="14" y="1"/>
              </a:cxn>
              <a:cxn ang="0">
                <a:pos x="7" y="3"/>
              </a:cxn>
              <a:cxn ang="0">
                <a:pos x="0" y="8"/>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074" name="Line 26" descr="Horizontal dunkel"/>
          <p:cNvSpPr>
            <a:spLocks noChangeShapeType="1"/>
          </p:cNvSpPr>
          <p:nvPr>
            <p:custDataLst>
              <p:tags r:id="rId21"/>
            </p:custDataLst>
          </p:nvPr>
        </p:nvSpPr>
        <p:spPr bwMode="auto">
          <a:xfrm>
            <a:off x="998538" y="2322513"/>
            <a:ext cx="3175" cy="9525"/>
          </a:xfrm>
          <a:prstGeom prst="line">
            <a:avLst/>
          </a:prstGeom>
          <a:noFill/>
          <a:ln w="9525">
            <a:solidFill>
              <a:srgbClr val="FFFFFF"/>
            </a:solidFill>
            <a:round/>
            <a:headEnd/>
            <a:tailEnd/>
          </a:ln>
        </p:spPr>
        <p:txBody>
          <a:bodyPr/>
          <a:lstStyle/>
          <a:p>
            <a:endParaRPr lang="en-US" sz="800" dirty="0">
              <a:solidFill>
                <a:prstClr val="black"/>
              </a:solidFill>
              <a:latin typeface="Arial" pitchFamily="34" charset="0"/>
              <a:cs typeface="Arial" pitchFamily="34" charset="0"/>
            </a:endParaRPr>
          </a:p>
        </p:txBody>
      </p:sp>
      <p:sp>
        <p:nvSpPr>
          <p:cNvPr id="2075" name="Freeform 27"/>
          <p:cNvSpPr>
            <a:spLocks/>
          </p:cNvSpPr>
          <p:nvPr>
            <p:custDataLst>
              <p:tags r:id="rId22"/>
            </p:custDataLst>
          </p:nvPr>
        </p:nvSpPr>
        <p:spPr bwMode="auto">
          <a:xfrm>
            <a:off x="1001713" y="2319338"/>
            <a:ext cx="3175" cy="55562"/>
          </a:xfrm>
          <a:custGeom>
            <a:avLst/>
            <a:gdLst/>
            <a:ahLst/>
            <a:cxnLst>
              <a:cxn ang="0">
                <a:pos x="0" y="24"/>
              </a:cxn>
              <a:cxn ang="0">
                <a:pos x="0" y="19"/>
              </a:cxn>
              <a:cxn ang="0">
                <a:pos x="1" y="14"/>
              </a:cxn>
              <a:cxn ang="0">
                <a:pos x="3" y="8"/>
              </a:cxn>
              <a:cxn ang="0">
                <a:pos x="6" y="0"/>
              </a:cxn>
            </a:cxnLst>
            <a:rect l="0" t="0" r="r" b="b"/>
            <a:pathLst>
              <a:path w="6" h="24">
                <a:moveTo>
                  <a:pt x="0" y="24"/>
                </a:moveTo>
                <a:lnTo>
                  <a:pt x="0" y="19"/>
                </a:lnTo>
                <a:lnTo>
                  <a:pt x="1" y="14"/>
                </a:lnTo>
                <a:lnTo>
                  <a:pt x="3" y="8"/>
                </a:lnTo>
                <a:lnTo>
                  <a:pt x="6"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076" name="Freeform 28"/>
          <p:cNvSpPr>
            <a:spLocks/>
          </p:cNvSpPr>
          <p:nvPr>
            <p:custDataLst>
              <p:tags r:id="rId23"/>
            </p:custDataLst>
          </p:nvPr>
        </p:nvSpPr>
        <p:spPr bwMode="auto">
          <a:xfrm>
            <a:off x="977900" y="2373313"/>
            <a:ext cx="23813" cy="57150"/>
          </a:xfrm>
          <a:custGeom>
            <a:avLst/>
            <a:gdLst/>
            <a:ahLst/>
            <a:cxnLst>
              <a:cxn ang="0">
                <a:pos x="0" y="24"/>
              </a:cxn>
              <a:cxn ang="0">
                <a:pos x="0" y="30"/>
              </a:cxn>
              <a:cxn ang="0">
                <a:pos x="2" y="36"/>
              </a:cxn>
              <a:cxn ang="0">
                <a:pos x="3" y="42"/>
              </a:cxn>
              <a:cxn ang="0">
                <a:pos x="5" y="47"/>
              </a:cxn>
              <a:cxn ang="0">
                <a:pos x="9" y="58"/>
              </a:cxn>
              <a:cxn ang="0">
                <a:pos x="14" y="67"/>
              </a:cxn>
              <a:cxn ang="0">
                <a:pos x="47" y="67"/>
              </a:cxn>
              <a:cxn ang="0">
                <a:pos x="47" y="0"/>
              </a:cxn>
              <a:cxn ang="0">
                <a:pos x="36" y="2"/>
              </a:cxn>
              <a:cxn ang="0">
                <a:pos x="26" y="4"/>
              </a:cxn>
              <a:cxn ang="0">
                <a:pos x="18" y="7"/>
              </a:cxn>
              <a:cxn ang="0">
                <a:pos x="11" y="9"/>
              </a:cxn>
              <a:cxn ang="0">
                <a:pos x="6" y="12"/>
              </a:cxn>
              <a:cxn ang="0">
                <a:pos x="3" y="16"/>
              </a:cxn>
              <a:cxn ang="0">
                <a:pos x="0" y="20"/>
              </a:cxn>
              <a:cxn ang="0">
                <a:pos x="0" y="24"/>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077" name="Freeform 29"/>
          <p:cNvSpPr>
            <a:spLocks/>
          </p:cNvSpPr>
          <p:nvPr>
            <p:custDataLst>
              <p:tags r:id="rId24"/>
            </p:custDataLst>
          </p:nvPr>
        </p:nvSpPr>
        <p:spPr bwMode="auto">
          <a:xfrm>
            <a:off x="2303463" y="2368550"/>
            <a:ext cx="49212" cy="57150"/>
          </a:xfrm>
          <a:custGeom>
            <a:avLst/>
            <a:gdLst/>
            <a:ahLst/>
            <a:cxnLst>
              <a:cxn ang="0">
                <a:pos x="0" y="36"/>
              </a:cxn>
              <a:cxn ang="0">
                <a:pos x="59" y="36"/>
              </a:cxn>
              <a:cxn ang="0">
                <a:pos x="67" y="30"/>
              </a:cxn>
              <a:cxn ang="0">
                <a:pos x="75" y="26"/>
              </a:cxn>
              <a:cxn ang="0">
                <a:pos x="84" y="23"/>
              </a:cxn>
              <a:cxn ang="0">
                <a:pos x="91" y="20"/>
              </a:cxn>
              <a:cxn ang="0">
                <a:pos x="98" y="17"/>
              </a:cxn>
              <a:cxn ang="0">
                <a:pos x="104" y="13"/>
              </a:cxn>
              <a:cxn ang="0">
                <a:pos x="107" y="11"/>
              </a:cxn>
              <a:cxn ang="0">
                <a:pos x="109" y="8"/>
              </a:cxn>
              <a:cxn ang="0">
                <a:pos x="111" y="4"/>
              </a:cxn>
              <a:cxn ang="0">
                <a:pos x="112" y="0"/>
              </a:cxn>
              <a:cxn ang="0">
                <a:pos x="100" y="0"/>
              </a:cxn>
              <a:cxn ang="0">
                <a:pos x="85" y="1"/>
              </a:cxn>
              <a:cxn ang="0">
                <a:pos x="67" y="3"/>
              </a:cxn>
              <a:cxn ang="0">
                <a:pos x="48" y="7"/>
              </a:cxn>
              <a:cxn ang="0">
                <a:pos x="40" y="9"/>
              </a:cxn>
              <a:cxn ang="0">
                <a:pos x="31" y="11"/>
              </a:cxn>
              <a:cxn ang="0">
                <a:pos x="23" y="14"/>
              </a:cxn>
              <a:cxn ang="0">
                <a:pos x="17" y="18"/>
              </a:cxn>
              <a:cxn ang="0">
                <a:pos x="10" y="22"/>
              </a:cxn>
              <a:cxn ang="0">
                <a:pos x="6" y="26"/>
              </a:cxn>
              <a:cxn ang="0">
                <a:pos x="1" y="31"/>
              </a:cxn>
              <a:cxn ang="0">
                <a:pos x="0" y="36"/>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078" name="Freeform 30"/>
          <p:cNvSpPr>
            <a:spLocks/>
          </p:cNvSpPr>
          <p:nvPr>
            <p:custDataLst>
              <p:tags r:id="rId25"/>
            </p:custDataLst>
          </p:nvPr>
        </p:nvSpPr>
        <p:spPr bwMode="auto">
          <a:xfrm>
            <a:off x="5041900" y="1925638"/>
            <a:ext cx="874713" cy="452437"/>
          </a:xfrm>
          <a:custGeom>
            <a:avLst/>
            <a:gdLst/>
            <a:ahLst/>
            <a:cxnLst>
              <a:cxn ang="0">
                <a:pos x="433" y="765"/>
              </a:cxn>
              <a:cxn ang="0">
                <a:pos x="412" y="764"/>
              </a:cxn>
              <a:cxn ang="0">
                <a:pos x="390" y="794"/>
              </a:cxn>
              <a:cxn ang="0">
                <a:pos x="375" y="792"/>
              </a:cxn>
              <a:cxn ang="0">
                <a:pos x="370" y="751"/>
              </a:cxn>
              <a:cxn ang="0">
                <a:pos x="324" y="724"/>
              </a:cxn>
              <a:cxn ang="0">
                <a:pos x="312" y="708"/>
              </a:cxn>
              <a:cxn ang="0">
                <a:pos x="288" y="692"/>
              </a:cxn>
              <a:cxn ang="0">
                <a:pos x="251" y="641"/>
              </a:cxn>
              <a:cxn ang="0">
                <a:pos x="232" y="610"/>
              </a:cxn>
              <a:cxn ang="0">
                <a:pos x="253" y="594"/>
              </a:cxn>
              <a:cxn ang="0">
                <a:pos x="279" y="573"/>
              </a:cxn>
              <a:cxn ang="0">
                <a:pos x="338" y="544"/>
              </a:cxn>
              <a:cxn ang="0">
                <a:pos x="319" y="487"/>
              </a:cxn>
              <a:cxn ang="0">
                <a:pos x="258" y="475"/>
              </a:cxn>
              <a:cxn ang="0">
                <a:pos x="209" y="470"/>
              </a:cxn>
              <a:cxn ang="0">
                <a:pos x="157" y="495"/>
              </a:cxn>
              <a:cxn ang="0">
                <a:pos x="106" y="505"/>
              </a:cxn>
              <a:cxn ang="0">
                <a:pos x="27" y="413"/>
              </a:cxn>
              <a:cxn ang="0">
                <a:pos x="20" y="283"/>
              </a:cxn>
              <a:cxn ang="0">
                <a:pos x="113" y="259"/>
              </a:cxn>
              <a:cxn ang="0">
                <a:pos x="292" y="222"/>
              </a:cxn>
              <a:cxn ang="0">
                <a:pos x="498" y="253"/>
              </a:cxn>
              <a:cxn ang="0">
                <a:pos x="717" y="253"/>
              </a:cxn>
              <a:cxn ang="0">
                <a:pos x="658" y="185"/>
              </a:cxn>
              <a:cxn ang="0">
                <a:pos x="830" y="68"/>
              </a:cxn>
              <a:cxn ang="0">
                <a:pos x="1050" y="13"/>
              </a:cxn>
              <a:cxn ang="0">
                <a:pos x="1176" y="61"/>
              </a:cxn>
              <a:cxn ang="0">
                <a:pos x="1296" y="111"/>
              </a:cxn>
              <a:cxn ang="0">
                <a:pos x="1442" y="99"/>
              </a:cxn>
              <a:cxn ang="0">
                <a:pos x="1647" y="271"/>
              </a:cxn>
              <a:cxn ang="0">
                <a:pos x="1793" y="265"/>
              </a:cxn>
              <a:cxn ang="0">
                <a:pos x="2000" y="339"/>
              </a:cxn>
              <a:cxn ang="0">
                <a:pos x="2002" y="381"/>
              </a:cxn>
              <a:cxn ang="0">
                <a:pos x="1981" y="399"/>
              </a:cxn>
              <a:cxn ang="0">
                <a:pos x="1960" y="404"/>
              </a:cxn>
              <a:cxn ang="0">
                <a:pos x="1963" y="425"/>
              </a:cxn>
              <a:cxn ang="0">
                <a:pos x="1985" y="466"/>
              </a:cxn>
              <a:cxn ang="0">
                <a:pos x="1979" y="478"/>
              </a:cxn>
              <a:cxn ang="0">
                <a:pos x="1939" y="481"/>
              </a:cxn>
              <a:cxn ang="0">
                <a:pos x="1893" y="474"/>
              </a:cxn>
              <a:cxn ang="0">
                <a:pos x="1864" y="474"/>
              </a:cxn>
              <a:cxn ang="0">
                <a:pos x="1878" y="548"/>
              </a:cxn>
              <a:cxn ang="0">
                <a:pos x="1880" y="586"/>
              </a:cxn>
              <a:cxn ang="0">
                <a:pos x="1789" y="588"/>
              </a:cxn>
              <a:cxn ang="0">
                <a:pos x="1768" y="604"/>
              </a:cxn>
              <a:cxn ang="0">
                <a:pos x="1795" y="619"/>
              </a:cxn>
              <a:cxn ang="0">
                <a:pos x="1814" y="650"/>
              </a:cxn>
              <a:cxn ang="0">
                <a:pos x="1834" y="689"/>
              </a:cxn>
              <a:cxn ang="0">
                <a:pos x="1837" y="706"/>
              </a:cxn>
              <a:cxn ang="0">
                <a:pos x="1837" y="754"/>
              </a:cxn>
              <a:cxn ang="0">
                <a:pos x="1741" y="740"/>
              </a:cxn>
              <a:cxn ang="0">
                <a:pos x="1475" y="764"/>
              </a:cxn>
              <a:cxn ang="0">
                <a:pos x="1316" y="795"/>
              </a:cxn>
              <a:cxn ang="0">
                <a:pos x="1142" y="838"/>
              </a:cxn>
              <a:cxn ang="0">
                <a:pos x="963" y="697"/>
              </a:cxn>
              <a:cxn ang="0">
                <a:pos x="684" y="586"/>
              </a:cxn>
              <a:cxn ang="0">
                <a:pos x="584" y="832"/>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079" name="Freeform 31"/>
          <p:cNvSpPr>
            <a:spLocks/>
          </p:cNvSpPr>
          <p:nvPr>
            <p:custDataLst>
              <p:tags r:id="rId26"/>
            </p:custDataLst>
          </p:nvPr>
        </p:nvSpPr>
        <p:spPr bwMode="auto">
          <a:xfrm>
            <a:off x="5272088" y="2228850"/>
            <a:ext cx="409575" cy="249238"/>
          </a:xfrm>
          <a:custGeom>
            <a:avLst/>
            <a:gdLst/>
            <a:ahLst/>
            <a:cxnLst>
              <a:cxn ang="0">
                <a:pos x="638" y="443"/>
              </a:cxn>
              <a:cxn ang="0">
                <a:pos x="558" y="418"/>
              </a:cxn>
              <a:cxn ang="0">
                <a:pos x="471" y="376"/>
              </a:cxn>
              <a:cxn ang="0">
                <a:pos x="392" y="307"/>
              </a:cxn>
              <a:cxn ang="0">
                <a:pos x="305" y="258"/>
              </a:cxn>
              <a:cxn ang="0">
                <a:pos x="253" y="209"/>
              </a:cxn>
              <a:cxn ang="0">
                <a:pos x="186" y="172"/>
              </a:cxn>
              <a:cxn ang="0">
                <a:pos x="133" y="190"/>
              </a:cxn>
              <a:cxn ang="0">
                <a:pos x="99" y="240"/>
              </a:cxn>
              <a:cxn ang="0">
                <a:pos x="40" y="246"/>
              </a:cxn>
              <a:cxn ang="0">
                <a:pos x="0" y="24"/>
              </a:cxn>
              <a:cxn ang="0">
                <a:pos x="79" y="6"/>
              </a:cxn>
              <a:cxn ang="0">
                <a:pos x="133" y="55"/>
              </a:cxn>
              <a:cxn ang="0">
                <a:pos x="157" y="15"/>
              </a:cxn>
              <a:cxn ang="0">
                <a:pos x="332" y="117"/>
              </a:cxn>
              <a:cxn ang="0">
                <a:pos x="438" y="117"/>
              </a:cxn>
              <a:cxn ang="0">
                <a:pos x="525" y="135"/>
              </a:cxn>
              <a:cxn ang="0">
                <a:pos x="597" y="228"/>
              </a:cxn>
              <a:cxn ang="0">
                <a:pos x="671" y="252"/>
              </a:cxn>
              <a:cxn ang="0">
                <a:pos x="730" y="258"/>
              </a:cxn>
              <a:cxn ang="0">
                <a:pos x="791" y="215"/>
              </a:cxn>
              <a:cxn ang="0">
                <a:pos x="843" y="196"/>
              </a:cxn>
              <a:cxn ang="0">
                <a:pos x="824" y="252"/>
              </a:cxn>
              <a:cxn ang="0">
                <a:pos x="870" y="240"/>
              </a:cxn>
              <a:cxn ang="0">
                <a:pos x="950" y="283"/>
              </a:cxn>
              <a:cxn ang="0">
                <a:pos x="883" y="320"/>
              </a:cxn>
              <a:cxn ang="0">
                <a:pos x="824" y="283"/>
              </a:cxn>
              <a:cxn ang="0">
                <a:pos x="764" y="277"/>
              </a:cxn>
              <a:cxn ang="0">
                <a:pos x="737" y="320"/>
              </a:cxn>
              <a:cxn ang="0">
                <a:pos x="684" y="357"/>
              </a:cxn>
              <a:cxn ang="0">
                <a:pos x="710" y="388"/>
              </a:cxn>
              <a:cxn ang="0">
                <a:pos x="743" y="437"/>
              </a:cxn>
              <a:cxn ang="0">
                <a:pos x="717" y="468"/>
              </a:cxn>
              <a:cxn ang="0">
                <a:pos x="703" y="465"/>
              </a:cxn>
              <a:cxn ang="0">
                <a:pos x="684" y="461"/>
              </a:cxn>
              <a:cxn ang="0">
                <a:pos x="658" y="46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080" name="Freeform 32"/>
          <p:cNvSpPr>
            <a:spLocks/>
          </p:cNvSpPr>
          <p:nvPr>
            <p:custDataLst>
              <p:tags r:id="rId27"/>
            </p:custDataLst>
          </p:nvPr>
        </p:nvSpPr>
        <p:spPr bwMode="auto">
          <a:xfrm>
            <a:off x="4079875" y="3232150"/>
            <a:ext cx="296863" cy="288925"/>
          </a:xfrm>
          <a:custGeom>
            <a:avLst/>
            <a:gdLst/>
            <a:ahLst/>
            <a:cxnLst>
              <a:cxn ang="0">
                <a:pos x="6" y="383"/>
              </a:cxn>
              <a:cxn ang="0">
                <a:pos x="8" y="316"/>
              </a:cxn>
              <a:cxn ang="0">
                <a:pos x="17" y="287"/>
              </a:cxn>
              <a:cxn ang="0">
                <a:pos x="52" y="238"/>
              </a:cxn>
              <a:cxn ang="0">
                <a:pos x="71" y="205"/>
              </a:cxn>
              <a:cxn ang="0">
                <a:pos x="73" y="167"/>
              </a:cxn>
              <a:cxn ang="0">
                <a:pos x="73" y="137"/>
              </a:cxn>
              <a:cxn ang="0">
                <a:pos x="54" y="108"/>
              </a:cxn>
              <a:cxn ang="0">
                <a:pos x="61" y="79"/>
              </a:cxn>
              <a:cxn ang="0">
                <a:pos x="76" y="50"/>
              </a:cxn>
              <a:cxn ang="0">
                <a:pos x="96" y="25"/>
              </a:cxn>
              <a:cxn ang="0">
                <a:pos x="120" y="7"/>
              </a:cxn>
              <a:cxn ang="0">
                <a:pos x="146" y="0"/>
              </a:cxn>
              <a:cxn ang="0">
                <a:pos x="173" y="5"/>
              </a:cxn>
              <a:cxn ang="0">
                <a:pos x="206" y="26"/>
              </a:cxn>
              <a:cxn ang="0">
                <a:pos x="236" y="45"/>
              </a:cxn>
              <a:cxn ang="0">
                <a:pos x="259" y="50"/>
              </a:cxn>
              <a:cxn ang="0">
                <a:pos x="272" y="44"/>
              </a:cxn>
              <a:cxn ang="0">
                <a:pos x="284" y="35"/>
              </a:cxn>
              <a:cxn ang="0">
                <a:pos x="300" y="32"/>
              </a:cxn>
              <a:cxn ang="0">
                <a:pos x="318" y="39"/>
              </a:cxn>
              <a:cxn ang="0">
                <a:pos x="337" y="65"/>
              </a:cxn>
              <a:cxn ang="0">
                <a:pos x="353" y="79"/>
              </a:cxn>
              <a:cxn ang="0">
                <a:pos x="370" y="81"/>
              </a:cxn>
              <a:cxn ang="0">
                <a:pos x="381" y="75"/>
              </a:cxn>
              <a:cxn ang="0">
                <a:pos x="397" y="56"/>
              </a:cxn>
              <a:cxn ang="0">
                <a:pos x="419" y="38"/>
              </a:cxn>
              <a:cxn ang="0">
                <a:pos x="458" y="22"/>
              </a:cxn>
              <a:cxn ang="0">
                <a:pos x="487" y="25"/>
              </a:cxn>
              <a:cxn ang="0">
                <a:pos x="511" y="35"/>
              </a:cxn>
              <a:cxn ang="0">
                <a:pos x="537" y="43"/>
              </a:cxn>
              <a:cxn ang="0">
                <a:pos x="571" y="39"/>
              </a:cxn>
              <a:cxn ang="0">
                <a:pos x="646" y="67"/>
              </a:cxn>
              <a:cxn ang="0">
                <a:pos x="665" y="105"/>
              </a:cxn>
              <a:cxn ang="0">
                <a:pos x="623" y="183"/>
              </a:cxn>
              <a:cxn ang="0">
                <a:pos x="593" y="233"/>
              </a:cxn>
              <a:cxn ang="0">
                <a:pos x="570" y="291"/>
              </a:cxn>
              <a:cxn ang="0">
                <a:pos x="550" y="343"/>
              </a:cxn>
              <a:cxn ang="0">
                <a:pos x="525" y="407"/>
              </a:cxn>
              <a:cxn ang="0">
                <a:pos x="516" y="422"/>
              </a:cxn>
              <a:cxn ang="0">
                <a:pos x="500" y="439"/>
              </a:cxn>
              <a:cxn ang="0">
                <a:pos x="482" y="443"/>
              </a:cxn>
              <a:cxn ang="0">
                <a:pos x="459" y="432"/>
              </a:cxn>
              <a:cxn ang="0">
                <a:pos x="440" y="421"/>
              </a:cxn>
              <a:cxn ang="0">
                <a:pos x="408" y="424"/>
              </a:cxn>
              <a:cxn ang="0">
                <a:pos x="381" y="441"/>
              </a:cxn>
              <a:cxn ang="0">
                <a:pos x="364" y="469"/>
              </a:cxn>
              <a:cxn ang="0">
                <a:pos x="342" y="521"/>
              </a:cxn>
              <a:cxn ang="0">
                <a:pos x="325" y="549"/>
              </a:cxn>
              <a:cxn ang="0">
                <a:pos x="229" y="546"/>
              </a:cxn>
              <a:cxn ang="0">
                <a:pos x="217" y="548"/>
              </a:cxn>
              <a:cxn ang="0">
                <a:pos x="179" y="543"/>
              </a:cxn>
              <a:cxn ang="0">
                <a:pos x="161" y="540"/>
              </a:cxn>
              <a:cxn ang="0">
                <a:pos x="144" y="531"/>
              </a:cxn>
              <a:cxn ang="0">
                <a:pos x="129" y="515"/>
              </a:cxn>
              <a:cxn ang="0">
                <a:pos x="119" y="496"/>
              </a:cxn>
              <a:cxn ang="0">
                <a:pos x="113" y="472"/>
              </a:cxn>
              <a:cxn ang="0">
                <a:pos x="100" y="460"/>
              </a:cxn>
              <a:cxn ang="0">
                <a:pos x="83" y="447"/>
              </a:cxn>
              <a:cxn ang="0">
                <a:pos x="63" y="432"/>
              </a:cxn>
              <a:cxn ang="0">
                <a:pos x="39" y="429"/>
              </a:cxn>
              <a:cxn ang="0">
                <a:pos x="0" y="438"/>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081" name="Freeform 33"/>
          <p:cNvSpPr>
            <a:spLocks/>
          </p:cNvSpPr>
          <p:nvPr>
            <p:custDataLst>
              <p:tags r:id="rId28"/>
            </p:custDataLst>
          </p:nvPr>
        </p:nvSpPr>
        <p:spPr bwMode="auto">
          <a:xfrm>
            <a:off x="4922838" y="3097213"/>
            <a:ext cx="152400" cy="169862"/>
          </a:xfrm>
          <a:custGeom>
            <a:avLst/>
            <a:gdLst/>
            <a:ahLst/>
            <a:cxnLst>
              <a:cxn ang="0">
                <a:pos x="326" y="324"/>
              </a:cxn>
              <a:cxn ang="0">
                <a:pos x="331" y="321"/>
              </a:cxn>
              <a:cxn ang="0">
                <a:pos x="337" y="318"/>
              </a:cxn>
              <a:cxn ang="0">
                <a:pos x="346" y="318"/>
              </a:cxn>
              <a:cxn ang="0">
                <a:pos x="356" y="324"/>
              </a:cxn>
              <a:cxn ang="0">
                <a:pos x="319" y="285"/>
              </a:cxn>
              <a:cxn ang="0">
                <a:pos x="278" y="235"/>
              </a:cxn>
              <a:cxn ang="0">
                <a:pos x="253" y="204"/>
              </a:cxn>
              <a:cxn ang="0">
                <a:pos x="232" y="186"/>
              </a:cxn>
              <a:cxn ang="0">
                <a:pos x="219" y="181"/>
              </a:cxn>
              <a:cxn ang="0">
                <a:pos x="208" y="180"/>
              </a:cxn>
              <a:cxn ang="0">
                <a:pos x="201" y="179"/>
              </a:cxn>
              <a:cxn ang="0">
                <a:pos x="199" y="174"/>
              </a:cxn>
              <a:cxn ang="0">
                <a:pos x="198" y="170"/>
              </a:cxn>
              <a:cxn ang="0">
                <a:pos x="195" y="169"/>
              </a:cxn>
              <a:cxn ang="0">
                <a:pos x="184" y="172"/>
              </a:cxn>
              <a:cxn ang="0">
                <a:pos x="171" y="172"/>
              </a:cxn>
              <a:cxn ang="0">
                <a:pos x="165" y="168"/>
              </a:cxn>
              <a:cxn ang="0">
                <a:pos x="160" y="161"/>
              </a:cxn>
              <a:cxn ang="0">
                <a:pos x="152" y="144"/>
              </a:cxn>
              <a:cxn ang="0">
                <a:pos x="143" y="131"/>
              </a:cxn>
              <a:cxn ang="0">
                <a:pos x="133" y="119"/>
              </a:cxn>
              <a:cxn ang="0">
                <a:pos x="127" y="105"/>
              </a:cxn>
              <a:cxn ang="0">
                <a:pos x="122" y="84"/>
              </a:cxn>
              <a:cxn ang="0">
                <a:pos x="119" y="53"/>
              </a:cxn>
              <a:cxn ang="0">
                <a:pos x="117" y="23"/>
              </a:cxn>
              <a:cxn ang="0">
                <a:pos x="112" y="0"/>
              </a:cxn>
              <a:cxn ang="0">
                <a:pos x="73" y="26"/>
              </a:cxn>
              <a:cxn ang="0">
                <a:pos x="61" y="33"/>
              </a:cxn>
              <a:cxn ang="0">
                <a:pos x="33" y="50"/>
              </a:cxn>
              <a:cxn ang="0">
                <a:pos x="21" y="61"/>
              </a:cxn>
              <a:cxn ang="0">
                <a:pos x="17" y="72"/>
              </a:cxn>
              <a:cxn ang="0">
                <a:pos x="16" y="83"/>
              </a:cxn>
              <a:cxn ang="0">
                <a:pos x="20" y="93"/>
              </a:cxn>
              <a:cxn ang="0">
                <a:pos x="22" y="100"/>
              </a:cxn>
              <a:cxn ang="0">
                <a:pos x="20" y="110"/>
              </a:cxn>
              <a:cxn ang="0">
                <a:pos x="15" y="123"/>
              </a:cxn>
              <a:cxn ang="0">
                <a:pos x="7" y="136"/>
              </a:cxn>
              <a:cxn ang="0">
                <a:pos x="0" y="155"/>
              </a:cxn>
              <a:cxn ang="0">
                <a:pos x="0" y="174"/>
              </a:cxn>
              <a:cxn ang="0">
                <a:pos x="5" y="182"/>
              </a:cxn>
              <a:cxn ang="0">
                <a:pos x="11" y="187"/>
              </a:cxn>
              <a:cxn ang="0">
                <a:pos x="20" y="186"/>
              </a:cxn>
              <a:cxn ang="0">
                <a:pos x="44" y="168"/>
              </a:cxn>
              <a:cxn ang="0">
                <a:pos x="60" y="161"/>
              </a:cxn>
              <a:cxn ang="0">
                <a:pos x="76" y="150"/>
              </a:cxn>
              <a:cxn ang="0">
                <a:pos x="93" y="159"/>
              </a:cxn>
              <a:cxn ang="0">
                <a:pos x="110" y="164"/>
              </a:cxn>
              <a:cxn ang="0">
                <a:pos x="142" y="180"/>
              </a:cxn>
              <a:cxn ang="0">
                <a:pos x="163" y="190"/>
              </a:cxn>
              <a:cxn ang="0">
                <a:pos x="196" y="209"/>
              </a:cxn>
              <a:cxn ang="0">
                <a:pos x="219" y="225"/>
              </a:cxn>
              <a:cxn ang="0">
                <a:pos x="245" y="244"/>
              </a:cxn>
              <a:cxn ang="0">
                <a:pos x="256" y="254"/>
              </a:cxn>
              <a:cxn ang="0">
                <a:pos x="267" y="270"/>
              </a:cxn>
              <a:cxn ang="0">
                <a:pos x="269" y="279"/>
              </a:cxn>
              <a:cxn ang="0">
                <a:pos x="269" y="286"/>
              </a:cxn>
              <a:cxn ang="0">
                <a:pos x="270" y="290"/>
              </a:cxn>
              <a:cxn ang="0">
                <a:pos x="276" y="292"/>
              </a:cxn>
              <a:cxn ang="0">
                <a:pos x="292" y="302"/>
              </a:cxn>
              <a:cxn ang="0">
                <a:pos x="318" y="3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082" name="Freeform 34"/>
          <p:cNvSpPr>
            <a:spLocks/>
          </p:cNvSpPr>
          <p:nvPr>
            <p:custDataLst>
              <p:tags r:id="rId29"/>
            </p:custDataLst>
          </p:nvPr>
        </p:nvSpPr>
        <p:spPr bwMode="auto">
          <a:xfrm>
            <a:off x="4384675" y="2101850"/>
            <a:ext cx="125413" cy="57150"/>
          </a:xfrm>
          <a:custGeom>
            <a:avLst/>
            <a:gdLst/>
            <a:ahLst/>
            <a:cxnLst>
              <a:cxn ang="0">
                <a:pos x="126" y="0"/>
              </a:cxn>
              <a:cxn ang="0">
                <a:pos x="153" y="0"/>
              </a:cxn>
              <a:cxn ang="0">
                <a:pos x="198" y="1"/>
              </a:cxn>
              <a:cxn ang="0">
                <a:pos x="250" y="6"/>
              </a:cxn>
              <a:cxn ang="0">
                <a:pos x="292" y="7"/>
              </a:cxn>
              <a:cxn ang="0">
                <a:pos x="290" y="20"/>
              </a:cxn>
              <a:cxn ang="0">
                <a:pos x="285" y="33"/>
              </a:cxn>
              <a:cxn ang="0">
                <a:pos x="279" y="55"/>
              </a:cxn>
              <a:cxn ang="0">
                <a:pos x="135" y="70"/>
              </a:cxn>
              <a:cxn ang="0">
                <a:pos x="99" y="89"/>
              </a:cxn>
              <a:cxn ang="0">
                <a:pos x="79" y="96"/>
              </a:cxn>
              <a:cxn ang="0">
                <a:pos x="66" y="98"/>
              </a:cxn>
              <a:cxn ang="0">
                <a:pos x="55" y="98"/>
              </a:cxn>
              <a:cxn ang="0">
                <a:pos x="45" y="94"/>
              </a:cxn>
              <a:cxn ang="0">
                <a:pos x="33" y="86"/>
              </a:cxn>
              <a:cxn ang="0">
                <a:pos x="20" y="77"/>
              </a:cxn>
              <a:cxn ang="0">
                <a:pos x="7" y="69"/>
              </a:cxn>
              <a:cxn ang="0">
                <a:pos x="1" y="57"/>
              </a:cxn>
              <a:cxn ang="0">
                <a:pos x="0" y="42"/>
              </a:cxn>
              <a:cxn ang="0">
                <a:pos x="1" y="25"/>
              </a:cxn>
              <a:cxn ang="0">
                <a:pos x="3" y="20"/>
              </a:cxn>
              <a:cxn ang="0">
                <a:pos x="9" y="18"/>
              </a:cxn>
              <a:cxn ang="0">
                <a:pos x="15" y="21"/>
              </a:cxn>
              <a:cxn ang="0">
                <a:pos x="25" y="28"/>
              </a:cxn>
              <a:cxn ang="0">
                <a:pos x="35" y="32"/>
              </a:cxn>
              <a:cxn ang="0">
                <a:pos x="45" y="34"/>
              </a:cxn>
              <a:cxn ang="0">
                <a:pos x="54" y="33"/>
              </a:cxn>
              <a:cxn ang="0">
                <a:pos x="67" y="29"/>
              </a:cxn>
              <a:cxn ang="0">
                <a:pos x="81" y="19"/>
              </a:cxn>
              <a:cxn ang="0">
                <a:pos x="88" y="11"/>
              </a:cxn>
              <a:cxn ang="0">
                <a:pos x="94" y="6"/>
              </a:cxn>
              <a:cxn ang="0">
                <a:pos x="109" y="1"/>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pattFill prst="dkUpDiag">
            <a:fgClr>
              <a:srgbClr val="FF0000"/>
            </a:fgClr>
            <a:bgClr>
              <a:schemeClr val="bg1"/>
            </a:bgClr>
          </a:patt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083" name="Freeform 35"/>
          <p:cNvSpPr>
            <a:spLocks/>
          </p:cNvSpPr>
          <p:nvPr>
            <p:custDataLst>
              <p:tags r:id="rId30"/>
            </p:custDataLst>
          </p:nvPr>
        </p:nvSpPr>
        <p:spPr bwMode="auto">
          <a:xfrm>
            <a:off x="5248275" y="2822575"/>
            <a:ext cx="19050" cy="57150"/>
          </a:xfrm>
          <a:custGeom>
            <a:avLst/>
            <a:gdLst/>
            <a:ahLst/>
            <a:cxnLst>
              <a:cxn ang="0">
                <a:pos x="39" y="93"/>
              </a:cxn>
              <a:cxn ang="0">
                <a:pos x="31" y="91"/>
              </a:cxn>
              <a:cxn ang="0">
                <a:pos x="26" y="89"/>
              </a:cxn>
              <a:cxn ang="0">
                <a:pos x="21" y="87"/>
              </a:cxn>
              <a:cxn ang="0">
                <a:pos x="18" y="84"/>
              </a:cxn>
              <a:cxn ang="0">
                <a:pos x="15" y="79"/>
              </a:cxn>
              <a:cxn ang="0">
                <a:pos x="14" y="73"/>
              </a:cxn>
              <a:cxn ang="0">
                <a:pos x="13" y="65"/>
              </a:cxn>
              <a:cxn ang="0">
                <a:pos x="11" y="55"/>
              </a:cxn>
              <a:cxn ang="0">
                <a:pos x="11" y="48"/>
              </a:cxn>
              <a:cxn ang="0">
                <a:pos x="9" y="42"/>
              </a:cxn>
              <a:cxn ang="0">
                <a:pos x="6" y="38"/>
              </a:cxn>
              <a:cxn ang="0">
                <a:pos x="4" y="36"/>
              </a:cxn>
              <a:cxn ang="0">
                <a:pos x="2" y="34"/>
              </a:cxn>
              <a:cxn ang="0">
                <a:pos x="0" y="32"/>
              </a:cxn>
              <a:cxn ang="0">
                <a:pos x="2" y="29"/>
              </a:cxn>
              <a:cxn ang="0">
                <a:pos x="5" y="24"/>
              </a:cxn>
              <a:cxn ang="0">
                <a:pos x="6" y="28"/>
              </a:cxn>
              <a:cxn ang="0">
                <a:pos x="7" y="29"/>
              </a:cxn>
              <a:cxn ang="0">
                <a:pos x="8" y="30"/>
              </a:cxn>
              <a:cxn ang="0">
                <a:pos x="9" y="29"/>
              </a:cxn>
              <a:cxn ang="0">
                <a:pos x="11" y="25"/>
              </a:cxn>
              <a:cxn ang="0">
                <a:pos x="14" y="19"/>
              </a:cxn>
              <a:cxn ang="0">
                <a:pos x="16" y="12"/>
              </a:cxn>
              <a:cxn ang="0">
                <a:pos x="20" y="6"/>
              </a:cxn>
              <a:cxn ang="0">
                <a:pos x="22" y="4"/>
              </a:cxn>
              <a:cxn ang="0">
                <a:pos x="25" y="2"/>
              </a:cxn>
              <a:cxn ang="0">
                <a:pos x="28" y="0"/>
              </a:cxn>
              <a:cxn ang="0">
                <a:pos x="32" y="0"/>
              </a:cxn>
              <a:cxn ang="0">
                <a:pos x="33" y="10"/>
              </a:cxn>
              <a:cxn ang="0">
                <a:pos x="33" y="16"/>
              </a:cxn>
              <a:cxn ang="0">
                <a:pos x="33" y="20"/>
              </a:cxn>
              <a:cxn ang="0">
                <a:pos x="32" y="23"/>
              </a:cxn>
              <a:cxn ang="0">
                <a:pos x="32" y="27"/>
              </a:cxn>
              <a:cxn ang="0">
                <a:pos x="32" y="31"/>
              </a:cxn>
              <a:cxn ang="0">
                <a:pos x="35" y="36"/>
              </a:cxn>
              <a:cxn ang="0">
                <a:pos x="39" y="43"/>
              </a:cxn>
              <a:cxn ang="0">
                <a:pos x="38" y="44"/>
              </a:cxn>
              <a:cxn ang="0">
                <a:pos x="37" y="45"/>
              </a:cxn>
              <a:cxn ang="0">
                <a:pos x="37" y="48"/>
              </a:cxn>
              <a:cxn ang="0">
                <a:pos x="38" y="51"/>
              </a:cxn>
              <a:cxn ang="0">
                <a:pos x="39" y="59"/>
              </a:cxn>
              <a:cxn ang="0">
                <a:pos x="41" y="68"/>
              </a:cxn>
              <a:cxn ang="0">
                <a:pos x="42" y="76"/>
              </a:cxn>
              <a:cxn ang="0">
                <a:pos x="43" y="85"/>
              </a:cxn>
              <a:cxn ang="0">
                <a:pos x="43" y="88"/>
              </a:cxn>
              <a:cxn ang="0">
                <a:pos x="42" y="91"/>
              </a:cxn>
              <a:cxn ang="0">
                <a:pos x="40" y="92"/>
              </a:cxn>
              <a:cxn ang="0">
                <a:pos x="39" y="93"/>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084" name="Freeform 36"/>
          <p:cNvSpPr>
            <a:spLocks/>
          </p:cNvSpPr>
          <p:nvPr>
            <p:custDataLst>
              <p:tags r:id="rId31"/>
            </p:custDataLst>
          </p:nvPr>
        </p:nvSpPr>
        <p:spPr bwMode="auto">
          <a:xfrm>
            <a:off x="5367338" y="2827338"/>
            <a:ext cx="14287" cy="57150"/>
          </a:xfrm>
          <a:custGeom>
            <a:avLst/>
            <a:gdLst/>
            <a:ahLst/>
            <a:cxnLst>
              <a:cxn ang="0">
                <a:pos x="40" y="56"/>
              </a:cxn>
              <a:cxn ang="0">
                <a:pos x="37" y="46"/>
              </a:cxn>
              <a:cxn ang="0">
                <a:pos x="33" y="38"/>
              </a:cxn>
              <a:cxn ang="0">
                <a:pos x="28" y="32"/>
              </a:cxn>
              <a:cxn ang="0">
                <a:pos x="23" y="28"/>
              </a:cxn>
              <a:cxn ang="0">
                <a:pos x="11" y="21"/>
              </a:cxn>
              <a:cxn ang="0">
                <a:pos x="0" y="12"/>
              </a:cxn>
              <a:cxn ang="0">
                <a:pos x="13" y="4"/>
              </a:cxn>
              <a:cxn ang="0">
                <a:pos x="20" y="0"/>
              </a:cxn>
              <a:cxn ang="0">
                <a:pos x="28" y="12"/>
              </a:cxn>
              <a:cxn ang="0">
                <a:pos x="35" y="22"/>
              </a:cxn>
              <a:cxn ang="0">
                <a:pos x="37" y="25"/>
              </a:cxn>
              <a:cxn ang="0">
                <a:pos x="39" y="29"/>
              </a:cxn>
              <a:cxn ang="0">
                <a:pos x="39" y="33"/>
              </a:cxn>
              <a:cxn ang="0">
                <a:pos x="40" y="37"/>
              </a:cxn>
              <a:cxn ang="0">
                <a:pos x="40" y="44"/>
              </a:cxn>
              <a:cxn ang="0">
                <a:pos x="40" y="46"/>
              </a:cxn>
              <a:cxn ang="0">
                <a:pos x="40" y="49"/>
              </a:cxn>
              <a:cxn ang="0">
                <a:pos x="40" y="56"/>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085" name="Freeform 37"/>
          <p:cNvSpPr>
            <a:spLocks/>
          </p:cNvSpPr>
          <p:nvPr>
            <p:custDataLst>
              <p:tags r:id="rId32"/>
            </p:custDataLst>
          </p:nvPr>
        </p:nvSpPr>
        <p:spPr bwMode="auto">
          <a:xfrm>
            <a:off x="6854825" y="3487738"/>
            <a:ext cx="44450" cy="57150"/>
          </a:xfrm>
          <a:custGeom>
            <a:avLst/>
            <a:gdLst/>
            <a:ahLst/>
            <a:cxnLst>
              <a:cxn ang="0">
                <a:pos x="0" y="7"/>
              </a:cxn>
              <a:cxn ang="0">
                <a:pos x="12" y="10"/>
              </a:cxn>
              <a:cxn ang="0">
                <a:pos x="24" y="12"/>
              </a:cxn>
              <a:cxn ang="0">
                <a:pos x="35" y="13"/>
              </a:cxn>
              <a:cxn ang="0">
                <a:pos x="45" y="13"/>
              </a:cxn>
              <a:cxn ang="0">
                <a:pos x="54" y="11"/>
              </a:cxn>
              <a:cxn ang="0">
                <a:pos x="61" y="8"/>
              </a:cxn>
              <a:cxn ang="0">
                <a:pos x="68" y="5"/>
              </a:cxn>
              <a:cxn ang="0">
                <a:pos x="74" y="0"/>
              </a:cxn>
              <a:cxn ang="0">
                <a:pos x="84" y="16"/>
              </a:cxn>
              <a:cxn ang="0">
                <a:pos x="94" y="30"/>
              </a:cxn>
              <a:cxn ang="0">
                <a:pos x="101" y="44"/>
              </a:cxn>
              <a:cxn ang="0">
                <a:pos x="105" y="55"/>
              </a:cxn>
              <a:cxn ang="0">
                <a:pos x="106" y="60"/>
              </a:cxn>
              <a:cxn ang="0">
                <a:pos x="106" y="63"/>
              </a:cxn>
              <a:cxn ang="0">
                <a:pos x="105" y="67"/>
              </a:cxn>
              <a:cxn ang="0">
                <a:pos x="103" y="69"/>
              </a:cxn>
              <a:cxn ang="0">
                <a:pos x="101" y="70"/>
              </a:cxn>
              <a:cxn ang="0">
                <a:pos x="98" y="70"/>
              </a:cxn>
              <a:cxn ang="0">
                <a:pos x="92" y="70"/>
              </a:cxn>
              <a:cxn ang="0">
                <a:pos x="87" y="68"/>
              </a:cxn>
              <a:cxn ang="0">
                <a:pos x="74" y="70"/>
              </a:cxn>
              <a:cxn ang="0">
                <a:pos x="63" y="71"/>
              </a:cxn>
              <a:cxn ang="0">
                <a:pos x="53" y="69"/>
              </a:cxn>
              <a:cxn ang="0">
                <a:pos x="45" y="66"/>
              </a:cxn>
              <a:cxn ang="0">
                <a:pos x="37" y="62"/>
              </a:cxn>
              <a:cxn ang="0">
                <a:pos x="32" y="57"/>
              </a:cxn>
              <a:cxn ang="0">
                <a:pos x="27" y="51"/>
              </a:cxn>
              <a:cxn ang="0">
                <a:pos x="24" y="45"/>
              </a:cxn>
              <a:cxn ang="0">
                <a:pos x="21" y="38"/>
              </a:cxn>
              <a:cxn ang="0">
                <a:pos x="20" y="30"/>
              </a:cxn>
              <a:cxn ang="0">
                <a:pos x="19" y="24"/>
              </a:cxn>
              <a:cxn ang="0">
                <a:pos x="18" y="19"/>
              </a:cxn>
              <a:cxn ang="0">
                <a:pos x="18" y="14"/>
              </a:cxn>
              <a:cxn ang="0">
                <a:pos x="19" y="10"/>
              </a:cxn>
              <a:cxn ang="0">
                <a:pos x="20" y="7"/>
              </a:cxn>
              <a:cxn ang="0">
                <a:pos x="21" y="7"/>
              </a:cxn>
              <a:cxn ang="0">
                <a:pos x="20" y="10"/>
              </a:cxn>
              <a:cxn ang="0">
                <a:pos x="19" y="16"/>
              </a:cxn>
              <a:cxn ang="0">
                <a:pos x="19" y="17"/>
              </a:cxn>
              <a:cxn ang="0">
                <a:pos x="19" y="17"/>
              </a:cxn>
              <a:cxn ang="0">
                <a:pos x="20" y="17"/>
              </a:cxn>
              <a:cxn ang="0">
                <a:pos x="21" y="17"/>
              </a:cxn>
              <a:cxn ang="0">
                <a:pos x="23" y="13"/>
              </a:cxn>
              <a:cxn ang="0">
                <a:pos x="27" y="7"/>
              </a:cxn>
              <a:cxn ang="0">
                <a:pos x="0" y="7"/>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19" y="17"/>
                </a:lnTo>
                <a:lnTo>
                  <a:pt x="20" y="17"/>
                </a:lnTo>
                <a:lnTo>
                  <a:pt x="21" y="17"/>
                </a:lnTo>
                <a:lnTo>
                  <a:pt x="23" y="13"/>
                </a:lnTo>
                <a:lnTo>
                  <a:pt x="27" y="7"/>
                </a:lnTo>
                <a:lnTo>
                  <a:pt x="0" y="7"/>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grpSp>
        <p:nvGrpSpPr>
          <p:cNvPr id="3" name="Group 38"/>
          <p:cNvGrpSpPr>
            <a:grpSpLocks/>
          </p:cNvGrpSpPr>
          <p:nvPr>
            <p:custDataLst>
              <p:tags r:id="rId33"/>
            </p:custDataLst>
          </p:nvPr>
        </p:nvGrpSpPr>
        <p:grpSpPr bwMode="auto">
          <a:xfrm>
            <a:off x="2706688" y="5295900"/>
            <a:ext cx="65087" cy="55563"/>
            <a:chOff x="1654" y="3671"/>
            <a:chExt cx="49" cy="17"/>
          </a:xfrm>
          <a:solidFill>
            <a:schemeClr val="bg1">
              <a:lumMod val="65000"/>
            </a:schemeClr>
          </a:solidFill>
        </p:grpSpPr>
        <p:sp>
          <p:nvSpPr>
            <p:cNvPr id="2087" name="Freeform 39"/>
            <p:cNvSpPr>
              <a:spLocks/>
            </p:cNvSpPr>
            <p:nvPr/>
          </p:nvSpPr>
          <p:spPr bwMode="auto">
            <a:xfrm>
              <a:off x="1654" y="3672"/>
              <a:ext cx="20" cy="14"/>
            </a:xfrm>
            <a:custGeom>
              <a:avLst/>
              <a:gdLst/>
              <a:ahLst/>
              <a:cxnLst>
                <a:cxn ang="0">
                  <a:pos x="26" y="43"/>
                </a:cxn>
                <a:cxn ang="0">
                  <a:pos x="59" y="18"/>
                </a:cxn>
                <a:cxn ang="0">
                  <a:pos x="55" y="14"/>
                </a:cxn>
                <a:cxn ang="0">
                  <a:pos x="51" y="9"/>
                </a:cxn>
                <a:cxn ang="0">
                  <a:pos x="47" y="5"/>
                </a:cxn>
                <a:cxn ang="0">
                  <a:pos x="46" y="0"/>
                </a:cxn>
                <a:cxn ang="0">
                  <a:pos x="41" y="1"/>
                </a:cxn>
                <a:cxn ang="0">
                  <a:pos x="34" y="4"/>
                </a:cxn>
                <a:cxn ang="0">
                  <a:pos x="31" y="6"/>
                </a:cxn>
                <a:cxn ang="0">
                  <a:pos x="29" y="8"/>
                </a:cxn>
                <a:cxn ang="0">
                  <a:pos x="26" y="10"/>
                </a:cxn>
                <a:cxn ang="0">
                  <a:pos x="26" y="12"/>
                </a:cxn>
                <a:cxn ang="0">
                  <a:pos x="20" y="13"/>
                </a:cxn>
                <a:cxn ang="0">
                  <a:pos x="13" y="16"/>
                </a:cxn>
                <a:cxn ang="0">
                  <a:pos x="6" y="20"/>
                </a:cxn>
                <a:cxn ang="0">
                  <a:pos x="0" y="24"/>
                </a:cxn>
                <a:cxn ang="0">
                  <a:pos x="5" y="29"/>
                </a:cxn>
                <a:cxn ang="0">
                  <a:pos x="10" y="34"/>
                </a:cxn>
                <a:cxn ang="0">
                  <a:pos x="18" y="39"/>
                </a:cxn>
                <a:cxn ang="0">
                  <a:pos x="26" y="43"/>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088" name="Freeform 40"/>
            <p:cNvSpPr>
              <a:spLocks/>
            </p:cNvSpPr>
            <p:nvPr/>
          </p:nvSpPr>
          <p:spPr bwMode="auto">
            <a:xfrm>
              <a:off x="1681" y="3671"/>
              <a:ext cx="22" cy="17"/>
            </a:xfrm>
            <a:custGeom>
              <a:avLst/>
              <a:gdLst/>
              <a:ahLst/>
              <a:cxnLst>
                <a:cxn ang="0">
                  <a:pos x="0" y="2"/>
                </a:cxn>
                <a:cxn ang="0">
                  <a:pos x="24" y="1"/>
                </a:cxn>
                <a:cxn ang="0">
                  <a:pos x="39" y="0"/>
                </a:cxn>
                <a:cxn ang="0">
                  <a:pos x="45" y="1"/>
                </a:cxn>
                <a:cxn ang="0">
                  <a:pos x="51" y="2"/>
                </a:cxn>
                <a:cxn ang="0">
                  <a:pos x="58" y="4"/>
                </a:cxn>
                <a:cxn ang="0">
                  <a:pos x="67" y="8"/>
                </a:cxn>
                <a:cxn ang="0">
                  <a:pos x="55" y="13"/>
                </a:cxn>
                <a:cxn ang="0">
                  <a:pos x="46" y="19"/>
                </a:cxn>
                <a:cxn ang="0">
                  <a:pos x="42" y="22"/>
                </a:cxn>
                <a:cxn ang="0">
                  <a:pos x="36" y="24"/>
                </a:cxn>
                <a:cxn ang="0">
                  <a:pos x="29" y="26"/>
                </a:cxn>
                <a:cxn ang="0">
                  <a:pos x="20" y="26"/>
                </a:cxn>
                <a:cxn ang="0">
                  <a:pos x="24" y="26"/>
                </a:cxn>
                <a:cxn ang="0">
                  <a:pos x="34" y="26"/>
                </a:cxn>
                <a:cxn ang="0">
                  <a:pos x="29" y="34"/>
                </a:cxn>
                <a:cxn ang="0">
                  <a:pos x="25" y="40"/>
                </a:cxn>
                <a:cxn ang="0">
                  <a:pos x="22" y="44"/>
                </a:cxn>
                <a:cxn ang="0">
                  <a:pos x="20" y="46"/>
                </a:cxn>
                <a:cxn ang="0">
                  <a:pos x="12" y="48"/>
                </a:cxn>
                <a:cxn ang="0">
                  <a:pos x="0" y="51"/>
                </a:cxn>
                <a:cxn ang="0">
                  <a:pos x="0" y="2"/>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grpSp>
      <p:sp>
        <p:nvSpPr>
          <p:cNvPr id="2089" name="Freeform 41"/>
          <p:cNvSpPr>
            <a:spLocks/>
          </p:cNvSpPr>
          <p:nvPr>
            <p:custDataLst>
              <p:tags r:id="rId34"/>
            </p:custDataLst>
          </p:nvPr>
        </p:nvSpPr>
        <p:spPr bwMode="auto">
          <a:xfrm>
            <a:off x="2354263" y="3090863"/>
            <a:ext cx="31750" cy="58737"/>
          </a:xfrm>
          <a:custGeom>
            <a:avLst/>
            <a:gdLst/>
            <a:ahLst/>
            <a:cxnLst>
              <a:cxn ang="0">
                <a:pos x="0" y="15"/>
              </a:cxn>
              <a:cxn ang="0">
                <a:pos x="1" y="19"/>
              </a:cxn>
              <a:cxn ang="0">
                <a:pos x="2" y="21"/>
              </a:cxn>
              <a:cxn ang="0">
                <a:pos x="4" y="24"/>
              </a:cxn>
              <a:cxn ang="0">
                <a:pos x="7" y="26"/>
              </a:cxn>
              <a:cxn ang="0">
                <a:pos x="13" y="29"/>
              </a:cxn>
              <a:cxn ang="0">
                <a:pos x="22" y="31"/>
              </a:cxn>
              <a:cxn ang="0">
                <a:pos x="40" y="33"/>
              </a:cxn>
              <a:cxn ang="0">
                <a:pos x="54" y="34"/>
              </a:cxn>
              <a:cxn ang="0">
                <a:pos x="58" y="33"/>
              </a:cxn>
              <a:cxn ang="0">
                <a:pos x="62" y="32"/>
              </a:cxn>
              <a:cxn ang="0">
                <a:pos x="65" y="29"/>
              </a:cxn>
              <a:cxn ang="0">
                <a:pos x="67" y="27"/>
              </a:cxn>
              <a:cxn ang="0">
                <a:pos x="73" y="21"/>
              </a:cxn>
              <a:cxn ang="0">
                <a:pos x="80" y="15"/>
              </a:cxn>
              <a:cxn ang="0">
                <a:pos x="75" y="10"/>
              </a:cxn>
              <a:cxn ang="0">
                <a:pos x="70" y="7"/>
              </a:cxn>
              <a:cxn ang="0">
                <a:pos x="65" y="4"/>
              </a:cxn>
              <a:cxn ang="0">
                <a:pos x="60" y="2"/>
              </a:cxn>
              <a:cxn ang="0">
                <a:pos x="55" y="0"/>
              </a:cxn>
              <a:cxn ang="0">
                <a:pos x="51" y="0"/>
              </a:cxn>
              <a:cxn ang="0">
                <a:pos x="45" y="1"/>
              </a:cxn>
              <a:cxn ang="0">
                <a:pos x="41" y="2"/>
              </a:cxn>
              <a:cxn ang="0">
                <a:pos x="34" y="2"/>
              </a:cxn>
              <a:cxn ang="0">
                <a:pos x="21" y="2"/>
              </a:cxn>
              <a:cxn ang="0">
                <a:pos x="13" y="3"/>
              </a:cxn>
              <a:cxn ang="0">
                <a:pos x="7" y="5"/>
              </a:cxn>
              <a:cxn ang="0">
                <a:pos x="4" y="7"/>
              </a:cxn>
              <a:cxn ang="0">
                <a:pos x="2" y="9"/>
              </a:cxn>
              <a:cxn ang="0">
                <a:pos x="1" y="11"/>
              </a:cxn>
              <a:cxn ang="0">
                <a:pos x="0" y="15"/>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090" name="Freeform 42"/>
          <p:cNvSpPr>
            <a:spLocks/>
          </p:cNvSpPr>
          <p:nvPr>
            <p:custDataLst>
              <p:tags r:id="rId35"/>
            </p:custDataLst>
          </p:nvPr>
        </p:nvSpPr>
        <p:spPr bwMode="auto">
          <a:xfrm>
            <a:off x="2409825" y="3097213"/>
            <a:ext cx="1588" cy="58737"/>
          </a:xfrm>
          <a:custGeom>
            <a:avLst/>
            <a:gdLst/>
            <a:ahLst/>
            <a:cxnLst>
              <a:cxn ang="0">
                <a:pos x="0" y="0"/>
              </a:cxn>
              <a:cxn ang="0">
                <a:pos x="7" y="13"/>
              </a:cxn>
              <a:cxn ang="0">
                <a:pos x="7" y="7"/>
              </a:cxn>
            </a:cxnLst>
            <a:rect l="0" t="0" r="r" b="b"/>
            <a:pathLst>
              <a:path w="7" h="13">
                <a:moveTo>
                  <a:pt x="0" y="0"/>
                </a:moveTo>
                <a:lnTo>
                  <a:pt x="7" y="13"/>
                </a:lnTo>
                <a:lnTo>
                  <a:pt x="7" y="7"/>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091" name="Freeform 43"/>
          <p:cNvSpPr>
            <a:spLocks/>
          </p:cNvSpPr>
          <p:nvPr>
            <p:custDataLst>
              <p:tags r:id="rId36"/>
            </p:custDataLst>
          </p:nvPr>
        </p:nvSpPr>
        <p:spPr bwMode="auto">
          <a:xfrm>
            <a:off x="2422525" y="3098800"/>
            <a:ext cx="6350" cy="58738"/>
          </a:xfrm>
          <a:custGeom>
            <a:avLst/>
            <a:gdLst/>
            <a:ahLst/>
            <a:cxnLst>
              <a:cxn ang="0">
                <a:pos x="0" y="0"/>
              </a:cxn>
              <a:cxn ang="0">
                <a:pos x="7" y="3"/>
              </a:cxn>
              <a:cxn ang="0">
                <a:pos x="20" y="6"/>
              </a:cxn>
              <a:cxn ang="0">
                <a:pos x="0" y="0"/>
              </a:cxn>
            </a:cxnLst>
            <a:rect l="0" t="0" r="r" b="b"/>
            <a:pathLst>
              <a:path w="20" h="6">
                <a:moveTo>
                  <a:pt x="0" y="0"/>
                </a:moveTo>
                <a:lnTo>
                  <a:pt x="7" y="3"/>
                </a:lnTo>
                <a:lnTo>
                  <a:pt x="20" y="6"/>
                </a:lnTo>
                <a:lnTo>
                  <a:pt x="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092" name="Freeform 44"/>
          <p:cNvSpPr>
            <a:spLocks/>
          </p:cNvSpPr>
          <p:nvPr>
            <p:custDataLst>
              <p:tags r:id="rId37"/>
            </p:custDataLst>
          </p:nvPr>
        </p:nvSpPr>
        <p:spPr bwMode="auto">
          <a:xfrm>
            <a:off x="2436813" y="3089275"/>
            <a:ext cx="7937" cy="57150"/>
          </a:xfrm>
          <a:custGeom>
            <a:avLst/>
            <a:gdLst/>
            <a:ahLst/>
            <a:cxnLst>
              <a:cxn ang="0">
                <a:pos x="0" y="12"/>
              </a:cxn>
              <a:cxn ang="0">
                <a:pos x="14" y="0"/>
              </a:cxn>
              <a:cxn ang="0">
                <a:pos x="0" y="12"/>
              </a:cxn>
            </a:cxnLst>
            <a:rect l="0" t="0" r="r" b="b"/>
            <a:pathLst>
              <a:path w="14" h="12">
                <a:moveTo>
                  <a:pt x="0" y="12"/>
                </a:moveTo>
                <a:lnTo>
                  <a:pt x="14" y="0"/>
                </a:lnTo>
                <a:lnTo>
                  <a:pt x="0" y="12"/>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093" name="Freeform 45"/>
          <p:cNvSpPr>
            <a:spLocks/>
          </p:cNvSpPr>
          <p:nvPr>
            <p:custDataLst>
              <p:tags r:id="rId38"/>
            </p:custDataLst>
          </p:nvPr>
        </p:nvSpPr>
        <p:spPr bwMode="auto">
          <a:xfrm>
            <a:off x="2416175" y="3081338"/>
            <a:ext cx="11113" cy="58737"/>
          </a:xfrm>
          <a:custGeom>
            <a:avLst/>
            <a:gdLst/>
            <a:ahLst/>
            <a:cxnLst>
              <a:cxn ang="0">
                <a:pos x="0" y="0"/>
              </a:cxn>
              <a:cxn ang="0">
                <a:pos x="0" y="4"/>
              </a:cxn>
              <a:cxn ang="0">
                <a:pos x="2" y="6"/>
              </a:cxn>
              <a:cxn ang="0">
                <a:pos x="7" y="7"/>
              </a:cxn>
              <a:cxn ang="0">
                <a:pos x="10" y="7"/>
              </a:cxn>
              <a:cxn ang="0">
                <a:pos x="15" y="6"/>
              </a:cxn>
              <a:cxn ang="0">
                <a:pos x="19" y="4"/>
              </a:cxn>
              <a:cxn ang="0">
                <a:pos x="23" y="2"/>
              </a:cxn>
              <a:cxn ang="0">
                <a:pos x="27" y="0"/>
              </a:cxn>
              <a:cxn ang="0">
                <a:pos x="0" y="0"/>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094" name="Freeform 46"/>
          <p:cNvSpPr>
            <a:spLocks/>
          </p:cNvSpPr>
          <p:nvPr>
            <p:custDataLst>
              <p:tags r:id="rId39"/>
            </p:custDataLst>
          </p:nvPr>
        </p:nvSpPr>
        <p:spPr bwMode="auto">
          <a:xfrm>
            <a:off x="2465388" y="3109913"/>
            <a:ext cx="14287" cy="60325"/>
          </a:xfrm>
          <a:custGeom>
            <a:avLst/>
            <a:gdLst/>
            <a:ahLst/>
            <a:cxnLst>
              <a:cxn ang="0">
                <a:pos x="0" y="0"/>
              </a:cxn>
              <a:cxn ang="0">
                <a:pos x="11" y="3"/>
              </a:cxn>
              <a:cxn ang="0">
                <a:pos x="27" y="6"/>
              </a:cxn>
            </a:cxnLst>
            <a:rect l="0" t="0" r="r" b="b"/>
            <a:pathLst>
              <a:path w="27" h="6">
                <a:moveTo>
                  <a:pt x="0" y="0"/>
                </a:moveTo>
                <a:lnTo>
                  <a:pt x="11" y="3"/>
                </a:lnTo>
                <a:lnTo>
                  <a:pt x="27" y="6"/>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095" name="Line 47"/>
          <p:cNvSpPr>
            <a:spLocks noChangeShapeType="1"/>
          </p:cNvSpPr>
          <p:nvPr>
            <p:custDataLst>
              <p:tags r:id="rId40"/>
            </p:custDataLst>
          </p:nvPr>
        </p:nvSpPr>
        <p:spPr bwMode="auto">
          <a:xfrm flipH="1" flipV="1">
            <a:off x="2473325" y="3106738"/>
            <a:ext cx="6350" cy="9525"/>
          </a:xfrm>
          <a:prstGeom prst="line">
            <a:avLst/>
          </a:prstGeom>
          <a:noFill/>
          <a:ln w="9525">
            <a:solidFill>
              <a:srgbClr val="FFFFFF"/>
            </a:solidFill>
            <a:round/>
            <a:headEnd/>
            <a:tailEnd/>
          </a:ln>
        </p:spPr>
        <p:txBody>
          <a:bodyPr/>
          <a:lstStyle/>
          <a:p>
            <a:endParaRPr lang="en-US" sz="800" dirty="0">
              <a:solidFill>
                <a:prstClr val="black"/>
              </a:solidFill>
              <a:latin typeface="Arial" pitchFamily="34" charset="0"/>
              <a:cs typeface="Arial" pitchFamily="34" charset="0"/>
            </a:endParaRPr>
          </a:p>
        </p:txBody>
      </p:sp>
      <p:sp>
        <p:nvSpPr>
          <p:cNvPr id="2096" name="Line 48"/>
          <p:cNvSpPr>
            <a:spLocks noChangeShapeType="1"/>
          </p:cNvSpPr>
          <p:nvPr>
            <p:custDataLst>
              <p:tags r:id="rId41"/>
            </p:custDataLst>
          </p:nvPr>
        </p:nvSpPr>
        <p:spPr bwMode="auto">
          <a:xfrm flipH="1">
            <a:off x="2473325" y="3132138"/>
            <a:ext cx="6350" cy="11112"/>
          </a:xfrm>
          <a:prstGeom prst="line">
            <a:avLst/>
          </a:prstGeom>
          <a:noFill/>
          <a:ln w="9525">
            <a:solidFill>
              <a:srgbClr val="FFFFFF"/>
            </a:solidFill>
            <a:round/>
            <a:headEnd/>
            <a:tailEnd/>
          </a:ln>
        </p:spPr>
        <p:txBody>
          <a:bodyPr/>
          <a:lstStyle/>
          <a:p>
            <a:endParaRPr lang="en-US" sz="800" dirty="0">
              <a:solidFill>
                <a:prstClr val="black"/>
              </a:solidFill>
              <a:latin typeface="Arial" pitchFamily="34" charset="0"/>
              <a:cs typeface="Arial" pitchFamily="34" charset="0"/>
            </a:endParaRPr>
          </a:p>
        </p:txBody>
      </p:sp>
      <p:sp>
        <p:nvSpPr>
          <p:cNvPr id="2097" name="Freeform 49"/>
          <p:cNvSpPr>
            <a:spLocks/>
          </p:cNvSpPr>
          <p:nvPr>
            <p:custDataLst>
              <p:tags r:id="rId42"/>
            </p:custDataLst>
          </p:nvPr>
        </p:nvSpPr>
        <p:spPr bwMode="auto">
          <a:xfrm>
            <a:off x="2473325" y="3127375"/>
            <a:ext cx="11113" cy="58738"/>
          </a:xfrm>
          <a:custGeom>
            <a:avLst/>
            <a:gdLst/>
            <a:ahLst/>
            <a:cxnLst>
              <a:cxn ang="0">
                <a:pos x="0" y="24"/>
              </a:cxn>
              <a:cxn ang="0">
                <a:pos x="2" y="24"/>
              </a:cxn>
              <a:cxn ang="0">
                <a:pos x="6" y="22"/>
              </a:cxn>
              <a:cxn ang="0">
                <a:pos x="9" y="20"/>
              </a:cxn>
              <a:cxn ang="0">
                <a:pos x="12" y="16"/>
              </a:cxn>
              <a:cxn ang="0">
                <a:pos x="15" y="13"/>
              </a:cxn>
              <a:cxn ang="0">
                <a:pos x="18" y="9"/>
              </a:cxn>
              <a:cxn ang="0">
                <a:pos x="19" y="4"/>
              </a:cxn>
              <a:cxn ang="0">
                <a:pos x="20" y="0"/>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098" name="Freeform 50"/>
          <p:cNvSpPr>
            <a:spLocks/>
          </p:cNvSpPr>
          <p:nvPr>
            <p:custDataLst>
              <p:tags r:id="rId43"/>
            </p:custDataLst>
          </p:nvPr>
        </p:nvSpPr>
        <p:spPr bwMode="auto">
          <a:xfrm>
            <a:off x="2479675" y="3155950"/>
            <a:ext cx="17463" cy="55563"/>
          </a:xfrm>
          <a:custGeom>
            <a:avLst/>
            <a:gdLst/>
            <a:ahLst/>
            <a:cxnLst>
              <a:cxn ang="0">
                <a:pos x="13" y="7"/>
              </a:cxn>
              <a:cxn ang="0">
                <a:pos x="0" y="19"/>
              </a:cxn>
              <a:cxn ang="0">
                <a:pos x="10" y="20"/>
              </a:cxn>
              <a:cxn ang="0">
                <a:pos x="19" y="22"/>
              </a:cxn>
              <a:cxn ang="0">
                <a:pos x="27" y="25"/>
              </a:cxn>
              <a:cxn ang="0">
                <a:pos x="33" y="25"/>
              </a:cxn>
              <a:cxn ang="0">
                <a:pos x="33" y="0"/>
              </a:cxn>
              <a:cxn ang="0">
                <a:pos x="27" y="0"/>
              </a:cxn>
              <a:cxn ang="0">
                <a:pos x="13" y="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099" name="Freeform 51"/>
          <p:cNvSpPr>
            <a:spLocks/>
          </p:cNvSpPr>
          <p:nvPr>
            <p:custDataLst>
              <p:tags r:id="rId44"/>
            </p:custDataLst>
          </p:nvPr>
        </p:nvSpPr>
        <p:spPr bwMode="auto">
          <a:xfrm>
            <a:off x="2486025" y="3203575"/>
            <a:ext cx="15875" cy="57150"/>
          </a:xfrm>
          <a:custGeom>
            <a:avLst/>
            <a:gdLst/>
            <a:ahLst/>
            <a:cxnLst>
              <a:cxn ang="0">
                <a:pos x="0" y="0"/>
              </a:cxn>
              <a:cxn ang="0">
                <a:pos x="3" y="6"/>
              </a:cxn>
              <a:cxn ang="0">
                <a:pos x="6" y="11"/>
              </a:cxn>
              <a:cxn ang="0">
                <a:pos x="10" y="14"/>
              </a:cxn>
              <a:cxn ang="0">
                <a:pos x="15" y="16"/>
              </a:cxn>
              <a:cxn ang="0">
                <a:pos x="27" y="18"/>
              </a:cxn>
              <a:cxn ang="0">
                <a:pos x="40" y="18"/>
              </a:cxn>
              <a:cxn ang="0">
                <a:pos x="40" y="0"/>
              </a:cxn>
              <a:cxn ang="0">
                <a:pos x="30" y="0"/>
              </a:cxn>
              <a:cxn ang="0">
                <a:pos x="20" y="0"/>
              </a:cxn>
              <a:cxn ang="0">
                <a:pos x="10" y="0"/>
              </a:cxn>
              <a:cxn ang="0">
                <a:pos x="0" y="0"/>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00" name="Freeform 52"/>
          <p:cNvSpPr>
            <a:spLocks/>
          </p:cNvSpPr>
          <p:nvPr>
            <p:custDataLst>
              <p:tags r:id="rId45"/>
            </p:custDataLst>
          </p:nvPr>
        </p:nvSpPr>
        <p:spPr bwMode="auto">
          <a:xfrm>
            <a:off x="2495550" y="3228975"/>
            <a:ext cx="3175" cy="57150"/>
          </a:xfrm>
          <a:custGeom>
            <a:avLst/>
            <a:gdLst/>
            <a:ahLst/>
            <a:cxnLst>
              <a:cxn ang="0">
                <a:pos x="4" y="32"/>
              </a:cxn>
              <a:cxn ang="0">
                <a:pos x="6" y="28"/>
              </a:cxn>
              <a:cxn ang="0">
                <a:pos x="8" y="25"/>
              </a:cxn>
              <a:cxn ang="0">
                <a:pos x="9" y="22"/>
              </a:cxn>
              <a:cxn ang="0">
                <a:pos x="10" y="18"/>
              </a:cxn>
              <a:cxn ang="0">
                <a:pos x="11" y="9"/>
              </a:cxn>
              <a:cxn ang="0">
                <a:pos x="11" y="0"/>
              </a:cxn>
              <a:cxn ang="0">
                <a:pos x="6" y="3"/>
              </a:cxn>
              <a:cxn ang="0">
                <a:pos x="3" y="7"/>
              </a:cxn>
              <a:cxn ang="0">
                <a:pos x="1" y="11"/>
              </a:cxn>
              <a:cxn ang="0">
                <a:pos x="0" y="16"/>
              </a:cxn>
              <a:cxn ang="0">
                <a:pos x="0" y="20"/>
              </a:cxn>
              <a:cxn ang="0">
                <a:pos x="1" y="24"/>
              </a:cxn>
              <a:cxn ang="0">
                <a:pos x="2" y="28"/>
              </a:cxn>
              <a:cxn ang="0">
                <a:pos x="4" y="32"/>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01" name="Freeform 53"/>
          <p:cNvSpPr>
            <a:spLocks/>
          </p:cNvSpPr>
          <p:nvPr>
            <p:custDataLst>
              <p:tags r:id="rId46"/>
            </p:custDataLst>
          </p:nvPr>
        </p:nvSpPr>
        <p:spPr bwMode="auto">
          <a:xfrm>
            <a:off x="2517775" y="3259138"/>
            <a:ext cx="1588" cy="55562"/>
          </a:xfrm>
          <a:custGeom>
            <a:avLst/>
            <a:gdLst/>
            <a:ahLst/>
            <a:cxnLst>
              <a:cxn ang="0">
                <a:pos x="0" y="0"/>
              </a:cxn>
              <a:cxn ang="0">
                <a:pos x="0" y="24"/>
              </a:cxn>
              <a:cxn ang="0">
                <a:pos x="14" y="12"/>
              </a:cxn>
              <a:cxn ang="0">
                <a:pos x="0" y="0"/>
              </a:cxn>
            </a:cxnLst>
            <a:rect l="0" t="0" r="r" b="b"/>
            <a:pathLst>
              <a:path w="14" h="24">
                <a:moveTo>
                  <a:pt x="0" y="0"/>
                </a:moveTo>
                <a:lnTo>
                  <a:pt x="0" y="24"/>
                </a:lnTo>
                <a:lnTo>
                  <a:pt x="14" y="12"/>
                </a:lnTo>
                <a:lnTo>
                  <a:pt x="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02" name="Freeform 54"/>
          <p:cNvSpPr>
            <a:spLocks/>
          </p:cNvSpPr>
          <p:nvPr>
            <p:custDataLst>
              <p:tags r:id="rId47"/>
            </p:custDataLst>
          </p:nvPr>
        </p:nvSpPr>
        <p:spPr bwMode="auto">
          <a:xfrm>
            <a:off x="2479675" y="3271838"/>
            <a:ext cx="15875" cy="58737"/>
          </a:xfrm>
          <a:custGeom>
            <a:avLst/>
            <a:gdLst/>
            <a:ahLst/>
            <a:cxnLst>
              <a:cxn ang="0">
                <a:pos x="0" y="12"/>
              </a:cxn>
              <a:cxn ang="0">
                <a:pos x="7" y="15"/>
              </a:cxn>
              <a:cxn ang="0">
                <a:pos x="13" y="18"/>
              </a:cxn>
              <a:cxn ang="0">
                <a:pos x="22" y="7"/>
              </a:cxn>
              <a:cxn ang="0">
                <a:pos x="27" y="0"/>
              </a:cxn>
              <a:cxn ang="0">
                <a:pos x="22" y="0"/>
              </a:cxn>
              <a:cxn ang="0">
                <a:pos x="18" y="1"/>
              </a:cxn>
              <a:cxn ang="0">
                <a:pos x="13" y="2"/>
              </a:cxn>
              <a:cxn ang="0">
                <a:pos x="10" y="4"/>
              </a:cxn>
              <a:cxn ang="0">
                <a:pos x="5" y="8"/>
              </a:cxn>
              <a:cxn ang="0">
                <a:pos x="0" y="12"/>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03" name="Freeform 55"/>
          <p:cNvSpPr>
            <a:spLocks/>
          </p:cNvSpPr>
          <p:nvPr>
            <p:custDataLst>
              <p:tags r:id="rId48"/>
            </p:custDataLst>
          </p:nvPr>
        </p:nvSpPr>
        <p:spPr bwMode="auto">
          <a:xfrm>
            <a:off x="2465388" y="3336925"/>
            <a:ext cx="23812" cy="57150"/>
          </a:xfrm>
          <a:custGeom>
            <a:avLst/>
            <a:gdLst/>
            <a:ahLst/>
            <a:cxnLst>
              <a:cxn ang="0">
                <a:pos x="0" y="36"/>
              </a:cxn>
              <a:cxn ang="0">
                <a:pos x="1" y="39"/>
              </a:cxn>
              <a:cxn ang="0">
                <a:pos x="2" y="41"/>
              </a:cxn>
              <a:cxn ang="0">
                <a:pos x="4" y="43"/>
              </a:cxn>
              <a:cxn ang="0">
                <a:pos x="6" y="45"/>
              </a:cxn>
              <a:cxn ang="0">
                <a:pos x="12" y="48"/>
              </a:cxn>
              <a:cxn ang="0">
                <a:pos x="14" y="49"/>
              </a:cxn>
              <a:cxn ang="0">
                <a:pos x="18" y="49"/>
              </a:cxn>
              <a:cxn ang="0">
                <a:pos x="24" y="46"/>
              </a:cxn>
              <a:cxn ang="0">
                <a:pos x="29" y="42"/>
              </a:cxn>
              <a:cxn ang="0">
                <a:pos x="35" y="39"/>
              </a:cxn>
              <a:cxn ang="0">
                <a:pos x="39" y="35"/>
              </a:cxn>
              <a:cxn ang="0">
                <a:pos x="44" y="31"/>
              </a:cxn>
              <a:cxn ang="0">
                <a:pos x="46" y="27"/>
              </a:cxn>
              <a:cxn ang="0">
                <a:pos x="47" y="24"/>
              </a:cxn>
              <a:cxn ang="0">
                <a:pos x="47" y="12"/>
              </a:cxn>
              <a:cxn ang="0">
                <a:pos x="47" y="0"/>
              </a:cxn>
              <a:cxn ang="0">
                <a:pos x="27" y="0"/>
              </a:cxn>
              <a:cxn ang="0">
                <a:pos x="17" y="8"/>
              </a:cxn>
              <a:cxn ang="0">
                <a:pos x="9" y="16"/>
              </a:cxn>
              <a:cxn ang="0">
                <a:pos x="5" y="20"/>
              </a:cxn>
              <a:cxn ang="0">
                <a:pos x="2" y="25"/>
              </a:cxn>
              <a:cxn ang="0">
                <a:pos x="1" y="30"/>
              </a:cxn>
              <a:cxn ang="0">
                <a:pos x="0" y="36"/>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990099"/>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04" name="Freeform 56"/>
          <p:cNvSpPr>
            <a:spLocks/>
          </p:cNvSpPr>
          <p:nvPr>
            <p:custDataLst>
              <p:tags r:id="rId49"/>
            </p:custDataLst>
          </p:nvPr>
        </p:nvSpPr>
        <p:spPr bwMode="auto">
          <a:xfrm>
            <a:off x="2484438" y="3313113"/>
            <a:ext cx="12700" cy="57150"/>
          </a:xfrm>
          <a:custGeom>
            <a:avLst/>
            <a:gdLst/>
            <a:ahLst/>
            <a:cxnLst>
              <a:cxn ang="0">
                <a:pos x="0" y="0"/>
              </a:cxn>
              <a:cxn ang="0">
                <a:pos x="0" y="4"/>
              </a:cxn>
              <a:cxn ang="0">
                <a:pos x="3" y="7"/>
              </a:cxn>
              <a:cxn ang="0">
                <a:pos x="6" y="8"/>
              </a:cxn>
              <a:cxn ang="0">
                <a:pos x="11" y="9"/>
              </a:cxn>
              <a:cxn ang="0">
                <a:pos x="15" y="8"/>
              </a:cxn>
              <a:cxn ang="0">
                <a:pos x="20" y="7"/>
              </a:cxn>
              <a:cxn ang="0">
                <a:pos x="23" y="4"/>
              </a:cxn>
              <a:cxn ang="0">
                <a:pos x="26" y="0"/>
              </a:cxn>
              <a:cxn ang="0">
                <a:pos x="0" y="0"/>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05" name="Freeform 57"/>
          <p:cNvSpPr>
            <a:spLocks/>
          </p:cNvSpPr>
          <p:nvPr>
            <p:custDataLst>
              <p:tags r:id="rId50"/>
            </p:custDataLst>
          </p:nvPr>
        </p:nvSpPr>
        <p:spPr bwMode="auto">
          <a:xfrm>
            <a:off x="1966913" y="2984500"/>
            <a:ext cx="15875" cy="57150"/>
          </a:xfrm>
          <a:custGeom>
            <a:avLst/>
            <a:gdLst/>
            <a:ahLst/>
            <a:cxnLst>
              <a:cxn ang="0">
                <a:pos x="0" y="0"/>
              </a:cxn>
              <a:cxn ang="0">
                <a:pos x="0" y="18"/>
              </a:cxn>
              <a:cxn ang="0">
                <a:pos x="6" y="18"/>
              </a:cxn>
              <a:cxn ang="0">
                <a:pos x="13" y="18"/>
              </a:cxn>
              <a:cxn ang="0">
                <a:pos x="23" y="17"/>
              </a:cxn>
              <a:cxn ang="0">
                <a:pos x="30" y="14"/>
              </a:cxn>
              <a:cxn ang="0">
                <a:pos x="34" y="12"/>
              </a:cxn>
              <a:cxn ang="0">
                <a:pos x="37" y="10"/>
              </a:cxn>
              <a:cxn ang="0">
                <a:pos x="38" y="8"/>
              </a:cxn>
              <a:cxn ang="0">
                <a:pos x="39" y="6"/>
              </a:cxn>
              <a:cxn ang="0">
                <a:pos x="29" y="5"/>
              </a:cxn>
              <a:cxn ang="0">
                <a:pos x="19" y="3"/>
              </a:cxn>
              <a:cxn ang="0">
                <a:pos x="10" y="0"/>
              </a:cxn>
              <a:cxn ang="0">
                <a:pos x="0" y="0"/>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grpSp>
        <p:nvGrpSpPr>
          <p:cNvPr id="4" name="Group 58"/>
          <p:cNvGrpSpPr>
            <a:grpSpLocks/>
          </p:cNvGrpSpPr>
          <p:nvPr>
            <p:custDataLst>
              <p:tags r:id="rId51"/>
            </p:custDataLst>
          </p:nvPr>
        </p:nvGrpSpPr>
        <p:grpSpPr bwMode="auto">
          <a:xfrm>
            <a:off x="2092325" y="2817813"/>
            <a:ext cx="131763" cy="195262"/>
            <a:chOff x="1199" y="2121"/>
            <a:chExt cx="97" cy="123"/>
          </a:xfrm>
          <a:solidFill>
            <a:schemeClr val="bg1">
              <a:lumMod val="65000"/>
            </a:schemeClr>
          </a:solidFill>
        </p:grpSpPr>
        <p:sp>
          <p:nvSpPr>
            <p:cNvPr id="2107" name="Freeform 59"/>
            <p:cNvSpPr>
              <a:spLocks/>
            </p:cNvSpPr>
            <p:nvPr/>
          </p:nvSpPr>
          <p:spPr bwMode="auto">
            <a:xfrm>
              <a:off x="1274" y="2236"/>
              <a:ext cx="16" cy="8"/>
            </a:xfrm>
            <a:custGeom>
              <a:avLst/>
              <a:gdLst/>
              <a:ahLst/>
              <a:cxnLst>
                <a:cxn ang="0">
                  <a:pos x="0" y="25"/>
                </a:cxn>
                <a:cxn ang="0">
                  <a:pos x="7" y="25"/>
                </a:cxn>
                <a:cxn ang="0">
                  <a:pos x="15" y="24"/>
                </a:cxn>
                <a:cxn ang="0">
                  <a:pos x="23" y="22"/>
                </a:cxn>
                <a:cxn ang="0">
                  <a:pos x="30" y="19"/>
                </a:cxn>
                <a:cxn ang="0">
                  <a:pos x="38" y="15"/>
                </a:cxn>
                <a:cxn ang="0">
                  <a:pos x="43" y="11"/>
                </a:cxn>
                <a:cxn ang="0">
                  <a:pos x="49" y="6"/>
                </a:cxn>
                <a:cxn ang="0">
                  <a:pos x="52" y="0"/>
                </a:cxn>
                <a:cxn ang="0">
                  <a:pos x="40" y="0"/>
                </a:cxn>
                <a:cxn ang="0">
                  <a:pos x="31" y="0"/>
                </a:cxn>
                <a:cxn ang="0">
                  <a:pos x="23" y="1"/>
                </a:cxn>
                <a:cxn ang="0">
                  <a:pos x="16" y="3"/>
                </a:cxn>
                <a:cxn ang="0">
                  <a:pos x="11" y="6"/>
                </a:cxn>
                <a:cxn ang="0">
                  <a:pos x="5" y="10"/>
                </a:cxn>
                <a:cxn ang="0">
                  <a:pos x="2" y="16"/>
                </a:cxn>
                <a:cxn ang="0">
                  <a:pos x="0" y="25"/>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08" name="Freeform 60"/>
            <p:cNvSpPr>
              <a:spLocks/>
            </p:cNvSpPr>
            <p:nvPr/>
          </p:nvSpPr>
          <p:spPr bwMode="auto">
            <a:xfrm>
              <a:off x="1199" y="2131"/>
              <a:ext cx="11" cy="4"/>
            </a:xfrm>
            <a:custGeom>
              <a:avLst/>
              <a:gdLst/>
              <a:ahLst/>
              <a:cxnLst>
                <a:cxn ang="0">
                  <a:pos x="0" y="0"/>
                </a:cxn>
                <a:cxn ang="0">
                  <a:pos x="0" y="6"/>
                </a:cxn>
                <a:cxn ang="0">
                  <a:pos x="0" y="13"/>
                </a:cxn>
                <a:cxn ang="0">
                  <a:pos x="9" y="13"/>
                </a:cxn>
                <a:cxn ang="0">
                  <a:pos x="16" y="13"/>
                </a:cxn>
                <a:cxn ang="0">
                  <a:pos x="24" y="11"/>
                </a:cxn>
                <a:cxn ang="0">
                  <a:pos x="33" y="6"/>
                </a:cxn>
                <a:cxn ang="0">
                  <a:pos x="24" y="3"/>
                </a:cxn>
                <a:cxn ang="0">
                  <a:pos x="16" y="1"/>
                </a:cxn>
                <a:cxn ang="0">
                  <a:pos x="9" y="0"/>
                </a:cxn>
                <a:cxn ang="0">
                  <a:pos x="0" y="0"/>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09" name="Freeform 61"/>
            <p:cNvSpPr>
              <a:spLocks/>
            </p:cNvSpPr>
            <p:nvPr/>
          </p:nvSpPr>
          <p:spPr bwMode="auto">
            <a:xfrm>
              <a:off x="1210" y="2121"/>
              <a:ext cx="20" cy="28"/>
            </a:xfrm>
            <a:custGeom>
              <a:avLst/>
              <a:gdLst/>
              <a:ahLst/>
              <a:cxnLst>
                <a:cxn ang="0">
                  <a:pos x="26" y="18"/>
                </a:cxn>
                <a:cxn ang="0">
                  <a:pos x="0" y="0"/>
                </a:cxn>
                <a:cxn ang="0">
                  <a:pos x="26" y="0"/>
                </a:cxn>
                <a:cxn ang="0">
                  <a:pos x="29" y="4"/>
                </a:cxn>
                <a:cxn ang="0">
                  <a:pos x="33" y="8"/>
                </a:cxn>
                <a:cxn ang="0">
                  <a:pos x="36" y="11"/>
                </a:cxn>
                <a:cxn ang="0">
                  <a:pos x="39" y="14"/>
                </a:cxn>
                <a:cxn ang="0">
                  <a:pos x="47" y="17"/>
                </a:cxn>
                <a:cxn ang="0">
                  <a:pos x="54" y="18"/>
                </a:cxn>
                <a:cxn ang="0">
                  <a:pos x="58" y="30"/>
                </a:cxn>
                <a:cxn ang="0">
                  <a:pos x="62" y="40"/>
                </a:cxn>
                <a:cxn ang="0">
                  <a:pos x="63" y="45"/>
                </a:cxn>
                <a:cxn ang="0">
                  <a:pos x="66" y="50"/>
                </a:cxn>
                <a:cxn ang="0">
                  <a:pos x="66" y="55"/>
                </a:cxn>
                <a:cxn ang="0">
                  <a:pos x="67" y="61"/>
                </a:cxn>
                <a:cxn ang="0">
                  <a:pos x="63" y="74"/>
                </a:cxn>
                <a:cxn ang="0">
                  <a:pos x="60" y="86"/>
                </a:cxn>
                <a:cxn ang="0">
                  <a:pos x="55" y="69"/>
                </a:cxn>
                <a:cxn ang="0">
                  <a:pos x="51" y="54"/>
                </a:cxn>
                <a:cxn ang="0">
                  <a:pos x="50" y="47"/>
                </a:cxn>
                <a:cxn ang="0">
                  <a:pos x="50" y="41"/>
                </a:cxn>
                <a:cxn ang="0">
                  <a:pos x="51" y="35"/>
                </a:cxn>
                <a:cxn ang="0">
                  <a:pos x="54" y="30"/>
                </a:cxn>
                <a:cxn ang="0">
                  <a:pos x="44" y="30"/>
                </a:cxn>
                <a:cxn ang="0">
                  <a:pos x="35" y="29"/>
                </a:cxn>
                <a:cxn ang="0">
                  <a:pos x="32" y="27"/>
                </a:cxn>
                <a:cxn ang="0">
                  <a:pos x="28" y="25"/>
                </a:cxn>
                <a:cxn ang="0">
                  <a:pos x="27" y="22"/>
                </a:cxn>
                <a:cxn ang="0">
                  <a:pos x="26" y="18"/>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10" name="Freeform 62"/>
            <p:cNvSpPr>
              <a:spLocks/>
            </p:cNvSpPr>
            <p:nvPr/>
          </p:nvSpPr>
          <p:spPr bwMode="auto">
            <a:xfrm>
              <a:off x="1201" y="2159"/>
              <a:ext cx="16" cy="28"/>
            </a:xfrm>
            <a:custGeom>
              <a:avLst/>
              <a:gdLst/>
              <a:ahLst/>
              <a:cxnLst>
                <a:cxn ang="0">
                  <a:pos x="27" y="12"/>
                </a:cxn>
                <a:cxn ang="0">
                  <a:pos x="20" y="6"/>
                </a:cxn>
                <a:cxn ang="0">
                  <a:pos x="14" y="0"/>
                </a:cxn>
                <a:cxn ang="0">
                  <a:pos x="9" y="5"/>
                </a:cxn>
                <a:cxn ang="0">
                  <a:pos x="5" y="13"/>
                </a:cxn>
                <a:cxn ang="0">
                  <a:pos x="1" y="21"/>
                </a:cxn>
                <a:cxn ang="0">
                  <a:pos x="0" y="30"/>
                </a:cxn>
                <a:cxn ang="0">
                  <a:pos x="0" y="36"/>
                </a:cxn>
                <a:cxn ang="0">
                  <a:pos x="3" y="43"/>
                </a:cxn>
                <a:cxn ang="0">
                  <a:pos x="5" y="50"/>
                </a:cxn>
                <a:cxn ang="0">
                  <a:pos x="8" y="58"/>
                </a:cxn>
                <a:cxn ang="0">
                  <a:pos x="12" y="66"/>
                </a:cxn>
                <a:cxn ang="0">
                  <a:pos x="17" y="74"/>
                </a:cxn>
                <a:cxn ang="0">
                  <a:pos x="22" y="80"/>
                </a:cxn>
                <a:cxn ang="0">
                  <a:pos x="27" y="86"/>
                </a:cxn>
                <a:cxn ang="0">
                  <a:pos x="31" y="79"/>
                </a:cxn>
                <a:cxn ang="0">
                  <a:pos x="37" y="69"/>
                </a:cxn>
                <a:cxn ang="0">
                  <a:pos x="42" y="57"/>
                </a:cxn>
                <a:cxn ang="0">
                  <a:pos x="46" y="45"/>
                </a:cxn>
                <a:cxn ang="0">
                  <a:pos x="49" y="39"/>
                </a:cxn>
                <a:cxn ang="0">
                  <a:pos x="49" y="33"/>
                </a:cxn>
                <a:cxn ang="0">
                  <a:pos x="49" y="26"/>
                </a:cxn>
                <a:cxn ang="0">
                  <a:pos x="48" y="22"/>
                </a:cxn>
                <a:cxn ang="0">
                  <a:pos x="44" y="18"/>
                </a:cxn>
                <a:cxn ang="0">
                  <a:pos x="40" y="15"/>
                </a:cxn>
                <a:cxn ang="0">
                  <a:pos x="34" y="13"/>
                </a:cxn>
                <a:cxn ang="0">
                  <a:pos x="27" y="12"/>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11" name="Freeform 63"/>
            <p:cNvSpPr>
              <a:spLocks/>
            </p:cNvSpPr>
            <p:nvPr/>
          </p:nvSpPr>
          <p:spPr bwMode="auto">
            <a:xfrm>
              <a:off x="1226" y="2161"/>
              <a:ext cx="2" cy="4"/>
            </a:xfrm>
            <a:custGeom>
              <a:avLst/>
              <a:gdLst/>
              <a:ahLst/>
              <a:cxnLst>
                <a:cxn ang="0">
                  <a:pos x="0" y="12"/>
                </a:cxn>
                <a:cxn ang="0">
                  <a:pos x="6" y="0"/>
                </a:cxn>
                <a:cxn ang="0">
                  <a:pos x="4" y="0"/>
                </a:cxn>
                <a:cxn ang="0">
                  <a:pos x="2" y="2"/>
                </a:cxn>
                <a:cxn ang="0">
                  <a:pos x="1" y="4"/>
                </a:cxn>
                <a:cxn ang="0">
                  <a:pos x="0" y="6"/>
                </a:cxn>
                <a:cxn ang="0">
                  <a:pos x="0" y="10"/>
                </a:cxn>
                <a:cxn ang="0">
                  <a:pos x="0" y="12"/>
                </a:cxn>
              </a:cxnLst>
              <a:rect l="0" t="0" r="r" b="b"/>
              <a:pathLst>
                <a:path w="6" h="12">
                  <a:moveTo>
                    <a:pt x="0" y="12"/>
                  </a:moveTo>
                  <a:lnTo>
                    <a:pt x="6" y="0"/>
                  </a:lnTo>
                  <a:lnTo>
                    <a:pt x="4" y="0"/>
                  </a:lnTo>
                  <a:lnTo>
                    <a:pt x="2" y="2"/>
                  </a:lnTo>
                  <a:lnTo>
                    <a:pt x="1" y="4"/>
                  </a:lnTo>
                  <a:lnTo>
                    <a:pt x="0" y="6"/>
                  </a:lnTo>
                  <a:lnTo>
                    <a:pt x="0" y="10"/>
                  </a:lnTo>
                  <a:lnTo>
                    <a:pt x="0" y="12"/>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12" name="Freeform 64"/>
            <p:cNvSpPr>
              <a:spLocks/>
            </p:cNvSpPr>
            <p:nvPr/>
          </p:nvSpPr>
          <p:spPr bwMode="auto">
            <a:xfrm>
              <a:off x="1230" y="2154"/>
              <a:ext cx="13" cy="15"/>
            </a:xfrm>
            <a:custGeom>
              <a:avLst/>
              <a:gdLst/>
              <a:ahLst/>
              <a:cxnLst>
                <a:cxn ang="0">
                  <a:pos x="0" y="0"/>
                </a:cxn>
                <a:cxn ang="0">
                  <a:pos x="11" y="9"/>
                </a:cxn>
                <a:cxn ang="0">
                  <a:pos x="22" y="17"/>
                </a:cxn>
                <a:cxn ang="0">
                  <a:pos x="32" y="24"/>
                </a:cxn>
                <a:cxn ang="0">
                  <a:pos x="39" y="30"/>
                </a:cxn>
                <a:cxn ang="0">
                  <a:pos x="36" y="39"/>
                </a:cxn>
                <a:cxn ang="0">
                  <a:pos x="33" y="48"/>
                </a:cxn>
                <a:cxn ang="0">
                  <a:pos x="18" y="36"/>
                </a:cxn>
                <a:cxn ang="0">
                  <a:pos x="8" y="26"/>
                </a:cxn>
                <a:cxn ang="0">
                  <a:pos x="4" y="21"/>
                </a:cxn>
                <a:cxn ang="0">
                  <a:pos x="2" y="15"/>
                </a:cxn>
                <a:cxn ang="0">
                  <a:pos x="0" y="8"/>
                </a:cxn>
                <a:cxn ang="0">
                  <a:pos x="0" y="0"/>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13" name="Freeform 65"/>
            <p:cNvSpPr>
              <a:spLocks/>
            </p:cNvSpPr>
            <p:nvPr/>
          </p:nvSpPr>
          <p:spPr bwMode="auto">
            <a:xfrm>
              <a:off x="1247" y="2167"/>
              <a:ext cx="6" cy="14"/>
            </a:xfrm>
            <a:custGeom>
              <a:avLst/>
              <a:gdLst/>
              <a:ahLst/>
              <a:cxnLst>
                <a:cxn ang="0">
                  <a:pos x="7" y="0"/>
                </a:cxn>
                <a:cxn ang="0">
                  <a:pos x="11" y="9"/>
                </a:cxn>
                <a:cxn ang="0">
                  <a:pos x="15" y="16"/>
                </a:cxn>
                <a:cxn ang="0">
                  <a:pos x="16" y="22"/>
                </a:cxn>
                <a:cxn ang="0">
                  <a:pos x="16" y="27"/>
                </a:cxn>
                <a:cxn ang="0">
                  <a:pos x="15" y="31"/>
                </a:cxn>
                <a:cxn ang="0">
                  <a:pos x="11" y="35"/>
                </a:cxn>
                <a:cxn ang="0">
                  <a:pos x="7" y="39"/>
                </a:cxn>
                <a:cxn ang="0">
                  <a:pos x="0" y="43"/>
                </a:cxn>
                <a:cxn ang="0">
                  <a:pos x="2" y="28"/>
                </a:cxn>
                <a:cxn ang="0">
                  <a:pos x="4" y="18"/>
                </a:cxn>
                <a:cxn ang="0">
                  <a:pos x="6" y="9"/>
                </a:cxn>
                <a:cxn ang="0">
                  <a:pos x="7" y="0"/>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14" name="Freeform 66"/>
            <p:cNvSpPr>
              <a:spLocks/>
            </p:cNvSpPr>
            <p:nvPr/>
          </p:nvSpPr>
          <p:spPr bwMode="auto">
            <a:xfrm>
              <a:off x="1248" y="2190"/>
              <a:ext cx="8" cy="12"/>
            </a:xfrm>
            <a:custGeom>
              <a:avLst/>
              <a:gdLst/>
              <a:ahLst/>
              <a:cxnLst>
                <a:cxn ang="0">
                  <a:pos x="24" y="36"/>
                </a:cxn>
                <a:cxn ang="0">
                  <a:pos x="19" y="27"/>
                </a:cxn>
                <a:cxn ang="0">
                  <a:pos x="15" y="18"/>
                </a:cxn>
                <a:cxn ang="0">
                  <a:pos x="12" y="9"/>
                </a:cxn>
                <a:cxn ang="0">
                  <a:pos x="11" y="0"/>
                </a:cxn>
                <a:cxn ang="0">
                  <a:pos x="6" y="10"/>
                </a:cxn>
                <a:cxn ang="0">
                  <a:pos x="3" y="19"/>
                </a:cxn>
                <a:cxn ang="0">
                  <a:pos x="1" y="26"/>
                </a:cxn>
                <a:cxn ang="0">
                  <a:pos x="0" y="31"/>
                </a:cxn>
                <a:cxn ang="0">
                  <a:pos x="1" y="33"/>
                </a:cxn>
                <a:cxn ang="0">
                  <a:pos x="2" y="35"/>
                </a:cxn>
                <a:cxn ang="0">
                  <a:pos x="4" y="36"/>
                </a:cxn>
                <a:cxn ang="0">
                  <a:pos x="6" y="37"/>
                </a:cxn>
                <a:cxn ang="0">
                  <a:pos x="14" y="37"/>
                </a:cxn>
                <a:cxn ang="0">
                  <a:pos x="24" y="36"/>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15" name="Freeform 67"/>
            <p:cNvSpPr>
              <a:spLocks/>
            </p:cNvSpPr>
            <p:nvPr/>
          </p:nvSpPr>
          <p:spPr bwMode="auto">
            <a:xfrm>
              <a:off x="1265" y="2204"/>
              <a:ext cx="11" cy="17"/>
            </a:xfrm>
            <a:custGeom>
              <a:avLst/>
              <a:gdLst/>
              <a:ahLst/>
              <a:cxnLst>
                <a:cxn ang="0">
                  <a:pos x="34" y="0"/>
                </a:cxn>
                <a:cxn ang="0">
                  <a:pos x="34" y="13"/>
                </a:cxn>
                <a:cxn ang="0">
                  <a:pos x="34" y="25"/>
                </a:cxn>
                <a:cxn ang="0">
                  <a:pos x="33" y="32"/>
                </a:cxn>
                <a:cxn ang="0">
                  <a:pos x="31" y="38"/>
                </a:cxn>
                <a:cxn ang="0">
                  <a:pos x="29" y="43"/>
                </a:cxn>
                <a:cxn ang="0">
                  <a:pos x="24" y="47"/>
                </a:cxn>
                <a:cxn ang="0">
                  <a:pos x="20" y="51"/>
                </a:cxn>
                <a:cxn ang="0">
                  <a:pos x="14" y="53"/>
                </a:cxn>
                <a:cxn ang="0">
                  <a:pos x="8" y="55"/>
                </a:cxn>
                <a:cxn ang="0">
                  <a:pos x="0" y="55"/>
                </a:cxn>
                <a:cxn ang="0">
                  <a:pos x="9" y="36"/>
                </a:cxn>
                <a:cxn ang="0">
                  <a:pos x="14" y="21"/>
                </a:cxn>
                <a:cxn ang="0">
                  <a:pos x="18" y="16"/>
                </a:cxn>
                <a:cxn ang="0">
                  <a:pos x="22" y="10"/>
                </a:cxn>
                <a:cxn ang="0">
                  <a:pos x="28" y="5"/>
                </a:cxn>
                <a:cxn ang="0">
                  <a:pos x="34" y="0"/>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16" name="Freeform 68"/>
            <p:cNvSpPr>
              <a:spLocks/>
            </p:cNvSpPr>
            <p:nvPr/>
          </p:nvSpPr>
          <p:spPr bwMode="auto">
            <a:xfrm>
              <a:off x="1285" y="2215"/>
              <a:ext cx="11" cy="4"/>
            </a:xfrm>
            <a:custGeom>
              <a:avLst/>
              <a:gdLst/>
              <a:ahLst/>
              <a:cxnLst>
                <a:cxn ang="0">
                  <a:pos x="0" y="0"/>
                </a:cxn>
                <a:cxn ang="0">
                  <a:pos x="2" y="4"/>
                </a:cxn>
                <a:cxn ang="0">
                  <a:pos x="6" y="7"/>
                </a:cxn>
                <a:cxn ang="0">
                  <a:pos x="10" y="9"/>
                </a:cxn>
                <a:cxn ang="0">
                  <a:pos x="14" y="11"/>
                </a:cxn>
                <a:cxn ang="0">
                  <a:pos x="23" y="12"/>
                </a:cxn>
                <a:cxn ang="0">
                  <a:pos x="33" y="12"/>
                </a:cxn>
                <a:cxn ang="0">
                  <a:pos x="28" y="8"/>
                </a:cxn>
                <a:cxn ang="0">
                  <a:pos x="19" y="4"/>
                </a:cxn>
                <a:cxn ang="0">
                  <a:pos x="10" y="1"/>
                </a:cxn>
                <a:cxn ang="0">
                  <a:pos x="0" y="0"/>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grpSp>
      <p:sp>
        <p:nvSpPr>
          <p:cNvPr id="2117" name="Freeform 69"/>
          <p:cNvSpPr>
            <a:spLocks/>
          </p:cNvSpPr>
          <p:nvPr>
            <p:custDataLst>
              <p:tags r:id="rId52"/>
            </p:custDataLst>
          </p:nvPr>
        </p:nvSpPr>
        <p:spPr bwMode="auto">
          <a:xfrm>
            <a:off x="7905750" y="4244975"/>
            <a:ext cx="12700" cy="57150"/>
          </a:xfrm>
          <a:custGeom>
            <a:avLst/>
            <a:gdLst/>
            <a:ahLst/>
            <a:cxnLst>
              <a:cxn ang="0">
                <a:pos x="0" y="62"/>
              </a:cxn>
              <a:cxn ang="0">
                <a:pos x="0" y="53"/>
              </a:cxn>
              <a:cxn ang="0">
                <a:pos x="0" y="45"/>
              </a:cxn>
              <a:cxn ang="0">
                <a:pos x="0" y="37"/>
              </a:cxn>
              <a:cxn ang="0">
                <a:pos x="0" y="31"/>
              </a:cxn>
              <a:cxn ang="0">
                <a:pos x="0" y="26"/>
              </a:cxn>
              <a:cxn ang="0">
                <a:pos x="2" y="22"/>
              </a:cxn>
              <a:cxn ang="0">
                <a:pos x="4" y="17"/>
              </a:cxn>
              <a:cxn ang="0">
                <a:pos x="8" y="13"/>
              </a:cxn>
              <a:cxn ang="0">
                <a:pos x="14" y="6"/>
              </a:cxn>
              <a:cxn ang="0">
                <a:pos x="20" y="0"/>
              </a:cxn>
              <a:cxn ang="0">
                <a:pos x="26" y="6"/>
              </a:cxn>
              <a:cxn ang="0">
                <a:pos x="33" y="13"/>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18" name="Freeform 70"/>
          <p:cNvSpPr>
            <a:spLocks/>
          </p:cNvSpPr>
          <p:nvPr>
            <p:custDataLst>
              <p:tags r:id="rId53"/>
            </p:custDataLst>
          </p:nvPr>
        </p:nvSpPr>
        <p:spPr bwMode="auto">
          <a:xfrm>
            <a:off x="7915275" y="4335463"/>
            <a:ext cx="9525" cy="58737"/>
          </a:xfrm>
          <a:custGeom>
            <a:avLst/>
            <a:gdLst/>
            <a:ahLst/>
            <a:cxnLst>
              <a:cxn ang="0">
                <a:pos x="0" y="18"/>
              </a:cxn>
              <a:cxn ang="0">
                <a:pos x="0" y="0"/>
              </a:cxn>
              <a:cxn ang="0">
                <a:pos x="26" y="0"/>
              </a:cxn>
              <a:cxn ang="0">
                <a:pos x="6" y="12"/>
              </a:cxn>
              <a:cxn ang="0">
                <a:pos x="6" y="6"/>
              </a:cxn>
            </a:cxnLst>
            <a:rect l="0" t="0" r="r" b="b"/>
            <a:pathLst>
              <a:path w="26" h="18">
                <a:moveTo>
                  <a:pt x="0" y="18"/>
                </a:moveTo>
                <a:lnTo>
                  <a:pt x="0" y="0"/>
                </a:lnTo>
                <a:lnTo>
                  <a:pt x="26" y="0"/>
                </a:lnTo>
                <a:lnTo>
                  <a:pt x="6" y="12"/>
                </a:lnTo>
                <a:lnTo>
                  <a:pt x="6" y="6"/>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19" name="Freeform 71"/>
          <p:cNvSpPr>
            <a:spLocks/>
          </p:cNvSpPr>
          <p:nvPr>
            <p:custDataLst>
              <p:tags r:id="rId54"/>
            </p:custDataLst>
          </p:nvPr>
        </p:nvSpPr>
        <p:spPr bwMode="auto">
          <a:xfrm>
            <a:off x="8029575" y="4244975"/>
            <a:ext cx="77788" cy="130175"/>
          </a:xfrm>
          <a:custGeom>
            <a:avLst/>
            <a:gdLst/>
            <a:ahLst/>
            <a:cxnLst>
              <a:cxn ang="0">
                <a:pos x="180" y="222"/>
              </a:cxn>
              <a:cxn ang="0">
                <a:pos x="175" y="223"/>
              </a:cxn>
              <a:cxn ang="0">
                <a:pos x="171" y="223"/>
              </a:cxn>
              <a:cxn ang="0">
                <a:pos x="167" y="225"/>
              </a:cxn>
              <a:cxn ang="0">
                <a:pos x="164" y="227"/>
              </a:cxn>
              <a:cxn ang="0">
                <a:pos x="158" y="232"/>
              </a:cxn>
              <a:cxn ang="0">
                <a:pos x="153" y="240"/>
              </a:cxn>
              <a:cxn ang="0">
                <a:pos x="140" y="232"/>
              </a:cxn>
              <a:cxn ang="0">
                <a:pos x="131" y="223"/>
              </a:cxn>
              <a:cxn ang="0">
                <a:pos x="123" y="214"/>
              </a:cxn>
              <a:cxn ang="0">
                <a:pos x="118" y="206"/>
              </a:cxn>
              <a:cxn ang="0">
                <a:pos x="112" y="195"/>
              </a:cxn>
              <a:cxn ang="0">
                <a:pos x="106" y="185"/>
              </a:cxn>
              <a:cxn ang="0">
                <a:pos x="98" y="174"/>
              </a:cxn>
              <a:cxn ang="0">
                <a:pos x="87" y="161"/>
              </a:cxn>
              <a:cxn ang="0">
                <a:pos x="82" y="153"/>
              </a:cxn>
              <a:cxn ang="0">
                <a:pos x="75" y="146"/>
              </a:cxn>
              <a:cxn ang="0">
                <a:pos x="70" y="139"/>
              </a:cxn>
              <a:cxn ang="0">
                <a:pos x="62" y="133"/>
              </a:cxn>
              <a:cxn ang="0">
                <a:pos x="48" y="121"/>
              </a:cxn>
              <a:cxn ang="0">
                <a:pos x="33" y="110"/>
              </a:cxn>
              <a:cxn ang="0">
                <a:pos x="27" y="104"/>
              </a:cxn>
              <a:cxn ang="0">
                <a:pos x="21" y="98"/>
              </a:cxn>
              <a:cxn ang="0">
                <a:pos x="15" y="92"/>
              </a:cxn>
              <a:cxn ang="0">
                <a:pos x="10" y="84"/>
              </a:cxn>
              <a:cxn ang="0">
                <a:pos x="6" y="77"/>
              </a:cxn>
              <a:cxn ang="0">
                <a:pos x="4" y="68"/>
              </a:cxn>
              <a:cxn ang="0">
                <a:pos x="1" y="60"/>
              </a:cxn>
              <a:cxn ang="0">
                <a:pos x="0" y="50"/>
              </a:cxn>
              <a:cxn ang="0">
                <a:pos x="0" y="35"/>
              </a:cxn>
              <a:cxn ang="0">
                <a:pos x="0" y="25"/>
              </a:cxn>
              <a:cxn ang="0">
                <a:pos x="0" y="15"/>
              </a:cxn>
              <a:cxn ang="0">
                <a:pos x="0" y="0"/>
              </a:cxn>
              <a:cxn ang="0">
                <a:pos x="10" y="8"/>
              </a:cxn>
              <a:cxn ang="0">
                <a:pos x="19" y="17"/>
              </a:cxn>
              <a:cxn ang="0">
                <a:pos x="27" y="27"/>
              </a:cxn>
              <a:cxn ang="0">
                <a:pos x="34" y="38"/>
              </a:cxn>
              <a:cxn ang="0">
                <a:pos x="41" y="48"/>
              </a:cxn>
              <a:cxn ang="0">
                <a:pos x="46" y="58"/>
              </a:cxn>
              <a:cxn ang="0">
                <a:pos x="51" y="66"/>
              </a:cxn>
              <a:cxn ang="0">
                <a:pos x="54" y="74"/>
              </a:cxn>
              <a:cxn ang="0">
                <a:pos x="60" y="86"/>
              </a:cxn>
              <a:cxn ang="0">
                <a:pos x="66" y="98"/>
              </a:cxn>
              <a:cxn ang="0">
                <a:pos x="74" y="107"/>
              </a:cxn>
              <a:cxn ang="0">
                <a:pos x="82" y="116"/>
              </a:cxn>
              <a:cxn ang="0">
                <a:pos x="100" y="133"/>
              </a:cxn>
              <a:cxn ang="0">
                <a:pos x="119" y="149"/>
              </a:cxn>
              <a:cxn ang="0">
                <a:pos x="139" y="164"/>
              </a:cxn>
              <a:cxn ang="0">
                <a:pos x="155" y="180"/>
              </a:cxn>
              <a:cxn ang="0">
                <a:pos x="163" y="189"/>
              </a:cxn>
              <a:cxn ang="0">
                <a:pos x="169" y="199"/>
              </a:cxn>
              <a:cxn ang="0">
                <a:pos x="175" y="210"/>
              </a:cxn>
              <a:cxn ang="0">
                <a:pos x="180" y="222"/>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20" name="Freeform 72"/>
          <p:cNvSpPr>
            <a:spLocks/>
          </p:cNvSpPr>
          <p:nvPr>
            <p:custDataLst>
              <p:tags r:id="rId55"/>
            </p:custDataLst>
          </p:nvPr>
        </p:nvSpPr>
        <p:spPr bwMode="auto">
          <a:xfrm>
            <a:off x="8029575" y="4217988"/>
            <a:ext cx="14288" cy="57150"/>
          </a:xfrm>
          <a:custGeom>
            <a:avLst/>
            <a:gdLst/>
            <a:ahLst/>
            <a:cxnLst>
              <a:cxn ang="0">
                <a:pos x="0" y="0"/>
              </a:cxn>
              <a:cxn ang="0">
                <a:pos x="1" y="5"/>
              </a:cxn>
              <a:cxn ang="0">
                <a:pos x="3" y="11"/>
              </a:cxn>
              <a:cxn ang="0">
                <a:pos x="4" y="14"/>
              </a:cxn>
              <a:cxn ang="0">
                <a:pos x="4" y="19"/>
              </a:cxn>
              <a:cxn ang="0">
                <a:pos x="3" y="24"/>
              </a:cxn>
              <a:cxn ang="0">
                <a:pos x="0" y="30"/>
              </a:cxn>
              <a:cxn ang="0">
                <a:pos x="17" y="27"/>
              </a:cxn>
              <a:cxn ang="0">
                <a:pos x="27" y="24"/>
              </a:cxn>
              <a:cxn ang="0">
                <a:pos x="23" y="20"/>
              </a:cxn>
              <a:cxn ang="0">
                <a:pos x="17" y="12"/>
              </a:cxn>
              <a:cxn ang="0">
                <a:pos x="11" y="8"/>
              </a:cxn>
              <a:cxn ang="0">
                <a:pos x="7" y="4"/>
              </a:cxn>
              <a:cxn ang="0">
                <a:pos x="4" y="1"/>
              </a:cxn>
              <a:cxn ang="0">
                <a:pos x="0" y="0"/>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grpSp>
        <p:nvGrpSpPr>
          <p:cNvPr id="5" name="Group 73"/>
          <p:cNvGrpSpPr>
            <a:grpSpLocks/>
          </p:cNvGrpSpPr>
          <p:nvPr>
            <p:custDataLst>
              <p:tags r:id="rId56"/>
            </p:custDataLst>
          </p:nvPr>
        </p:nvGrpSpPr>
        <p:grpSpPr bwMode="auto">
          <a:xfrm>
            <a:off x="7720013" y="4738688"/>
            <a:ext cx="458787" cy="404812"/>
            <a:chOff x="5372" y="3323"/>
            <a:chExt cx="341" cy="253"/>
          </a:xfrm>
          <a:solidFill>
            <a:schemeClr val="bg1">
              <a:lumMod val="65000"/>
            </a:schemeClr>
          </a:solidFill>
        </p:grpSpPr>
        <p:sp>
          <p:nvSpPr>
            <p:cNvPr id="2122" name="Freeform 74"/>
            <p:cNvSpPr>
              <a:spLocks/>
            </p:cNvSpPr>
            <p:nvPr/>
          </p:nvSpPr>
          <p:spPr bwMode="auto">
            <a:xfrm>
              <a:off x="5372" y="3565"/>
              <a:ext cx="16" cy="11"/>
            </a:xfrm>
            <a:custGeom>
              <a:avLst/>
              <a:gdLst/>
              <a:ahLst/>
              <a:cxnLst>
                <a:cxn ang="0">
                  <a:pos x="0" y="31"/>
                </a:cxn>
                <a:cxn ang="0">
                  <a:pos x="4" y="26"/>
                </a:cxn>
                <a:cxn ang="0">
                  <a:pos x="8" y="21"/>
                </a:cxn>
                <a:cxn ang="0">
                  <a:pos x="15" y="16"/>
                </a:cxn>
                <a:cxn ang="0">
                  <a:pos x="21" y="11"/>
                </a:cxn>
                <a:cxn ang="0">
                  <a:pos x="29" y="7"/>
                </a:cxn>
                <a:cxn ang="0">
                  <a:pos x="38" y="3"/>
                </a:cxn>
                <a:cxn ang="0">
                  <a:pos x="45" y="1"/>
                </a:cxn>
                <a:cxn ang="0">
                  <a:pos x="53" y="0"/>
                </a:cxn>
                <a:cxn ang="0">
                  <a:pos x="53" y="18"/>
                </a:cxn>
                <a:cxn ang="0">
                  <a:pos x="38" y="24"/>
                </a:cxn>
                <a:cxn ang="0">
                  <a:pos x="27" y="30"/>
                </a:cxn>
                <a:cxn ang="0">
                  <a:pos x="21" y="32"/>
                </a:cxn>
                <a:cxn ang="0">
                  <a:pos x="16" y="33"/>
                </a:cxn>
                <a:cxn ang="0">
                  <a:pos x="9" y="33"/>
                </a:cxn>
                <a:cxn ang="0">
                  <a:pos x="0" y="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123" name="Freeform 75"/>
            <p:cNvSpPr>
              <a:spLocks/>
            </p:cNvSpPr>
            <p:nvPr/>
          </p:nvSpPr>
          <p:spPr bwMode="auto">
            <a:xfrm>
              <a:off x="5379" y="3446"/>
              <a:ext cx="202" cy="117"/>
            </a:xfrm>
            <a:custGeom>
              <a:avLst/>
              <a:gdLst/>
              <a:ahLst/>
              <a:cxnLst>
                <a:cxn ang="0">
                  <a:pos x="24" y="296"/>
                </a:cxn>
                <a:cxn ang="0">
                  <a:pos x="50" y="290"/>
                </a:cxn>
                <a:cxn ang="0">
                  <a:pos x="65" y="277"/>
                </a:cxn>
                <a:cxn ang="0">
                  <a:pos x="79" y="253"/>
                </a:cxn>
                <a:cxn ang="0">
                  <a:pos x="100" y="256"/>
                </a:cxn>
                <a:cxn ang="0">
                  <a:pos x="126" y="253"/>
                </a:cxn>
                <a:cxn ang="0">
                  <a:pos x="141" y="247"/>
                </a:cxn>
                <a:cxn ang="0">
                  <a:pos x="162" y="229"/>
                </a:cxn>
                <a:cxn ang="0">
                  <a:pos x="180" y="208"/>
                </a:cxn>
                <a:cxn ang="0">
                  <a:pos x="211" y="192"/>
                </a:cxn>
                <a:cxn ang="0">
                  <a:pos x="260" y="175"/>
                </a:cxn>
                <a:cxn ang="0">
                  <a:pos x="329" y="152"/>
                </a:cxn>
                <a:cxn ang="0">
                  <a:pos x="361" y="137"/>
                </a:cxn>
                <a:cxn ang="0">
                  <a:pos x="392" y="130"/>
                </a:cxn>
                <a:cxn ang="0">
                  <a:pos x="406" y="127"/>
                </a:cxn>
                <a:cxn ang="0">
                  <a:pos x="440" y="107"/>
                </a:cxn>
                <a:cxn ang="0">
                  <a:pos x="469" y="80"/>
                </a:cxn>
                <a:cxn ang="0">
                  <a:pos x="478" y="63"/>
                </a:cxn>
                <a:cxn ang="0">
                  <a:pos x="504" y="58"/>
                </a:cxn>
                <a:cxn ang="0">
                  <a:pos x="537" y="36"/>
                </a:cxn>
                <a:cxn ang="0">
                  <a:pos x="568" y="11"/>
                </a:cxn>
                <a:cxn ang="0">
                  <a:pos x="591" y="0"/>
                </a:cxn>
                <a:cxn ang="0">
                  <a:pos x="602" y="22"/>
                </a:cxn>
                <a:cxn ang="0">
                  <a:pos x="617" y="30"/>
                </a:cxn>
                <a:cxn ang="0">
                  <a:pos x="625" y="46"/>
                </a:cxn>
                <a:cxn ang="0">
                  <a:pos x="601" y="88"/>
                </a:cxn>
                <a:cxn ang="0">
                  <a:pos x="568" y="125"/>
                </a:cxn>
                <a:cxn ang="0">
                  <a:pos x="529" y="154"/>
                </a:cxn>
                <a:cxn ang="0">
                  <a:pos x="487" y="173"/>
                </a:cxn>
                <a:cxn ang="0">
                  <a:pos x="445" y="180"/>
                </a:cxn>
                <a:cxn ang="0">
                  <a:pos x="438" y="197"/>
                </a:cxn>
                <a:cxn ang="0">
                  <a:pos x="433" y="200"/>
                </a:cxn>
                <a:cxn ang="0">
                  <a:pos x="395" y="199"/>
                </a:cxn>
                <a:cxn ang="0">
                  <a:pos x="367" y="210"/>
                </a:cxn>
                <a:cxn ang="0">
                  <a:pos x="347" y="212"/>
                </a:cxn>
                <a:cxn ang="0">
                  <a:pos x="338" y="204"/>
                </a:cxn>
                <a:cxn ang="0">
                  <a:pos x="313" y="241"/>
                </a:cxn>
                <a:cxn ang="0">
                  <a:pos x="272" y="280"/>
                </a:cxn>
                <a:cxn ang="0">
                  <a:pos x="220" y="315"/>
                </a:cxn>
                <a:cxn ang="0">
                  <a:pos x="164" y="343"/>
                </a:cxn>
                <a:cxn ang="0">
                  <a:pos x="110" y="357"/>
                </a:cxn>
                <a:cxn ang="0">
                  <a:pos x="71" y="356"/>
                </a:cxn>
                <a:cxn ang="0">
                  <a:pos x="56" y="348"/>
                </a:cxn>
                <a:cxn ang="0">
                  <a:pos x="33" y="340"/>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124" name="Freeform 76"/>
            <p:cNvSpPr>
              <a:spLocks/>
            </p:cNvSpPr>
            <p:nvPr/>
          </p:nvSpPr>
          <p:spPr bwMode="auto">
            <a:xfrm>
              <a:off x="5597" y="3323"/>
              <a:ext cx="116" cy="141"/>
            </a:xfrm>
            <a:custGeom>
              <a:avLst/>
              <a:gdLst/>
              <a:ahLst/>
              <a:cxnLst>
                <a:cxn ang="0">
                  <a:pos x="60" y="288"/>
                </a:cxn>
                <a:cxn ang="0">
                  <a:pos x="95" y="269"/>
                </a:cxn>
                <a:cxn ang="0">
                  <a:pos x="165" y="209"/>
                </a:cxn>
                <a:cxn ang="0">
                  <a:pos x="172" y="168"/>
                </a:cxn>
                <a:cxn ang="0">
                  <a:pos x="180" y="149"/>
                </a:cxn>
                <a:cxn ang="0">
                  <a:pos x="193" y="137"/>
                </a:cxn>
                <a:cxn ang="0">
                  <a:pos x="190" y="126"/>
                </a:cxn>
                <a:cxn ang="0">
                  <a:pos x="179" y="94"/>
                </a:cxn>
                <a:cxn ang="0">
                  <a:pos x="173" y="34"/>
                </a:cxn>
                <a:cxn ang="0">
                  <a:pos x="182" y="0"/>
                </a:cxn>
                <a:cxn ang="0">
                  <a:pos x="194" y="11"/>
                </a:cxn>
                <a:cxn ang="0">
                  <a:pos x="207" y="29"/>
                </a:cxn>
                <a:cxn ang="0">
                  <a:pos x="231" y="56"/>
                </a:cxn>
                <a:cxn ang="0">
                  <a:pos x="238" y="73"/>
                </a:cxn>
                <a:cxn ang="0">
                  <a:pos x="237" y="88"/>
                </a:cxn>
                <a:cxn ang="0">
                  <a:pos x="226" y="102"/>
                </a:cxn>
                <a:cxn ang="0">
                  <a:pos x="205" y="120"/>
                </a:cxn>
                <a:cxn ang="0">
                  <a:pos x="199" y="131"/>
                </a:cxn>
                <a:cxn ang="0">
                  <a:pos x="199" y="149"/>
                </a:cxn>
                <a:cxn ang="0">
                  <a:pos x="205" y="159"/>
                </a:cxn>
                <a:cxn ang="0">
                  <a:pos x="226" y="160"/>
                </a:cxn>
                <a:cxn ang="0">
                  <a:pos x="233" y="153"/>
                </a:cxn>
                <a:cxn ang="0">
                  <a:pos x="232" y="135"/>
                </a:cxn>
                <a:cxn ang="0">
                  <a:pos x="259" y="193"/>
                </a:cxn>
                <a:cxn ang="0">
                  <a:pos x="271" y="208"/>
                </a:cxn>
                <a:cxn ang="0">
                  <a:pos x="291" y="219"/>
                </a:cxn>
                <a:cxn ang="0">
                  <a:pos x="300" y="217"/>
                </a:cxn>
                <a:cxn ang="0">
                  <a:pos x="312" y="206"/>
                </a:cxn>
                <a:cxn ang="0">
                  <a:pos x="341" y="194"/>
                </a:cxn>
                <a:cxn ang="0">
                  <a:pos x="355" y="206"/>
                </a:cxn>
                <a:cxn ang="0">
                  <a:pos x="342" y="240"/>
                </a:cxn>
                <a:cxn ang="0">
                  <a:pos x="321" y="261"/>
                </a:cxn>
                <a:cxn ang="0">
                  <a:pos x="295" y="275"/>
                </a:cxn>
                <a:cxn ang="0">
                  <a:pos x="247" y="288"/>
                </a:cxn>
                <a:cxn ang="0">
                  <a:pos x="208" y="299"/>
                </a:cxn>
                <a:cxn ang="0">
                  <a:pos x="193" y="308"/>
                </a:cxn>
                <a:cxn ang="0">
                  <a:pos x="179" y="339"/>
                </a:cxn>
                <a:cxn ang="0">
                  <a:pos x="163" y="356"/>
                </a:cxn>
                <a:cxn ang="0">
                  <a:pos x="109" y="394"/>
                </a:cxn>
                <a:cxn ang="0">
                  <a:pos x="48" y="424"/>
                </a:cxn>
                <a:cxn ang="0">
                  <a:pos x="19" y="431"/>
                </a:cxn>
                <a:cxn ang="0">
                  <a:pos x="7" y="426"/>
                </a:cxn>
                <a:cxn ang="0">
                  <a:pos x="1" y="415"/>
                </a:cxn>
                <a:cxn ang="0">
                  <a:pos x="1" y="402"/>
                </a:cxn>
                <a:cxn ang="0">
                  <a:pos x="9" y="391"/>
                </a:cxn>
                <a:cxn ang="0">
                  <a:pos x="56" y="374"/>
                </a:cxn>
                <a:cxn ang="0">
                  <a:pos x="73" y="351"/>
                </a:cxn>
                <a:cxn ang="0">
                  <a:pos x="71" y="335"/>
                </a:cxn>
                <a:cxn ang="0">
                  <a:pos x="64" y="326"/>
                </a:cxn>
                <a:cxn ang="0">
                  <a:pos x="51" y="320"/>
                </a:cxn>
                <a:cxn ang="0">
                  <a:pos x="19" y="320"/>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grpSp>
      <p:sp>
        <p:nvSpPr>
          <p:cNvPr id="2125" name="Freeform 77"/>
          <p:cNvSpPr>
            <a:spLocks/>
          </p:cNvSpPr>
          <p:nvPr>
            <p:custDataLst>
              <p:tags r:id="rId57"/>
            </p:custDataLst>
          </p:nvPr>
        </p:nvSpPr>
        <p:spPr bwMode="auto">
          <a:xfrm>
            <a:off x="7362825" y="3395663"/>
            <a:ext cx="9525" cy="57150"/>
          </a:xfrm>
          <a:custGeom>
            <a:avLst/>
            <a:gdLst/>
            <a:ahLst/>
            <a:cxnLst>
              <a:cxn ang="0">
                <a:pos x="0" y="43"/>
              </a:cxn>
              <a:cxn ang="0">
                <a:pos x="1" y="29"/>
              </a:cxn>
              <a:cxn ang="0">
                <a:pos x="3" y="17"/>
              </a:cxn>
              <a:cxn ang="0">
                <a:pos x="4" y="11"/>
              </a:cxn>
              <a:cxn ang="0">
                <a:pos x="6" y="7"/>
              </a:cxn>
              <a:cxn ang="0">
                <a:pos x="9" y="3"/>
              </a:cxn>
              <a:cxn ang="0">
                <a:pos x="15" y="0"/>
              </a:cxn>
              <a:cxn ang="0">
                <a:pos x="15" y="15"/>
              </a:cxn>
              <a:cxn ang="0">
                <a:pos x="18" y="31"/>
              </a:cxn>
              <a:cxn ang="0">
                <a:pos x="20" y="44"/>
              </a:cxn>
              <a:cxn ang="0">
                <a:pos x="21" y="49"/>
              </a:cxn>
              <a:cxn ang="0">
                <a:pos x="10" y="55"/>
              </a:cxn>
              <a:cxn ang="0">
                <a:pos x="0" y="62"/>
              </a:cxn>
              <a:cxn ang="0">
                <a:pos x="0" y="43"/>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26" name="Freeform 78"/>
          <p:cNvSpPr>
            <a:spLocks/>
          </p:cNvSpPr>
          <p:nvPr>
            <p:custDataLst>
              <p:tags r:id="rId58"/>
            </p:custDataLst>
          </p:nvPr>
        </p:nvSpPr>
        <p:spPr bwMode="auto">
          <a:xfrm>
            <a:off x="8089900" y="4297363"/>
            <a:ext cx="14288" cy="57150"/>
          </a:xfrm>
          <a:custGeom>
            <a:avLst/>
            <a:gdLst/>
            <a:ahLst/>
            <a:cxnLst>
              <a:cxn ang="0">
                <a:pos x="0" y="0"/>
              </a:cxn>
              <a:cxn ang="0">
                <a:pos x="5" y="5"/>
              </a:cxn>
              <a:cxn ang="0">
                <a:pos x="10" y="10"/>
              </a:cxn>
              <a:cxn ang="0">
                <a:pos x="11" y="13"/>
              </a:cxn>
              <a:cxn ang="0">
                <a:pos x="12" y="16"/>
              </a:cxn>
              <a:cxn ang="0">
                <a:pos x="13" y="20"/>
              </a:cxn>
              <a:cxn ang="0">
                <a:pos x="13" y="24"/>
              </a:cxn>
              <a:cxn ang="0">
                <a:pos x="33" y="0"/>
              </a:cxn>
              <a:cxn ang="0">
                <a:pos x="24" y="0"/>
              </a:cxn>
              <a:cxn ang="0">
                <a:pos x="16" y="0"/>
              </a:cxn>
              <a:cxn ang="0">
                <a:pos x="9" y="0"/>
              </a:cxn>
              <a:cxn ang="0">
                <a:pos x="0" y="0"/>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27" name="Freeform 79"/>
          <p:cNvSpPr>
            <a:spLocks/>
          </p:cNvSpPr>
          <p:nvPr>
            <p:custDataLst>
              <p:tags r:id="rId59"/>
            </p:custDataLst>
          </p:nvPr>
        </p:nvSpPr>
        <p:spPr bwMode="auto">
          <a:xfrm>
            <a:off x="8112125" y="4306888"/>
            <a:ext cx="17463" cy="58737"/>
          </a:xfrm>
          <a:custGeom>
            <a:avLst/>
            <a:gdLst/>
            <a:ahLst/>
            <a:cxnLst>
              <a:cxn ang="0">
                <a:pos x="26" y="25"/>
              </a:cxn>
              <a:cxn ang="0">
                <a:pos x="29" y="22"/>
              </a:cxn>
              <a:cxn ang="0">
                <a:pos x="33" y="18"/>
              </a:cxn>
              <a:cxn ang="0">
                <a:pos x="33" y="0"/>
              </a:cxn>
              <a:cxn ang="0">
                <a:pos x="25" y="0"/>
              </a:cxn>
              <a:cxn ang="0">
                <a:pos x="16" y="0"/>
              </a:cxn>
              <a:cxn ang="0">
                <a:pos x="6" y="0"/>
              </a:cxn>
              <a:cxn ang="0">
                <a:pos x="0" y="0"/>
              </a:cxn>
              <a:cxn ang="0">
                <a:pos x="26" y="25"/>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28" name="Freeform 80"/>
          <p:cNvSpPr>
            <a:spLocks/>
          </p:cNvSpPr>
          <p:nvPr>
            <p:custDataLst>
              <p:tags r:id="rId60"/>
            </p:custDataLst>
          </p:nvPr>
        </p:nvSpPr>
        <p:spPr bwMode="auto">
          <a:xfrm>
            <a:off x="7426325" y="3384550"/>
            <a:ext cx="1588" cy="55563"/>
          </a:xfrm>
          <a:custGeom>
            <a:avLst/>
            <a:gdLst/>
            <a:ahLst/>
            <a:cxnLst>
              <a:cxn ang="0">
                <a:pos x="0" y="0"/>
              </a:cxn>
              <a:cxn ang="0">
                <a:pos x="7" y="0"/>
              </a:cxn>
              <a:cxn ang="0">
                <a:pos x="0" y="0"/>
              </a:cxn>
            </a:cxnLst>
            <a:rect l="0" t="0" r="r" b="b"/>
            <a:pathLst>
              <a:path w="7">
                <a:moveTo>
                  <a:pt x="0" y="0"/>
                </a:moveTo>
                <a:lnTo>
                  <a:pt x="7" y="0"/>
                </a:lnTo>
                <a:lnTo>
                  <a:pt x="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29" name="Freeform 81"/>
          <p:cNvSpPr>
            <a:spLocks/>
          </p:cNvSpPr>
          <p:nvPr>
            <p:custDataLst>
              <p:tags r:id="rId61"/>
            </p:custDataLst>
          </p:nvPr>
        </p:nvSpPr>
        <p:spPr bwMode="auto">
          <a:xfrm>
            <a:off x="7485063" y="3328988"/>
            <a:ext cx="6350" cy="57150"/>
          </a:xfrm>
          <a:custGeom>
            <a:avLst/>
            <a:gdLst/>
            <a:ahLst/>
            <a:cxnLst>
              <a:cxn ang="0">
                <a:pos x="16" y="0"/>
              </a:cxn>
              <a:cxn ang="0">
                <a:pos x="16" y="6"/>
              </a:cxn>
              <a:cxn ang="0">
                <a:pos x="14" y="13"/>
              </a:cxn>
              <a:cxn ang="0">
                <a:pos x="13" y="16"/>
              </a:cxn>
              <a:cxn ang="0">
                <a:pos x="11" y="20"/>
              </a:cxn>
              <a:cxn ang="0">
                <a:pos x="7" y="23"/>
              </a:cxn>
              <a:cxn ang="0">
                <a:pos x="3" y="25"/>
              </a:cxn>
              <a:cxn ang="0">
                <a:pos x="1" y="24"/>
              </a:cxn>
              <a:cxn ang="0">
                <a:pos x="0" y="21"/>
              </a:cxn>
              <a:cxn ang="0">
                <a:pos x="1" y="18"/>
              </a:cxn>
              <a:cxn ang="0">
                <a:pos x="2" y="13"/>
              </a:cxn>
              <a:cxn ang="0">
                <a:pos x="4" y="9"/>
              </a:cxn>
              <a:cxn ang="0">
                <a:pos x="7" y="4"/>
              </a:cxn>
              <a:cxn ang="0">
                <a:pos x="11" y="1"/>
              </a:cxn>
              <a:cxn ang="0">
                <a:pos x="16" y="0"/>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30" name="Freeform 82"/>
          <p:cNvSpPr>
            <a:spLocks/>
          </p:cNvSpPr>
          <p:nvPr>
            <p:custDataLst>
              <p:tags r:id="rId62"/>
            </p:custDataLst>
          </p:nvPr>
        </p:nvSpPr>
        <p:spPr bwMode="auto">
          <a:xfrm>
            <a:off x="7597775" y="3217863"/>
            <a:ext cx="4763" cy="57150"/>
          </a:xfrm>
          <a:custGeom>
            <a:avLst/>
            <a:gdLst/>
            <a:ahLst/>
            <a:cxnLst>
              <a:cxn ang="0">
                <a:pos x="0" y="0"/>
              </a:cxn>
              <a:cxn ang="0">
                <a:pos x="3" y="1"/>
              </a:cxn>
              <a:cxn ang="0">
                <a:pos x="5" y="2"/>
              </a:cxn>
              <a:cxn ang="0">
                <a:pos x="7" y="4"/>
              </a:cxn>
              <a:cxn ang="0">
                <a:pos x="9" y="7"/>
              </a:cxn>
              <a:cxn ang="0">
                <a:pos x="13" y="13"/>
              </a:cxn>
              <a:cxn ang="0">
                <a:pos x="14" y="18"/>
              </a:cxn>
              <a:cxn ang="0">
                <a:pos x="0" y="0"/>
              </a:cxn>
            </a:cxnLst>
            <a:rect l="0" t="0" r="r" b="b"/>
            <a:pathLst>
              <a:path w="14" h="18">
                <a:moveTo>
                  <a:pt x="0" y="0"/>
                </a:moveTo>
                <a:lnTo>
                  <a:pt x="3" y="1"/>
                </a:lnTo>
                <a:lnTo>
                  <a:pt x="5" y="2"/>
                </a:lnTo>
                <a:lnTo>
                  <a:pt x="7" y="4"/>
                </a:lnTo>
                <a:lnTo>
                  <a:pt x="9" y="7"/>
                </a:lnTo>
                <a:lnTo>
                  <a:pt x="13" y="13"/>
                </a:lnTo>
                <a:lnTo>
                  <a:pt x="14" y="18"/>
                </a:lnTo>
                <a:lnTo>
                  <a:pt x="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31" name="Freeform 83"/>
          <p:cNvSpPr>
            <a:spLocks/>
          </p:cNvSpPr>
          <p:nvPr>
            <p:custDataLst>
              <p:tags r:id="rId63"/>
            </p:custDataLst>
          </p:nvPr>
        </p:nvSpPr>
        <p:spPr bwMode="auto">
          <a:xfrm>
            <a:off x="7750175" y="3916363"/>
            <a:ext cx="26988" cy="58737"/>
          </a:xfrm>
          <a:custGeom>
            <a:avLst/>
            <a:gdLst/>
            <a:ahLst/>
            <a:cxnLst>
              <a:cxn ang="0">
                <a:pos x="0" y="0"/>
              </a:cxn>
              <a:cxn ang="0">
                <a:pos x="1" y="17"/>
              </a:cxn>
              <a:cxn ang="0">
                <a:pos x="3" y="30"/>
              </a:cxn>
              <a:cxn ang="0">
                <a:pos x="7" y="41"/>
              </a:cxn>
              <a:cxn ang="0">
                <a:pos x="12" y="50"/>
              </a:cxn>
              <a:cxn ang="0">
                <a:pos x="17" y="58"/>
              </a:cxn>
              <a:cxn ang="0">
                <a:pos x="23" y="64"/>
              </a:cxn>
              <a:cxn ang="0">
                <a:pos x="28" y="69"/>
              </a:cxn>
              <a:cxn ang="0">
                <a:pos x="33" y="74"/>
              </a:cxn>
              <a:cxn ang="0">
                <a:pos x="44" y="65"/>
              </a:cxn>
              <a:cxn ang="0">
                <a:pos x="55" y="55"/>
              </a:cxn>
              <a:cxn ang="0">
                <a:pos x="59" y="49"/>
              </a:cxn>
              <a:cxn ang="0">
                <a:pos x="63" y="43"/>
              </a:cxn>
              <a:cxn ang="0">
                <a:pos x="66" y="37"/>
              </a:cxn>
              <a:cxn ang="0">
                <a:pos x="67" y="30"/>
              </a:cxn>
              <a:cxn ang="0">
                <a:pos x="67" y="25"/>
              </a:cxn>
              <a:cxn ang="0">
                <a:pos x="67" y="18"/>
              </a:cxn>
              <a:cxn ang="0">
                <a:pos x="67" y="9"/>
              </a:cxn>
              <a:cxn ang="0">
                <a:pos x="67" y="0"/>
              </a:cxn>
              <a:cxn ang="0">
                <a:pos x="48" y="0"/>
              </a:cxn>
              <a:cxn ang="0">
                <a:pos x="33" y="0"/>
              </a:cxn>
              <a:cxn ang="0">
                <a:pos x="17" y="0"/>
              </a:cxn>
              <a:cxn ang="0">
                <a:pos x="0" y="0"/>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32" name="Freeform 84"/>
          <p:cNvSpPr>
            <a:spLocks/>
          </p:cNvSpPr>
          <p:nvPr>
            <p:custDataLst>
              <p:tags r:id="rId64"/>
            </p:custDataLst>
          </p:nvPr>
        </p:nvSpPr>
        <p:spPr bwMode="auto">
          <a:xfrm>
            <a:off x="7813675" y="3930650"/>
            <a:ext cx="12700" cy="57150"/>
          </a:xfrm>
          <a:custGeom>
            <a:avLst/>
            <a:gdLst/>
            <a:ahLst/>
            <a:cxnLst>
              <a:cxn ang="0">
                <a:pos x="0" y="0"/>
              </a:cxn>
              <a:cxn ang="0">
                <a:pos x="2" y="3"/>
              </a:cxn>
              <a:cxn ang="0">
                <a:pos x="4" y="7"/>
              </a:cxn>
              <a:cxn ang="0">
                <a:pos x="5" y="11"/>
              </a:cxn>
              <a:cxn ang="0">
                <a:pos x="6" y="16"/>
              </a:cxn>
              <a:cxn ang="0">
                <a:pos x="10" y="28"/>
              </a:cxn>
              <a:cxn ang="0">
                <a:pos x="13" y="38"/>
              </a:cxn>
              <a:cxn ang="0">
                <a:pos x="16" y="37"/>
              </a:cxn>
              <a:cxn ang="0">
                <a:pos x="20" y="36"/>
              </a:cxn>
              <a:cxn ang="0">
                <a:pos x="23" y="34"/>
              </a:cxn>
              <a:cxn ang="0">
                <a:pos x="26" y="31"/>
              </a:cxn>
              <a:cxn ang="0">
                <a:pos x="28" y="28"/>
              </a:cxn>
              <a:cxn ang="0">
                <a:pos x="32" y="24"/>
              </a:cxn>
              <a:cxn ang="0">
                <a:pos x="33" y="21"/>
              </a:cxn>
              <a:cxn ang="0">
                <a:pos x="34" y="19"/>
              </a:cxn>
              <a:cxn ang="0">
                <a:pos x="31" y="18"/>
              </a:cxn>
              <a:cxn ang="0">
                <a:pos x="28" y="17"/>
              </a:cxn>
              <a:cxn ang="0">
                <a:pos x="26" y="14"/>
              </a:cxn>
              <a:cxn ang="0">
                <a:pos x="24" y="12"/>
              </a:cxn>
              <a:cxn ang="0">
                <a:pos x="19" y="6"/>
              </a:cxn>
              <a:cxn ang="0">
                <a:pos x="13" y="0"/>
              </a:cxn>
              <a:cxn ang="0">
                <a:pos x="6" y="0"/>
              </a:cxn>
              <a:cxn ang="0">
                <a:pos x="0" y="0"/>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33" name="Freeform 85"/>
          <p:cNvSpPr>
            <a:spLocks/>
          </p:cNvSpPr>
          <p:nvPr>
            <p:custDataLst>
              <p:tags r:id="rId65"/>
            </p:custDataLst>
          </p:nvPr>
        </p:nvSpPr>
        <p:spPr bwMode="auto">
          <a:xfrm>
            <a:off x="7670800" y="3706813"/>
            <a:ext cx="25400" cy="55562"/>
          </a:xfrm>
          <a:custGeom>
            <a:avLst/>
            <a:gdLst/>
            <a:ahLst/>
            <a:cxnLst>
              <a:cxn ang="0">
                <a:pos x="53" y="23"/>
              </a:cxn>
              <a:cxn ang="0">
                <a:pos x="53" y="4"/>
              </a:cxn>
              <a:cxn ang="0">
                <a:pos x="49" y="2"/>
              </a:cxn>
              <a:cxn ang="0">
                <a:pos x="45" y="1"/>
              </a:cxn>
              <a:cxn ang="0">
                <a:pos x="42" y="0"/>
              </a:cxn>
              <a:cxn ang="0">
                <a:pos x="38" y="0"/>
              </a:cxn>
              <a:cxn ang="0">
                <a:pos x="31" y="1"/>
              </a:cxn>
              <a:cxn ang="0">
                <a:pos x="24" y="4"/>
              </a:cxn>
              <a:cxn ang="0">
                <a:pos x="11" y="13"/>
              </a:cxn>
              <a:cxn ang="0">
                <a:pos x="0" y="23"/>
              </a:cxn>
              <a:cxn ang="0">
                <a:pos x="53" y="23"/>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34" name="Freeform 86"/>
          <p:cNvSpPr>
            <a:spLocks/>
          </p:cNvSpPr>
          <p:nvPr>
            <p:custDataLst>
              <p:tags r:id="rId66"/>
            </p:custDataLst>
          </p:nvPr>
        </p:nvSpPr>
        <p:spPr bwMode="auto">
          <a:xfrm>
            <a:off x="7613650" y="3681413"/>
            <a:ext cx="11113" cy="57150"/>
          </a:xfrm>
          <a:custGeom>
            <a:avLst/>
            <a:gdLst/>
            <a:ahLst/>
            <a:cxnLst>
              <a:cxn ang="0">
                <a:pos x="0" y="0"/>
              </a:cxn>
              <a:cxn ang="0">
                <a:pos x="4" y="4"/>
              </a:cxn>
              <a:cxn ang="0">
                <a:pos x="11" y="8"/>
              </a:cxn>
              <a:cxn ang="0">
                <a:pos x="14" y="9"/>
              </a:cxn>
              <a:cxn ang="0">
                <a:pos x="18" y="11"/>
              </a:cxn>
              <a:cxn ang="0">
                <a:pos x="22" y="11"/>
              </a:cxn>
              <a:cxn ang="0">
                <a:pos x="26" y="12"/>
              </a:cxn>
              <a:cxn ang="0">
                <a:pos x="21" y="7"/>
              </a:cxn>
              <a:cxn ang="0">
                <a:pos x="13" y="3"/>
              </a:cxn>
              <a:cxn ang="0">
                <a:pos x="5" y="1"/>
              </a:cxn>
              <a:cxn ang="0">
                <a:pos x="0" y="0"/>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35" name="Freeform 87"/>
          <p:cNvSpPr>
            <a:spLocks/>
          </p:cNvSpPr>
          <p:nvPr>
            <p:custDataLst>
              <p:tags r:id="rId67"/>
            </p:custDataLst>
          </p:nvPr>
        </p:nvSpPr>
        <p:spPr bwMode="auto">
          <a:xfrm>
            <a:off x="7813675" y="4013200"/>
            <a:ext cx="31750" cy="57150"/>
          </a:xfrm>
          <a:custGeom>
            <a:avLst/>
            <a:gdLst/>
            <a:ahLst/>
            <a:cxnLst>
              <a:cxn ang="0">
                <a:pos x="0" y="0"/>
              </a:cxn>
              <a:cxn ang="0">
                <a:pos x="20" y="0"/>
              </a:cxn>
              <a:cxn ang="0">
                <a:pos x="37" y="0"/>
              </a:cxn>
              <a:cxn ang="0">
                <a:pos x="55" y="0"/>
              </a:cxn>
              <a:cxn ang="0">
                <a:pos x="73" y="0"/>
              </a:cxn>
            </a:cxnLst>
            <a:rect l="0" t="0" r="r" b="b"/>
            <a:pathLst>
              <a:path w="73">
                <a:moveTo>
                  <a:pt x="0" y="0"/>
                </a:moveTo>
                <a:lnTo>
                  <a:pt x="20" y="0"/>
                </a:lnTo>
                <a:lnTo>
                  <a:pt x="37" y="0"/>
                </a:lnTo>
                <a:lnTo>
                  <a:pt x="55" y="0"/>
                </a:lnTo>
                <a:lnTo>
                  <a:pt x="73"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36" name="Freeform 88"/>
          <p:cNvSpPr>
            <a:spLocks/>
          </p:cNvSpPr>
          <p:nvPr>
            <p:custDataLst>
              <p:tags r:id="rId68"/>
            </p:custDataLst>
          </p:nvPr>
        </p:nvSpPr>
        <p:spPr bwMode="auto">
          <a:xfrm>
            <a:off x="7769225" y="4002088"/>
            <a:ext cx="22225" cy="57150"/>
          </a:xfrm>
          <a:custGeom>
            <a:avLst/>
            <a:gdLst/>
            <a:ahLst/>
            <a:cxnLst>
              <a:cxn ang="0">
                <a:pos x="0" y="0"/>
              </a:cxn>
              <a:cxn ang="0">
                <a:pos x="14" y="0"/>
              </a:cxn>
              <a:cxn ang="0">
                <a:pos x="27" y="3"/>
              </a:cxn>
              <a:cxn ang="0">
                <a:pos x="32" y="3"/>
              </a:cxn>
              <a:cxn ang="0">
                <a:pos x="39" y="3"/>
              </a:cxn>
              <a:cxn ang="0">
                <a:pos x="45" y="1"/>
              </a:cxn>
              <a:cxn ang="0">
                <a:pos x="53" y="0"/>
              </a:cxn>
            </a:cxnLst>
            <a:rect l="0" t="0" r="r" b="b"/>
            <a:pathLst>
              <a:path w="53" h="3">
                <a:moveTo>
                  <a:pt x="0" y="0"/>
                </a:moveTo>
                <a:lnTo>
                  <a:pt x="14" y="0"/>
                </a:lnTo>
                <a:lnTo>
                  <a:pt x="27" y="3"/>
                </a:lnTo>
                <a:lnTo>
                  <a:pt x="32" y="3"/>
                </a:lnTo>
                <a:lnTo>
                  <a:pt x="39" y="3"/>
                </a:lnTo>
                <a:lnTo>
                  <a:pt x="45" y="1"/>
                </a:lnTo>
                <a:lnTo>
                  <a:pt x="53"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37" name="Line 89"/>
          <p:cNvSpPr>
            <a:spLocks noChangeShapeType="1"/>
          </p:cNvSpPr>
          <p:nvPr>
            <p:custDataLst>
              <p:tags r:id="rId69"/>
            </p:custDataLst>
          </p:nvPr>
        </p:nvSpPr>
        <p:spPr bwMode="auto">
          <a:xfrm>
            <a:off x="7802563" y="3987800"/>
            <a:ext cx="20637" cy="6350"/>
          </a:xfrm>
          <a:prstGeom prst="line">
            <a:avLst/>
          </a:prstGeom>
          <a:noFill/>
          <a:ln w="9525">
            <a:solidFill>
              <a:srgbClr val="FFFFFF"/>
            </a:solidFill>
            <a:round/>
            <a:headEnd/>
            <a:tailEnd/>
          </a:ln>
        </p:spPr>
        <p:txBody>
          <a:bodyPr/>
          <a:lstStyle/>
          <a:p>
            <a:endParaRPr lang="en-US" sz="800" dirty="0">
              <a:solidFill>
                <a:prstClr val="black"/>
              </a:solidFill>
              <a:latin typeface="Arial" pitchFamily="34" charset="0"/>
              <a:cs typeface="Arial" pitchFamily="34" charset="0"/>
            </a:endParaRPr>
          </a:p>
        </p:txBody>
      </p:sp>
      <p:sp>
        <p:nvSpPr>
          <p:cNvPr id="2138" name="Freeform 90"/>
          <p:cNvSpPr>
            <a:spLocks/>
          </p:cNvSpPr>
          <p:nvPr>
            <p:custDataLst>
              <p:tags r:id="rId70"/>
            </p:custDataLst>
          </p:nvPr>
        </p:nvSpPr>
        <p:spPr bwMode="auto">
          <a:xfrm>
            <a:off x="7823200" y="3994150"/>
            <a:ext cx="1588" cy="57150"/>
          </a:xfrm>
          <a:custGeom>
            <a:avLst/>
            <a:gdLst/>
            <a:ahLst/>
            <a:cxnLst>
              <a:cxn ang="0">
                <a:pos x="0" y="0"/>
              </a:cxn>
              <a:cxn ang="0">
                <a:pos x="0" y="6"/>
              </a:cxn>
              <a:cxn ang="0">
                <a:pos x="0" y="13"/>
              </a:cxn>
            </a:cxnLst>
            <a:rect l="0" t="0" r="r" b="b"/>
            <a:pathLst>
              <a:path h="13">
                <a:moveTo>
                  <a:pt x="0" y="0"/>
                </a:moveTo>
                <a:lnTo>
                  <a:pt x="0" y="6"/>
                </a:lnTo>
                <a:lnTo>
                  <a:pt x="0" y="13"/>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39" name="Freeform 91"/>
          <p:cNvSpPr>
            <a:spLocks/>
          </p:cNvSpPr>
          <p:nvPr>
            <p:custDataLst>
              <p:tags r:id="rId71"/>
            </p:custDataLst>
          </p:nvPr>
        </p:nvSpPr>
        <p:spPr bwMode="auto">
          <a:xfrm>
            <a:off x="7777163" y="3987800"/>
            <a:ext cx="14287" cy="58738"/>
          </a:xfrm>
          <a:custGeom>
            <a:avLst/>
            <a:gdLst/>
            <a:ahLst/>
            <a:cxnLst>
              <a:cxn ang="0">
                <a:pos x="0" y="0"/>
              </a:cxn>
              <a:cxn ang="0">
                <a:pos x="15" y="0"/>
              </a:cxn>
              <a:cxn ang="0">
                <a:pos x="26" y="0"/>
              </a:cxn>
            </a:cxnLst>
            <a:rect l="0" t="0" r="r" b="b"/>
            <a:pathLst>
              <a:path w="26">
                <a:moveTo>
                  <a:pt x="0" y="0"/>
                </a:moveTo>
                <a:lnTo>
                  <a:pt x="15" y="0"/>
                </a:lnTo>
                <a:lnTo>
                  <a:pt x="26"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40" name="Freeform 92"/>
          <p:cNvSpPr>
            <a:spLocks/>
          </p:cNvSpPr>
          <p:nvPr>
            <p:custDataLst>
              <p:tags r:id="rId72"/>
            </p:custDataLst>
          </p:nvPr>
        </p:nvSpPr>
        <p:spPr bwMode="auto">
          <a:xfrm>
            <a:off x="7770813" y="3968750"/>
            <a:ext cx="6350" cy="60325"/>
          </a:xfrm>
          <a:custGeom>
            <a:avLst/>
            <a:gdLst/>
            <a:ahLst/>
            <a:cxnLst>
              <a:cxn ang="0">
                <a:pos x="20" y="0"/>
              </a:cxn>
              <a:cxn ang="0">
                <a:pos x="0" y="13"/>
              </a:cxn>
              <a:cxn ang="0">
                <a:pos x="4" y="18"/>
              </a:cxn>
              <a:cxn ang="0">
                <a:pos x="10" y="21"/>
              </a:cxn>
              <a:cxn ang="0">
                <a:pos x="14" y="24"/>
              </a:cxn>
              <a:cxn ang="0">
                <a:pos x="20" y="25"/>
              </a:cxn>
              <a:cxn ang="0">
                <a:pos x="20" y="0"/>
              </a:cxn>
            </a:cxnLst>
            <a:rect l="0" t="0" r="r" b="b"/>
            <a:pathLst>
              <a:path w="20" h="25">
                <a:moveTo>
                  <a:pt x="20" y="0"/>
                </a:moveTo>
                <a:lnTo>
                  <a:pt x="0" y="13"/>
                </a:lnTo>
                <a:lnTo>
                  <a:pt x="4" y="18"/>
                </a:lnTo>
                <a:lnTo>
                  <a:pt x="10" y="21"/>
                </a:lnTo>
                <a:lnTo>
                  <a:pt x="14" y="24"/>
                </a:lnTo>
                <a:lnTo>
                  <a:pt x="20" y="25"/>
                </a:lnTo>
                <a:lnTo>
                  <a:pt x="2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41" name="Freeform 93"/>
          <p:cNvSpPr>
            <a:spLocks/>
          </p:cNvSpPr>
          <p:nvPr>
            <p:custDataLst>
              <p:tags r:id="rId73"/>
            </p:custDataLst>
          </p:nvPr>
        </p:nvSpPr>
        <p:spPr bwMode="auto">
          <a:xfrm>
            <a:off x="7851775" y="3695700"/>
            <a:ext cx="1588" cy="57150"/>
          </a:xfrm>
          <a:custGeom>
            <a:avLst/>
            <a:gdLst/>
            <a:ahLst/>
            <a:cxnLst>
              <a:cxn ang="0">
                <a:pos x="0" y="24"/>
              </a:cxn>
              <a:cxn ang="0">
                <a:pos x="0" y="0"/>
              </a:cxn>
              <a:cxn ang="0">
                <a:pos x="6" y="12"/>
              </a:cxn>
              <a:cxn ang="0">
                <a:pos x="0" y="24"/>
              </a:cxn>
            </a:cxnLst>
            <a:rect l="0" t="0" r="r" b="b"/>
            <a:pathLst>
              <a:path w="6" h="24">
                <a:moveTo>
                  <a:pt x="0" y="24"/>
                </a:moveTo>
                <a:lnTo>
                  <a:pt x="0" y="0"/>
                </a:lnTo>
                <a:lnTo>
                  <a:pt x="6" y="12"/>
                </a:lnTo>
                <a:lnTo>
                  <a:pt x="0" y="24"/>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grpSp>
        <p:nvGrpSpPr>
          <p:cNvPr id="6" name="Group 94"/>
          <p:cNvGrpSpPr>
            <a:grpSpLocks/>
          </p:cNvGrpSpPr>
          <p:nvPr>
            <p:custDataLst>
              <p:tags r:id="rId74"/>
            </p:custDataLst>
          </p:nvPr>
        </p:nvGrpSpPr>
        <p:grpSpPr bwMode="auto">
          <a:xfrm>
            <a:off x="7726363" y="3367088"/>
            <a:ext cx="163512" cy="114300"/>
            <a:chOff x="5379" y="2466"/>
            <a:chExt cx="122" cy="71"/>
          </a:xfrm>
          <a:solidFill>
            <a:schemeClr val="bg1">
              <a:lumMod val="65000"/>
            </a:schemeClr>
          </a:solidFill>
        </p:grpSpPr>
        <p:sp>
          <p:nvSpPr>
            <p:cNvPr id="2143" name="Freeform 95"/>
            <p:cNvSpPr>
              <a:spLocks/>
            </p:cNvSpPr>
            <p:nvPr/>
          </p:nvSpPr>
          <p:spPr bwMode="auto">
            <a:xfrm>
              <a:off x="5428" y="2492"/>
              <a:ext cx="6" cy="9"/>
            </a:xfrm>
            <a:custGeom>
              <a:avLst/>
              <a:gdLst/>
              <a:ahLst/>
              <a:cxnLst>
                <a:cxn ang="0">
                  <a:pos x="19" y="25"/>
                </a:cxn>
                <a:cxn ang="0">
                  <a:pos x="18" y="20"/>
                </a:cxn>
                <a:cxn ang="0">
                  <a:pos x="17" y="12"/>
                </a:cxn>
                <a:cxn ang="0">
                  <a:pos x="16" y="9"/>
                </a:cxn>
                <a:cxn ang="0">
                  <a:pos x="17" y="6"/>
                </a:cxn>
                <a:cxn ang="0">
                  <a:pos x="17" y="3"/>
                </a:cxn>
                <a:cxn ang="0">
                  <a:pos x="19" y="0"/>
                </a:cxn>
                <a:cxn ang="0">
                  <a:pos x="0" y="0"/>
                </a:cxn>
                <a:cxn ang="0">
                  <a:pos x="1" y="7"/>
                </a:cxn>
                <a:cxn ang="0">
                  <a:pos x="5" y="15"/>
                </a:cxn>
                <a:cxn ang="0">
                  <a:pos x="7" y="19"/>
                </a:cxn>
                <a:cxn ang="0">
                  <a:pos x="11" y="23"/>
                </a:cxn>
                <a:cxn ang="0">
                  <a:pos x="15" y="25"/>
                </a:cxn>
                <a:cxn ang="0">
                  <a:pos x="19" y="25"/>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44" name="Freeform 96"/>
            <p:cNvSpPr>
              <a:spLocks/>
            </p:cNvSpPr>
            <p:nvPr/>
          </p:nvSpPr>
          <p:spPr bwMode="auto">
            <a:xfrm>
              <a:off x="5379" y="2505"/>
              <a:ext cx="7" cy="6"/>
            </a:xfrm>
            <a:custGeom>
              <a:avLst/>
              <a:gdLst/>
              <a:ahLst/>
              <a:cxnLst>
                <a:cxn ang="0">
                  <a:pos x="26" y="18"/>
                </a:cxn>
                <a:cxn ang="0">
                  <a:pos x="7" y="18"/>
                </a:cxn>
                <a:cxn ang="0">
                  <a:pos x="3" y="9"/>
                </a:cxn>
                <a:cxn ang="0">
                  <a:pos x="0" y="0"/>
                </a:cxn>
                <a:cxn ang="0">
                  <a:pos x="6" y="2"/>
                </a:cxn>
                <a:cxn ang="0">
                  <a:pos x="13" y="6"/>
                </a:cxn>
                <a:cxn ang="0">
                  <a:pos x="20" y="12"/>
                </a:cxn>
                <a:cxn ang="0">
                  <a:pos x="26" y="18"/>
                </a:cxn>
              </a:cxnLst>
              <a:rect l="0" t="0" r="r" b="b"/>
              <a:pathLst>
                <a:path w="26" h="18">
                  <a:moveTo>
                    <a:pt x="26" y="18"/>
                  </a:moveTo>
                  <a:lnTo>
                    <a:pt x="7" y="18"/>
                  </a:lnTo>
                  <a:lnTo>
                    <a:pt x="3" y="9"/>
                  </a:lnTo>
                  <a:lnTo>
                    <a:pt x="0" y="0"/>
                  </a:lnTo>
                  <a:lnTo>
                    <a:pt x="6" y="2"/>
                  </a:lnTo>
                  <a:lnTo>
                    <a:pt x="13" y="6"/>
                  </a:lnTo>
                  <a:lnTo>
                    <a:pt x="20" y="12"/>
                  </a:lnTo>
                  <a:lnTo>
                    <a:pt x="26" y="18"/>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45" name="Freeform 97"/>
            <p:cNvSpPr>
              <a:spLocks/>
            </p:cNvSpPr>
            <p:nvPr/>
          </p:nvSpPr>
          <p:spPr bwMode="auto">
            <a:xfrm>
              <a:off x="5392" y="2466"/>
              <a:ext cx="5" cy="6"/>
            </a:xfrm>
            <a:custGeom>
              <a:avLst/>
              <a:gdLst/>
              <a:ahLst/>
              <a:cxnLst>
                <a:cxn ang="0">
                  <a:pos x="0" y="18"/>
                </a:cxn>
                <a:cxn ang="0">
                  <a:pos x="13" y="0"/>
                </a:cxn>
                <a:cxn ang="0">
                  <a:pos x="0" y="18"/>
                </a:cxn>
              </a:cxnLst>
              <a:rect l="0" t="0" r="r" b="b"/>
              <a:pathLst>
                <a:path w="13" h="18">
                  <a:moveTo>
                    <a:pt x="0" y="18"/>
                  </a:moveTo>
                  <a:lnTo>
                    <a:pt x="13" y="0"/>
                  </a:lnTo>
                  <a:lnTo>
                    <a:pt x="0" y="18"/>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46" name="Freeform 98"/>
            <p:cNvSpPr>
              <a:spLocks/>
            </p:cNvSpPr>
            <p:nvPr/>
          </p:nvSpPr>
          <p:spPr bwMode="auto">
            <a:xfrm>
              <a:off x="5426" y="2468"/>
              <a:ext cx="8" cy="8"/>
            </a:xfrm>
            <a:custGeom>
              <a:avLst/>
              <a:gdLst/>
              <a:ahLst/>
              <a:cxnLst>
                <a:cxn ang="0">
                  <a:pos x="0" y="24"/>
                </a:cxn>
                <a:cxn ang="0">
                  <a:pos x="3" y="23"/>
                </a:cxn>
                <a:cxn ang="0">
                  <a:pos x="7" y="22"/>
                </a:cxn>
                <a:cxn ang="0">
                  <a:pos x="11" y="19"/>
                </a:cxn>
                <a:cxn ang="0">
                  <a:pos x="16" y="16"/>
                </a:cxn>
                <a:cxn ang="0">
                  <a:pos x="20" y="13"/>
                </a:cxn>
                <a:cxn ang="0">
                  <a:pos x="23" y="9"/>
                </a:cxn>
                <a:cxn ang="0">
                  <a:pos x="25" y="4"/>
                </a:cxn>
                <a:cxn ang="0">
                  <a:pos x="26" y="0"/>
                </a:cxn>
                <a:cxn ang="0">
                  <a:pos x="0" y="24"/>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47" name="Freeform 99"/>
            <p:cNvSpPr>
              <a:spLocks/>
            </p:cNvSpPr>
            <p:nvPr/>
          </p:nvSpPr>
          <p:spPr bwMode="auto">
            <a:xfrm>
              <a:off x="5490" y="2490"/>
              <a:ext cx="11" cy="2"/>
            </a:xfrm>
            <a:custGeom>
              <a:avLst/>
              <a:gdLst/>
              <a:ahLst/>
              <a:cxnLst>
                <a:cxn ang="0">
                  <a:pos x="0" y="6"/>
                </a:cxn>
                <a:cxn ang="0">
                  <a:pos x="10" y="6"/>
                </a:cxn>
                <a:cxn ang="0">
                  <a:pos x="17" y="5"/>
                </a:cxn>
                <a:cxn ang="0">
                  <a:pos x="25" y="4"/>
                </a:cxn>
                <a:cxn ang="0">
                  <a:pos x="34" y="0"/>
                </a:cxn>
              </a:cxnLst>
              <a:rect l="0" t="0" r="r" b="b"/>
              <a:pathLst>
                <a:path w="34" h="6">
                  <a:moveTo>
                    <a:pt x="0" y="6"/>
                  </a:moveTo>
                  <a:lnTo>
                    <a:pt x="10" y="6"/>
                  </a:lnTo>
                  <a:lnTo>
                    <a:pt x="17" y="5"/>
                  </a:lnTo>
                  <a:lnTo>
                    <a:pt x="25" y="4"/>
                  </a:lnTo>
                  <a:lnTo>
                    <a:pt x="34" y="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48" name="Line 100"/>
            <p:cNvSpPr>
              <a:spLocks noChangeShapeType="1"/>
            </p:cNvSpPr>
            <p:nvPr/>
          </p:nvSpPr>
          <p:spPr bwMode="auto">
            <a:xfrm flipH="1">
              <a:off x="5495" y="2490"/>
              <a:ext cx="6" cy="1"/>
            </a:xfrm>
            <a:prstGeom prst="line">
              <a:avLst/>
            </a:prstGeom>
            <a:grpFill/>
            <a:ln w="9525">
              <a:solidFill>
                <a:srgbClr val="FFFFFF"/>
              </a:solidFill>
              <a:round/>
              <a:headEnd/>
              <a:tailEnd/>
            </a:ln>
          </p:spPr>
          <p:txBody>
            <a:bodyPr/>
            <a:lstStyle/>
            <a:p>
              <a:endParaRPr lang="en-US" sz="800" dirty="0">
                <a:solidFill>
                  <a:prstClr val="black"/>
                </a:solidFill>
                <a:latin typeface="Arial" pitchFamily="34" charset="0"/>
                <a:cs typeface="Arial" pitchFamily="34" charset="0"/>
              </a:endParaRPr>
            </a:p>
          </p:txBody>
        </p:sp>
        <p:sp>
          <p:nvSpPr>
            <p:cNvPr id="2149" name="Freeform 101"/>
            <p:cNvSpPr>
              <a:spLocks/>
            </p:cNvSpPr>
            <p:nvPr/>
          </p:nvSpPr>
          <p:spPr bwMode="auto">
            <a:xfrm>
              <a:off x="5464" y="2530"/>
              <a:ext cx="1" cy="7"/>
            </a:xfrm>
            <a:custGeom>
              <a:avLst/>
              <a:gdLst/>
              <a:ahLst/>
              <a:cxnLst>
                <a:cxn ang="0">
                  <a:pos x="0" y="19"/>
                </a:cxn>
                <a:cxn ang="0">
                  <a:pos x="0" y="9"/>
                </a:cxn>
                <a:cxn ang="0">
                  <a:pos x="0" y="0"/>
                </a:cxn>
              </a:cxnLst>
              <a:rect l="0" t="0" r="r" b="b"/>
              <a:pathLst>
                <a:path h="19">
                  <a:moveTo>
                    <a:pt x="0" y="19"/>
                  </a:moveTo>
                  <a:lnTo>
                    <a:pt x="0" y="9"/>
                  </a:lnTo>
                  <a:lnTo>
                    <a:pt x="0" y="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50" name="Line 102"/>
            <p:cNvSpPr>
              <a:spLocks noChangeShapeType="1"/>
            </p:cNvSpPr>
            <p:nvPr/>
          </p:nvSpPr>
          <p:spPr bwMode="auto">
            <a:xfrm>
              <a:off x="5464" y="2530"/>
              <a:ext cx="6" cy="1"/>
            </a:xfrm>
            <a:prstGeom prst="line">
              <a:avLst/>
            </a:prstGeom>
            <a:grpFill/>
            <a:ln w="9525">
              <a:solidFill>
                <a:srgbClr val="FFFFFF"/>
              </a:solidFill>
              <a:round/>
              <a:headEnd/>
              <a:tailEnd/>
            </a:ln>
          </p:spPr>
          <p:txBody>
            <a:bodyPr/>
            <a:lstStyle/>
            <a:p>
              <a:endParaRPr lang="en-US" sz="800" dirty="0">
                <a:solidFill>
                  <a:prstClr val="black"/>
                </a:solidFill>
                <a:latin typeface="Arial" pitchFamily="34" charset="0"/>
                <a:cs typeface="Arial" pitchFamily="34" charset="0"/>
              </a:endParaRPr>
            </a:p>
          </p:txBody>
        </p:sp>
        <p:sp>
          <p:nvSpPr>
            <p:cNvPr id="2151" name="Freeform 103"/>
            <p:cNvSpPr>
              <a:spLocks/>
            </p:cNvSpPr>
            <p:nvPr/>
          </p:nvSpPr>
          <p:spPr bwMode="auto">
            <a:xfrm>
              <a:off x="5466" y="2530"/>
              <a:ext cx="4" cy="2"/>
            </a:xfrm>
            <a:custGeom>
              <a:avLst/>
              <a:gdLst/>
              <a:ahLst/>
              <a:cxnLst>
                <a:cxn ang="0">
                  <a:pos x="14" y="0"/>
                </a:cxn>
                <a:cxn ang="0">
                  <a:pos x="7" y="3"/>
                </a:cxn>
                <a:cxn ang="0">
                  <a:pos x="0" y="6"/>
                </a:cxn>
              </a:cxnLst>
              <a:rect l="0" t="0" r="r" b="b"/>
              <a:pathLst>
                <a:path w="14" h="6">
                  <a:moveTo>
                    <a:pt x="14" y="0"/>
                  </a:moveTo>
                  <a:lnTo>
                    <a:pt x="7" y="3"/>
                  </a:lnTo>
                  <a:lnTo>
                    <a:pt x="0" y="6"/>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grpSp>
      <p:sp>
        <p:nvSpPr>
          <p:cNvPr id="2152" name="Freeform 104"/>
          <p:cNvSpPr>
            <a:spLocks/>
          </p:cNvSpPr>
          <p:nvPr>
            <p:custDataLst>
              <p:tags r:id="rId75"/>
            </p:custDataLst>
          </p:nvPr>
        </p:nvSpPr>
        <p:spPr bwMode="auto">
          <a:xfrm>
            <a:off x="6310313" y="3228975"/>
            <a:ext cx="6350" cy="57150"/>
          </a:xfrm>
          <a:custGeom>
            <a:avLst/>
            <a:gdLst/>
            <a:ahLst/>
            <a:cxnLst>
              <a:cxn ang="0">
                <a:pos x="13" y="111"/>
              </a:cxn>
              <a:cxn ang="0">
                <a:pos x="9" y="103"/>
              </a:cxn>
              <a:cxn ang="0">
                <a:pos x="4" y="95"/>
              </a:cxn>
              <a:cxn ang="0">
                <a:pos x="2" y="91"/>
              </a:cxn>
              <a:cxn ang="0">
                <a:pos x="1" y="87"/>
              </a:cxn>
              <a:cxn ang="0">
                <a:pos x="0" y="80"/>
              </a:cxn>
              <a:cxn ang="0">
                <a:pos x="0" y="74"/>
              </a:cxn>
              <a:cxn ang="0">
                <a:pos x="0" y="61"/>
              </a:cxn>
              <a:cxn ang="0">
                <a:pos x="1" y="51"/>
              </a:cxn>
              <a:cxn ang="0">
                <a:pos x="3" y="41"/>
              </a:cxn>
              <a:cxn ang="0">
                <a:pos x="5" y="33"/>
              </a:cxn>
              <a:cxn ang="0">
                <a:pos x="9" y="24"/>
              </a:cxn>
              <a:cxn ang="0">
                <a:pos x="14" y="17"/>
              </a:cxn>
              <a:cxn ang="0">
                <a:pos x="20" y="9"/>
              </a:cxn>
              <a:cxn ang="0">
                <a:pos x="26" y="0"/>
              </a:cxn>
              <a:cxn ang="0">
                <a:pos x="26" y="6"/>
              </a:cxn>
              <a:cxn ang="0">
                <a:pos x="26" y="13"/>
              </a:cxn>
              <a:cxn ang="0">
                <a:pos x="26" y="22"/>
              </a:cxn>
              <a:cxn ang="0">
                <a:pos x="26" y="32"/>
              </a:cxn>
              <a:cxn ang="0">
                <a:pos x="25" y="44"/>
              </a:cxn>
              <a:cxn ang="0">
                <a:pos x="22" y="56"/>
              </a:cxn>
              <a:cxn ang="0">
                <a:pos x="18" y="67"/>
              </a:cxn>
              <a:cxn ang="0">
                <a:pos x="13" y="80"/>
              </a:cxn>
              <a:cxn ang="0">
                <a:pos x="13" y="111"/>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53" name="Freeform 105"/>
          <p:cNvSpPr>
            <a:spLocks/>
          </p:cNvSpPr>
          <p:nvPr>
            <p:custDataLst>
              <p:tags r:id="rId76"/>
            </p:custDataLst>
          </p:nvPr>
        </p:nvSpPr>
        <p:spPr bwMode="auto">
          <a:xfrm>
            <a:off x="3209925" y="5368925"/>
            <a:ext cx="53975" cy="58738"/>
          </a:xfrm>
          <a:custGeom>
            <a:avLst/>
            <a:gdLst/>
            <a:ahLst/>
            <a:cxnLst>
              <a:cxn ang="0">
                <a:pos x="0" y="19"/>
              </a:cxn>
              <a:cxn ang="0">
                <a:pos x="11" y="20"/>
              </a:cxn>
              <a:cxn ang="0">
                <a:pos x="21" y="21"/>
              </a:cxn>
              <a:cxn ang="0">
                <a:pos x="29" y="23"/>
              </a:cxn>
              <a:cxn ang="0">
                <a:pos x="36" y="26"/>
              </a:cxn>
              <a:cxn ang="0">
                <a:pos x="50" y="33"/>
              </a:cxn>
              <a:cxn ang="0">
                <a:pos x="61" y="40"/>
              </a:cxn>
              <a:cxn ang="0">
                <a:pos x="70" y="48"/>
              </a:cxn>
              <a:cxn ang="0">
                <a:pos x="79" y="55"/>
              </a:cxn>
              <a:cxn ang="0">
                <a:pos x="84" y="58"/>
              </a:cxn>
              <a:cxn ang="0">
                <a:pos x="89" y="60"/>
              </a:cxn>
              <a:cxn ang="0">
                <a:pos x="95" y="61"/>
              </a:cxn>
              <a:cxn ang="0">
                <a:pos x="100" y="62"/>
              </a:cxn>
              <a:cxn ang="0">
                <a:pos x="105" y="61"/>
              </a:cxn>
              <a:cxn ang="0">
                <a:pos x="109" y="60"/>
              </a:cxn>
              <a:cxn ang="0">
                <a:pos x="113" y="58"/>
              </a:cxn>
              <a:cxn ang="0">
                <a:pos x="117" y="56"/>
              </a:cxn>
              <a:cxn ang="0">
                <a:pos x="122" y="51"/>
              </a:cxn>
              <a:cxn ang="0">
                <a:pos x="126" y="49"/>
              </a:cxn>
              <a:cxn ang="0">
                <a:pos x="110" y="33"/>
              </a:cxn>
              <a:cxn ang="0">
                <a:pos x="96" y="21"/>
              </a:cxn>
              <a:cxn ang="0">
                <a:pos x="89" y="15"/>
              </a:cxn>
              <a:cxn ang="0">
                <a:pos x="81" y="9"/>
              </a:cxn>
              <a:cxn ang="0">
                <a:pos x="72" y="5"/>
              </a:cxn>
              <a:cxn ang="0">
                <a:pos x="61" y="0"/>
              </a:cxn>
              <a:cxn ang="0">
                <a:pos x="0" y="0"/>
              </a:cxn>
              <a:cxn ang="0">
                <a:pos x="0" y="9"/>
              </a:cxn>
              <a:cxn ang="0">
                <a:pos x="0" y="19"/>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54" name="Freeform 106"/>
          <p:cNvSpPr>
            <a:spLocks/>
          </p:cNvSpPr>
          <p:nvPr>
            <p:custDataLst>
              <p:tags r:id="rId77"/>
            </p:custDataLst>
          </p:nvPr>
        </p:nvSpPr>
        <p:spPr bwMode="auto">
          <a:xfrm>
            <a:off x="5511800" y="5207000"/>
            <a:ext cx="30163" cy="55563"/>
          </a:xfrm>
          <a:custGeom>
            <a:avLst/>
            <a:gdLst/>
            <a:ahLst/>
            <a:cxnLst>
              <a:cxn ang="0">
                <a:pos x="0" y="0"/>
              </a:cxn>
              <a:cxn ang="0">
                <a:pos x="13" y="1"/>
              </a:cxn>
              <a:cxn ang="0">
                <a:pos x="23" y="2"/>
              </a:cxn>
              <a:cxn ang="0">
                <a:pos x="32" y="4"/>
              </a:cxn>
              <a:cxn ang="0">
                <a:pos x="38" y="7"/>
              </a:cxn>
              <a:cxn ang="0">
                <a:pos x="44" y="9"/>
              </a:cxn>
              <a:cxn ang="0">
                <a:pos x="50" y="11"/>
              </a:cxn>
              <a:cxn ang="0">
                <a:pos x="57" y="12"/>
              </a:cxn>
              <a:cxn ang="0">
                <a:pos x="66" y="13"/>
              </a:cxn>
              <a:cxn ang="0">
                <a:pos x="65" y="17"/>
              </a:cxn>
              <a:cxn ang="0">
                <a:pos x="62" y="21"/>
              </a:cxn>
              <a:cxn ang="0">
                <a:pos x="60" y="25"/>
              </a:cxn>
              <a:cxn ang="0">
                <a:pos x="57" y="28"/>
              </a:cxn>
              <a:cxn ang="0">
                <a:pos x="49" y="34"/>
              </a:cxn>
              <a:cxn ang="0">
                <a:pos x="40" y="39"/>
              </a:cxn>
              <a:cxn ang="0">
                <a:pos x="31" y="42"/>
              </a:cxn>
              <a:cxn ang="0">
                <a:pos x="21" y="44"/>
              </a:cxn>
              <a:cxn ang="0">
                <a:pos x="10" y="44"/>
              </a:cxn>
              <a:cxn ang="0">
                <a:pos x="0" y="43"/>
              </a:cxn>
              <a:cxn ang="0">
                <a:pos x="0" y="31"/>
              </a:cxn>
              <a:cxn ang="0">
                <a:pos x="0" y="22"/>
              </a:cxn>
              <a:cxn ang="0">
                <a:pos x="0" y="12"/>
              </a:cxn>
              <a:cxn ang="0">
                <a:pos x="0" y="0"/>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55" name="Freeform 107"/>
          <p:cNvSpPr>
            <a:spLocks/>
          </p:cNvSpPr>
          <p:nvPr>
            <p:custDataLst>
              <p:tags r:id="rId78"/>
            </p:custDataLst>
          </p:nvPr>
        </p:nvSpPr>
        <p:spPr bwMode="auto">
          <a:xfrm>
            <a:off x="7666038" y="1978025"/>
            <a:ext cx="20637" cy="57150"/>
          </a:xfrm>
          <a:custGeom>
            <a:avLst/>
            <a:gdLst/>
            <a:ahLst/>
            <a:cxnLst>
              <a:cxn ang="0">
                <a:pos x="46" y="0"/>
              </a:cxn>
              <a:cxn ang="0">
                <a:pos x="40" y="7"/>
              </a:cxn>
              <a:cxn ang="0">
                <a:pos x="35" y="13"/>
              </a:cxn>
              <a:cxn ang="0">
                <a:pos x="31" y="14"/>
              </a:cxn>
              <a:cxn ang="0">
                <a:pos x="29" y="15"/>
              </a:cxn>
              <a:cxn ang="0">
                <a:pos x="26" y="16"/>
              </a:cxn>
              <a:cxn ang="0">
                <a:pos x="23" y="16"/>
              </a:cxn>
              <a:cxn ang="0">
                <a:pos x="16" y="14"/>
              </a:cxn>
              <a:cxn ang="0">
                <a:pos x="11" y="11"/>
              </a:cxn>
              <a:cxn ang="0">
                <a:pos x="5" y="6"/>
              </a:cxn>
              <a:cxn ang="0">
                <a:pos x="0" y="0"/>
              </a:cxn>
              <a:cxn ang="0">
                <a:pos x="46" y="0"/>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56" name="Freeform 108"/>
          <p:cNvSpPr>
            <a:spLocks/>
          </p:cNvSpPr>
          <p:nvPr>
            <p:custDataLst>
              <p:tags r:id="rId79"/>
            </p:custDataLst>
          </p:nvPr>
        </p:nvSpPr>
        <p:spPr bwMode="auto">
          <a:xfrm>
            <a:off x="7842250" y="2011363"/>
            <a:ext cx="15875" cy="57150"/>
          </a:xfrm>
          <a:custGeom>
            <a:avLst/>
            <a:gdLst/>
            <a:ahLst/>
            <a:cxnLst>
              <a:cxn ang="0">
                <a:pos x="39" y="25"/>
              </a:cxn>
              <a:cxn ang="0">
                <a:pos x="36" y="26"/>
              </a:cxn>
              <a:cxn ang="0">
                <a:pos x="32" y="26"/>
              </a:cxn>
              <a:cxn ang="0">
                <a:pos x="28" y="26"/>
              </a:cxn>
              <a:cxn ang="0">
                <a:pos x="25" y="25"/>
              </a:cxn>
              <a:cxn ang="0">
                <a:pos x="18" y="22"/>
              </a:cxn>
              <a:cxn ang="0">
                <a:pos x="12" y="18"/>
              </a:cxn>
              <a:cxn ang="0">
                <a:pos x="7" y="13"/>
              </a:cxn>
              <a:cxn ang="0">
                <a:pos x="3" y="7"/>
              </a:cxn>
              <a:cxn ang="0">
                <a:pos x="1" y="3"/>
              </a:cxn>
              <a:cxn ang="0">
                <a:pos x="0" y="0"/>
              </a:cxn>
              <a:cxn ang="0">
                <a:pos x="11" y="6"/>
              </a:cxn>
              <a:cxn ang="0">
                <a:pos x="22" y="13"/>
              </a:cxn>
              <a:cxn ang="0">
                <a:pos x="33" y="20"/>
              </a:cxn>
              <a:cxn ang="0">
                <a:pos x="39" y="25"/>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57" name="Freeform 109"/>
          <p:cNvSpPr>
            <a:spLocks/>
          </p:cNvSpPr>
          <p:nvPr>
            <p:custDataLst>
              <p:tags r:id="rId80"/>
            </p:custDataLst>
          </p:nvPr>
        </p:nvSpPr>
        <p:spPr bwMode="auto">
          <a:xfrm>
            <a:off x="7291388" y="2241550"/>
            <a:ext cx="4762" cy="58738"/>
          </a:xfrm>
          <a:custGeom>
            <a:avLst/>
            <a:gdLst/>
            <a:ahLst/>
            <a:cxnLst>
              <a:cxn ang="0">
                <a:pos x="11" y="0"/>
              </a:cxn>
              <a:cxn ang="0">
                <a:pos x="11" y="5"/>
              </a:cxn>
              <a:cxn ang="0">
                <a:pos x="10" y="12"/>
              </a:cxn>
              <a:cxn ang="0">
                <a:pos x="9" y="20"/>
              </a:cxn>
              <a:cxn ang="0">
                <a:pos x="4" y="25"/>
              </a:cxn>
              <a:cxn ang="0">
                <a:pos x="2" y="23"/>
              </a:cxn>
              <a:cxn ang="0">
                <a:pos x="1" y="20"/>
              </a:cxn>
              <a:cxn ang="0">
                <a:pos x="0" y="15"/>
              </a:cxn>
              <a:cxn ang="0">
                <a:pos x="0" y="12"/>
              </a:cxn>
              <a:cxn ang="0">
                <a:pos x="1" y="9"/>
              </a:cxn>
              <a:cxn ang="0">
                <a:pos x="3" y="5"/>
              </a:cxn>
              <a:cxn ang="0">
                <a:pos x="6" y="2"/>
              </a:cxn>
              <a:cxn ang="0">
                <a:pos x="11" y="0"/>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58" name="Freeform 110"/>
          <p:cNvSpPr>
            <a:spLocks/>
          </p:cNvSpPr>
          <p:nvPr>
            <p:custDataLst>
              <p:tags r:id="rId81"/>
            </p:custDataLst>
          </p:nvPr>
        </p:nvSpPr>
        <p:spPr bwMode="auto">
          <a:xfrm>
            <a:off x="7105650" y="2803525"/>
            <a:ext cx="14288" cy="58738"/>
          </a:xfrm>
          <a:custGeom>
            <a:avLst/>
            <a:gdLst/>
            <a:ahLst/>
            <a:cxnLst>
              <a:cxn ang="0">
                <a:pos x="20" y="0"/>
              </a:cxn>
              <a:cxn ang="0">
                <a:pos x="16" y="12"/>
              </a:cxn>
              <a:cxn ang="0">
                <a:pos x="10" y="20"/>
              </a:cxn>
              <a:cxn ang="0">
                <a:pos x="5" y="26"/>
              </a:cxn>
              <a:cxn ang="0">
                <a:pos x="0" y="31"/>
              </a:cxn>
              <a:cxn ang="0">
                <a:pos x="0" y="25"/>
              </a:cxn>
              <a:cxn ang="0">
                <a:pos x="1" y="19"/>
              </a:cxn>
              <a:cxn ang="0">
                <a:pos x="2" y="13"/>
              </a:cxn>
              <a:cxn ang="0">
                <a:pos x="5" y="9"/>
              </a:cxn>
              <a:cxn ang="0">
                <a:pos x="8" y="6"/>
              </a:cxn>
              <a:cxn ang="0">
                <a:pos x="11" y="3"/>
              </a:cxn>
              <a:cxn ang="0">
                <a:pos x="16" y="0"/>
              </a:cxn>
              <a:cxn ang="0">
                <a:pos x="20" y="0"/>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59" name="Freeform 111"/>
          <p:cNvSpPr>
            <a:spLocks/>
          </p:cNvSpPr>
          <p:nvPr>
            <p:custDataLst>
              <p:tags r:id="rId82"/>
            </p:custDataLst>
          </p:nvPr>
        </p:nvSpPr>
        <p:spPr bwMode="auto">
          <a:xfrm>
            <a:off x="7123113" y="2738438"/>
            <a:ext cx="15875" cy="57150"/>
          </a:xfrm>
          <a:custGeom>
            <a:avLst/>
            <a:gdLst/>
            <a:ahLst/>
            <a:cxnLst>
              <a:cxn ang="0">
                <a:pos x="13" y="37"/>
              </a:cxn>
              <a:cxn ang="0">
                <a:pos x="0" y="12"/>
              </a:cxn>
              <a:cxn ang="0">
                <a:pos x="6" y="7"/>
              </a:cxn>
              <a:cxn ang="0">
                <a:pos x="13" y="4"/>
              </a:cxn>
              <a:cxn ang="0">
                <a:pos x="21" y="1"/>
              </a:cxn>
              <a:cxn ang="0">
                <a:pos x="26" y="0"/>
              </a:cxn>
              <a:cxn ang="0">
                <a:pos x="26" y="6"/>
              </a:cxn>
              <a:cxn ang="0">
                <a:pos x="25" y="11"/>
              </a:cxn>
              <a:cxn ang="0">
                <a:pos x="24" y="17"/>
              </a:cxn>
              <a:cxn ang="0">
                <a:pos x="23" y="21"/>
              </a:cxn>
              <a:cxn ang="0">
                <a:pos x="18" y="29"/>
              </a:cxn>
              <a:cxn ang="0">
                <a:pos x="13" y="37"/>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60" name="Freeform 112"/>
          <p:cNvSpPr>
            <a:spLocks/>
          </p:cNvSpPr>
          <p:nvPr>
            <p:custDataLst>
              <p:tags r:id="rId83"/>
            </p:custDataLst>
          </p:nvPr>
        </p:nvSpPr>
        <p:spPr bwMode="auto">
          <a:xfrm>
            <a:off x="7011988" y="2587625"/>
            <a:ext cx="1587" cy="60325"/>
          </a:xfrm>
          <a:custGeom>
            <a:avLst/>
            <a:gdLst/>
            <a:ahLst/>
            <a:cxnLst>
              <a:cxn ang="0">
                <a:pos x="0" y="18"/>
              </a:cxn>
              <a:cxn ang="0">
                <a:pos x="0" y="0"/>
              </a:cxn>
              <a:cxn ang="0">
                <a:pos x="7" y="12"/>
              </a:cxn>
              <a:cxn ang="0">
                <a:pos x="0" y="18"/>
              </a:cxn>
            </a:cxnLst>
            <a:rect l="0" t="0" r="r" b="b"/>
            <a:pathLst>
              <a:path w="7" h="18">
                <a:moveTo>
                  <a:pt x="0" y="18"/>
                </a:moveTo>
                <a:lnTo>
                  <a:pt x="0" y="0"/>
                </a:lnTo>
                <a:lnTo>
                  <a:pt x="7" y="12"/>
                </a:lnTo>
                <a:lnTo>
                  <a:pt x="0" y="18"/>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61" name="Freeform 113"/>
          <p:cNvSpPr>
            <a:spLocks/>
          </p:cNvSpPr>
          <p:nvPr>
            <p:custDataLst>
              <p:tags r:id="rId84"/>
            </p:custDataLst>
          </p:nvPr>
        </p:nvSpPr>
        <p:spPr bwMode="auto">
          <a:xfrm>
            <a:off x="3863975" y="1714500"/>
            <a:ext cx="9525" cy="57150"/>
          </a:xfrm>
          <a:custGeom>
            <a:avLst/>
            <a:gdLst/>
            <a:ahLst/>
            <a:cxnLst>
              <a:cxn ang="0">
                <a:pos x="0" y="12"/>
              </a:cxn>
              <a:cxn ang="0">
                <a:pos x="19" y="0"/>
              </a:cxn>
              <a:cxn ang="0">
                <a:pos x="24" y="5"/>
              </a:cxn>
              <a:cxn ang="0">
                <a:pos x="28" y="12"/>
              </a:cxn>
              <a:cxn ang="0">
                <a:pos x="32" y="22"/>
              </a:cxn>
              <a:cxn ang="0">
                <a:pos x="33" y="31"/>
              </a:cxn>
              <a:cxn ang="0">
                <a:pos x="27" y="30"/>
              </a:cxn>
              <a:cxn ang="0">
                <a:pos x="22" y="28"/>
              </a:cxn>
              <a:cxn ang="0">
                <a:pos x="16" y="25"/>
              </a:cxn>
              <a:cxn ang="0">
                <a:pos x="11" y="22"/>
              </a:cxn>
              <a:cxn ang="0">
                <a:pos x="3" y="15"/>
              </a:cxn>
              <a:cxn ang="0">
                <a:pos x="0" y="12"/>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62" name="Freeform 114"/>
          <p:cNvSpPr>
            <a:spLocks/>
          </p:cNvSpPr>
          <p:nvPr>
            <p:custDataLst>
              <p:tags r:id="rId85"/>
            </p:custDataLst>
          </p:nvPr>
        </p:nvSpPr>
        <p:spPr bwMode="auto">
          <a:xfrm>
            <a:off x="3849688" y="1482725"/>
            <a:ext cx="3175" cy="57150"/>
          </a:xfrm>
          <a:custGeom>
            <a:avLst/>
            <a:gdLst/>
            <a:ahLst/>
            <a:cxnLst>
              <a:cxn ang="0">
                <a:pos x="14" y="0"/>
              </a:cxn>
              <a:cxn ang="0">
                <a:pos x="0" y="6"/>
              </a:cxn>
              <a:cxn ang="0">
                <a:pos x="14" y="0"/>
              </a:cxn>
            </a:cxnLst>
            <a:rect l="0" t="0" r="r" b="b"/>
            <a:pathLst>
              <a:path w="14" h="6">
                <a:moveTo>
                  <a:pt x="14" y="0"/>
                </a:moveTo>
                <a:lnTo>
                  <a:pt x="0" y="6"/>
                </a:lnTo>
                <a:lnTo>
                  <a:pt x="14"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63" name="Freeform 115"/>
          <p:cNvSpPr>
            <a:spLocks/>
          </p:cNvSpPr>
          <p:nvPr>
            <p:custDataLst>
              <p:tags r:id="rId86"/>
            </p:custDataLst>
          </p:nvPr>
        </p:nvSpPr>
        <p:spPr bwMode="auto">
          <a:xfrm>
            <a:off x="5330825" y="3260725"/>
            <a:ext cx="25400" cy="55563"/>
          </a:xfrm>
          <a:custGeom>
            <a:avLst/>
            <a:gdLst/>
            <a:ahLst/>
            <a:cxnLst>
              <a:cxn ang="0">
                <a:pos x="59" y="6"/>
              </a:cxn>
              <a:cxn ang="0">
                <a:pos x="57" y="11"/>
              </a:cxn>
              <a:cxn ang="0">
                <a:pos x="53" y="15"/>
              </a:cxn>
              <a:cxn ang="0">
                <a:pos x="49" y="19"/>
              </a:cxn>
              <a:cxn ang="0">
                <a:pos x="45" y="24"/>
              </a:cxn>
              <a:cxn ang="0">
                <a:pos x="40" y="27"/>
              </a:cxn>
              <a:cxn ang="0">
                <a:pos x="36" y="29"/>
              </a:cxn>
              <a:cxn ang="0">
                <a:pos x="30" y="31"/>
              </a:cxn>
              <a:cxn ang="0">
                <a:pos x="26" y="31"/>
              </a:cxn>
              <a:cxn ang="0">
                <a:pos x="21" y="31"/>
              </a:cxn>
              <a:cxn ang="0">
                <a:pos x="17" y="30"/>
              </a:cxn>
              <a:cxn ang="0">
                <a:pos x="14" y="29"/>
              </a:cxn>
              <a:cxn ang="0">
                <a:pos x="11" y="27"/>
              </a:cxn>
              <a:cxn ang="0">
                <a:pos x="4" y="20"/>
              </a:cxn>
              <a:cxn ang="0">
                <a:pos x="0" y="12"/>
              </a:cxn>
              <a:cxn ang="0">
                <a:pos x="1" y="9"/>
              </a:cxn>
              <a:cxn ang="0">
                <a:pos x="3" y="6"/>
              </a:cxn>
              <a:cxn ang="0">
                <a:pos x="5" y="4"/>
              </a:cxn>
              <a:cxn ang="0">
                <a:pos x="8" y="3"/>
              </a:cxn>
              <a:cxn ang="0">
                <a:pos x="16" y="1"/>
              </a:cxn>
              <a:cxn ang="0">
                <a:pos x="24" y="0"/>
              </a:cxn>
              <a:cxn ang="0">
                <a:pos x="34" y="0"/>
              </a:cxn>
              <a:cxn ang="0">
                <a:pos x="42" y="2"/>
              </a:cxn>
              <a:cxn ang="0">
                <a:pos x="51" y="4"/>
              </a:cxn>
              <a:cxn ang="0">
                <a:pos x="59" y="6"/>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64" name="Freeform 116"/>
          <p:cNvSpPr>
            <a:spLocks/>
          </p:cNvSpPr>
          <p:nvPr>
            <p:custDataLst>
              <p:tags r:id="rId87"/>
            </p:custDataLst>
          </p:nvPr>
        </p:nvSpPr>
        <p:spPr bwMode="auto">
          <a:xfrm>
            <a:off x="5033963" y="3122613"/>
            <a:ext cx="19050" cy="58737"/>
          </a:xfrm>
          <a:custGeom>
            <a:avLst/>
            <a:gdLst/>
            <a:ahLst/>
            <a:cxnLst>
              <a:cxn ang="0">
                <a:pos x="14" y="0"/>
              </a:cxn>
              <a:cxn ang="0">
                <a:pos x="8" y="10"/>
              </a:cxn>
              <a:cxn ang="0">
                <a:pos x="4" y="19"/>
              </a:cxn>
              <a:cxn ang="0">
                <a:pos x="2" y="28"/>
              </a:cxn>
              <a:cxn ang="0">
                <a:pos x="0" y="37"/>
              </a:cxn>
              <a:cxn ang="0">
                <a:pos x="0" y="42"/>
              </a:cxn>
              <a:cxn ang="0">
                <a:pos x="2" y="47"/>
              </a:cxn>
              <a:cxn ang="0">
                <a:pos x="3" y="51"/>
              </a:cxn>
              <a:cxn ang="0">
                <a:pos x="5" y="55"/>
              </a:cxn>
              <a:cxn ang="0">
                <a:pos x="7" y="58"/>
              </a:cxn>
              <a:cxn ang="0">
                <a:pos x="9" y="60"/>
              </a:cxn>
              <a:cxn ang="0">
                <a:pos x="13" y="62"/>
              </a:cxn>
              <a:cxn ang="0">
                <a:pos x="16" y="64"/>
              </a:cxn>
              <a:cxn ang="0">
                <a:pos x="22" y="67"/>
              </a:cxn>
              <a:cxn ang="0">
                <a:pos x="31" y="68"/>
              </a:cxn>
              <a:cxn ang="0">
                <a:pos x="39" y="68"/>
              </a:cxn>
              <a:cxn ang="0">
                <a:pos x="47" y="68"/>
              </a:cxn>
              <a:cxn ang="0">
                <a:pos x="41" y="58"/>
              </a:cxn>
              <a:cxn ang="0">
                <a:pos x="38" y="48"/>
              </a:cxn>
              <a:cxn ang="0">
                <a:pos x="36" y="43"/>
              </a:cxn>
              <a:cxn ang="0">
                <a:pos x="35" y="38"/>
              </a:cxn>
              <a:cxn ang="0">
                <a:pos x="33" y="31"/>
              </a:cxn>
              <a:cxn ang="0">
                <a:pos x="33" y="25"/>
              </a:cxn>
              <a:cxn ang="0">
                <a:pos x="24" y="13"/>
              </a:cxn>
              <a:cxn ang="0">
                <a:pos x="14" y="0"/>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grpSp>
        <p:nvGrpSpPr>
          <p:cNvPr id="7" name="Group 117"/>
          <p:cNvGrpSpPr>
            <a:grpSpLocks/>
          </p:cNvGrpSpPr>
          <p:nvPr>
            <p:custDataLst>
              <p:tags r:id="rId88"/>
            </p:custDataLst>
          </p:nvPr>
        </p:nvGrpSpPr>
        <p:grpSpPr bwMode="auto">
          <a:xfrm>
            <a:off x="5805488" y="3309938"/>
            <a:ext cx="46037" cy="374650"/>
            <a:chOff x="3950" y="2430"/>
            <a:chExt cx="36" cy="234"/>
          </a:xfrm>
          <a:solidFill>
            <a:schemeClr val="bg1">
              <a:lumMod val="65000"/>
            </a:schemeClr>
          </a:solidFill>
        </p:grpSpPr>
        <p:sp>
          <p:nvSpPr>
            <p:cNvPr id="2166" name="Freeform 118"/>
            <p:cNvSpPr>
              <a:spLocks/>
            </p:cNvSpPr>
            <p:nvPr/>
          </p:nvSpPr>
          <p:spPr bwMode="auto">
            <a:xfrm>
              <a:off x="3975" y="2658"/>
              <a:ext cx="6" cy="6"/>
            </a:xfrm>
            <a:custGeom>
              <a:avLst/>
              <a:gdLst/>
              <a:ahLst/>
              <a:cxnLst>
                <a:cxn ang="0">
                  <a:pos x="0" y="0"/>
                </a:cxn>
                <a:cxn ang="0">
                  <a:pos x="0" y="20"/>
                </a:cxn>
                <a:cxn ang="0">
                  <a:pos x="19" y="14"/>
                </a:cxn>
                <a:cxn ang="0">
                  <a:pos x="14" y="8"/>
                </a:cxn>
                <a:cxn ang="0">
                  <a:pos x="10" y="4"/>
                </a:cxn>
                <a:cxn ang="0">
                  <a:pos x="4" y="1"/>
                </a:cxn>
                <a:cxn ang="0">
                  <a:pos x="0" y="0"/>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67" name="Freeform 119"/>
            <p:cNvSpPr>
              <a:spLocks/>
            </p:cNvSpPr>
            <p:nvPr/>
          </p:nvSpPr>
          <p:spPr bwMode="auto">
            <a:xfrm>
              <a:off x="3975" y="2644"/>
              <a:ext cx="6" cy="4"/>
            </a:xfrm>
            <a:custGeom>
              <a:avLst/>
              <a:gdLst/>
              <a:ahLst/>
              <a:cxnLst>
                <a:cxn ang="0">
                  <a:pos x="13" y="12"/>
                </a:cxn>
                <a:cxn ang="0">
                  <a:pos x="19" y="0"/>
                </a:cxn>
                <a:cxn ang="0">
                  <a:pos x="0" y="0"/>
                </a:cxn>
                <a:cxn ang="0">
                  <a:pos x="13" y="12"/>
                </a:cxn>
              </a:cxnLst>
              <a:rect l="0" t="0" r="r" b="b"/>
              <a:pathLst>
                <a:path w="19" h="12">
                  <a:moveTo>
                    <a:pt x="13" y="12"/>
                  </a:moveTo>
                  <a:lnTo>
                    <a:pt x="19" y="0"/>
                  </a:lnTo>
                  <a:lnTo>
                    <a:pt x="0" y="0"/>
                  </a:lnTo>
                  <a:lnTo>
                    <a:pt x="13" y="12"/>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68" name="Freeform 120"/>
            <p:cNvSpPr>
              <a:spLocks/>
            </p:cNvSpPr>
            <p:nvPr/>
          </p:nvSpPr>
          <p:spPr bwMode="auto">
            <a:xfrm>
              <a:off x="3975" y="2637"/>
              <a:ext cx="6" cy="1"/>
            </a:xfrm>
            <a:custGeom>
              <a:avLst/>
              <a:gdLst/>
              <a:ahLst/>
              <a:cxnLst>
                <a:cxn ang="0">
                  <a:pos x="0" y="0"/>
                </a:cxn>
                <a:cxn ang="0">
                  <a:pos x="10" y="0"/>
                </a:cxn>
                <a:cxn ang="0">
                  <a:pos x="19" y="0"/>
                </a:cxn>
                <a:cxn ang="0">
                  <a:pos x="10" y="0"/>
                </a:cxn>
                <a:cxn ang="0">
                  <a:pos x="0" y="0"/>
                </a:cxn>
              </a:cxnLst>
              <a:rect l="0" t="0" r="r" b="b"/>
              <a:pathLst>
                <a:path w="19">
                  <a:moveTo>
                    <a:pt x="0" y="0"/>
                  </a:moveTo>
                  <a:lnTo>
                    <a:pt x="10" y="0"/>
                  </a:lnTo>
                  <a:lnTo>
                    <a:pt x="19" y="0"/>
                  </a:lnTo>
                  <a:lnTo>
                    <a:pt x="10" y="0"/>
                  </a:lnTo>
                  <a:lnTo>
                    <a:pt x="0" y="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69" name="Rectangle 121"/>
            <p:cNvSpPr>
              <a:spLocks noChangeArrowheads="1"/>
            </p:cNvSpPr>
            <p:nvPr/>
          </p:nvSpPr>
          <p:spPr bwMode="auto">
            <a:xfrm>
              <a:off x="3975" y="2632"/>
              <a:ext cx="8" cy="2"/>
            </a:xfrm>
            <a:prstGeom prst="rect">
              <a:avLst/>
            </a:prstGeom>
            <a:grpFill/>
            <a:ln w="9525">
              <a:solidFill>
                <a:srgbClr val="FFFFFF"/>
              </a:solidFill>
              <a:miter lim="800000"/>
              <a:headEnd/>
              <a:tailEnd/>
            </a:ln>
          </p:spPr>
          <p:txBody>
            <a:bodyPr/>
            <a:lstStyle/>
            <a:p>
              <a:endParaRPr lang="en-US" sz="800" dirty="0">
                <a:solidFill>
                  <a:prstClr val="black"/>
                </a:solidFill>
                <a:latin typeface="Arial" pitchFamily="34" charset="0"/>
                <a:cs typeface="Arial" pitchFamily="34" charset="0"/>
              </a:endParaRPr>
            </a:p>
          </p:txBody>
        </p:sp>
        <p:sp>
          <p:nvSpPr>
            <p:cNvPr id="2170" name="Line 122"/>
            <p:cNvSpPr>
              <a:spLocks noChangeShapeType="1"/>
            </p:cNvSpPr>
            <p:nvPr/>
          </p:nvSpPr>
          <p:spPr bwMode="auto">
            <a:xfrm flipV="1">
              <a:off x="3972" y="2595"/>
              <a:ext cx="5" cy="4"/>
            </a:xfrm>
            <a:prstGeom prst="line">
              <a:avLst/>
            </a:prstGeom>
            <a:grpFill/>
            <a:ln w="9525">
              <a:solidFill>
                <a:srgbClr val="FFFFFF"/>
              </a:solidFill>
              <a:round/>
              <a:headEnd/>
              <a:tailEnd/>
            </a:ln>
          </p:spPr>
          <p:txBody>
            <a:bodyPr/>
            <a:lstStyle/>
            <a:p>
              <a:endParaRPr lang="en-US" sz="800" dirty="0">
                <a:solidFill>
                  <a:prstClr val="black"/>
                </a:solidFill>
                <a:latin typeface="Arial" pitchFamily="34" charset="0"/>
                <a:cs typeface="Arial" pitchFamily="34" charset="0"/>
              </a:endParaRPr>
            </a:p>
          </p:txBody>
        </p:sp>
        <p:sp>
          <p:nvSpPr>
            <p:cNvPr id="2171" name="Freeform 123"/>
            <p:cNvSpPr>
              <a:spLocks/>
            </p:cNvSpPr>
            <p:nvPr/>
          </p:nvSpPr>
          <p:spPr bwMode="auto">
            <a:xfrm>
              <a:off x="3975" y="2595"/>
              <a:ext cx="2" cy="1"/>
            </a:xfrm>
            <a:custGeom>
              <a:avLst/>
              <a:gdLst/>
              <a:ahLst/>
              <a:cxnLst>
                <a:cxn ang="0">
                  <a:pos x="6" y="0"/>
                </a:cxn>
                <a:cxn ang="0">
                  <a:pos x="5" y="1"/>
                </a:cxn>
                <a:cxn ang="0">
                  <a:pos x="3" y="2"/>
                </a:cxn>
                <a:cxn ang="0">
                  <a:pos x="1" y="3"/>
                </a:cxn>
                <a:cxn ang="0">
                  <a:pos x="0" y="2"/>
                </a:cxn>
                <a:cxn ang="0">
                  <a:pos x="0" y="2"/>
                </a:cxn>
                <a:cxn ang="0">
                  <a:pos x="0" y="0"/>
                </a:cxn>
              </a:cxnLst>
              <a:rect l="0" t="0" r="r" b="b"/>
              <a:pathLst>
                <a:path w="6" h="3">
                  <a:moveTo>
                    <a:pt x="6" y="0"/>
                  </a:moveTo>
                  <a:lnTo>
                    <a:pt x="5" y="1"/>
                  </a:lnTo>
                  <a:lnTo>
                    <a:pt x="3" y="2"/>
                  </a:lnTo>
                  <a:lnTo>
                    <a:pt x="1" y="3"/>
                  </a:lnTo>
                  <a:lnTo>
                    <a:pt x="0" y="2"/>
                  </a:lnTo>
                  <a:lnTo>
                    <a:pt x="0" y="2"/>
                  </a:lnTo>
                  <a:lnTo>
                    <a:pt x="0" y="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72" name="Freeform 124"/>
            <p:cNvSpPr>
              <a:spLocks/>
            </p:cNvSpPr>
            <p:nvPr/>
          </p:nvSpPr>
          <p:spPr bwMode="auto">
            <a:xfrm>
              <a:off x="3981" y="2555"/>
              <a:ext cx="5" cy="8"/>
            </a:xfrm>
            <a:custGeom>
              <a:avLst/>
              <a:gdLst/>
              <a:ahLst/>
              <a:cxnLst>
                <a:cxn ang="0">
                  <a:pos x="14" y="0"/>
                </a:cxn>
                <a:cxn ang="0">
                  <a:pos x="13" y="5"/>
                </a:cxn>
                <a:cxn ang="0">
                  <a:pos x="9" y="12"/>
                </a:cxn>
                <a:cxn ang="0">
                  <a:pos x="5" y="19"/>
                </a:cxn>
                <a:cxn ang="0">
                  <a:pos x="0" y="24"/>
                </a:cxn>
                <a:cxn ang="0">
                  <a:pos x="0" y="16"/>
                </a:cxn>
                <a:cxn ang="0">
                  <a:pos x="0" y="12"/>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73" name="Line 125"/>
            <p:cNvSpPr>
              <a:spLocks noChangeShapeType="1"/>
            </p:cNvSpPr>
            <p:nvPr/>
          </p:nvSpPr>
          <p:spPr bwMode="auto">
            <a:xfrm>
              <a:off x="3981" y="2559"/>
              <a:ext cx="2" cy="1"/>
            </a:xfrm>
            <a:prstGeom prst="line">
              <a:avLst/>
            </a:prstGeom>
            <a:grpFill/>
            <a:ln w="9525">
              <a:solidFill>
                <a:srgbClr val="FFFFFF"/>
              </a:solidFill>
              <a:round/>
              <a:headEnd/>
              <a:tailEnd/>
            </a:ln>
          </p:spPr>
          <p:txBody>
            <a:bodyPr/>
            <a:lstStyle/>
            <a:p>
              <a:endParaRPr lang="en-US" sz="800" dirty="0">
                <a:solidFill>
                  <a:prstClr val="black"/>
                </a:solidFill>
                <a:latin typeface="Arial" pitchFamily="34" charset="0"/>
                <a:cs typeface="Arial" pitchFamily="34" charset="0"/>
              </a:endParaRPr>
            </a:p>
          </p:txBody>
        </p:sp>
        <p:sp>
          <p:nvSpPr>
            <p:cNvPr id="2174" name="Freeform 126"/>
            <p:cNvSpPr>
              <a:spLocks/>
            </p:cNvSpPr>
            <p:nvPr/>
          </p:nvSpPr>
          <p:spPr bwMode="auto">
            <a:xfrm>
              <a:off x="3977" y="2572"/>
              <a:ext cx="4" cy="3"/>
            </a:xfrm>
            <a:custGeom>
              <a:avLst/>
              <a:gdLst/>
              <a:ahLst/>
              <a:cxnLst>
                <a:cxn ang="0">
                  <a:pos x="13" y="12"/>
                </a:cxn>
                <a:cxn ang="0">
                  <a:pos x="0" y="0"/>
                </a:cxn>
                <a:cxn ang="0">
                  <a:pos x="13" y="12"/>
                </a:cxn>
              </a:cxnLst>
              <a:rect l="0" t="0" r="r" b="b"/>
              <a:pathLst>
                <a:path w="13" h="12">
                  <a:moveTo>
                    <a:pt x="13" y="12"/>
                  </a:moveTo>
                  <a:lnTo>
                    <a:pt x="0" y="0"/>
                  </a:lnTo>
                  <a:lnTo>
                    <a:pt x="13" y="12"/>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75" name="Freeform 127"/>
            <p:cNvSpPr>
              <a:spLocks/>
            </p:cNvSpPr>
            <p:nvPr/>
          </p:nvSpPr>
          <p:spPr bwMode="auto">
            <a:xfrm>
              <a:off x="3981" y="2585"/>
              <a:ext cx="2" cy="6"/>
            </a:xfrm>
            <a:custGeom>
              <a:avLst/>
              <a:gdLst/>
              <a:ahLst/>
              <a:cxnLst>
                <a:cxn ang="0">
                  <a:pos x="0" y="0"/>
                </a:cxn>
                <a:cxn ang="0">
                  <a:pos x="0" y="19"/>
                </a:cxn>
                <a:cxn ang="0">
                  <a:pos x="0" y="0"/>
                </a:cxn>
                <a:cxn ang="0">
                  <a:pos x="7" y="0"/>
                </a:cxn>
              </a:cxnLst>
              <a:rect l="0" t="0" r="r" b="b"/>
              <a:pathLst>
                <a:path w="7" h="19">
                  <a:moveTo>
                    <a:pt x="0" y="0"/>
                  </a:moveTo>
                  <a:lnTo>
                    <a:pt x="0" y="19"/>
                  </a:lnTo>
                  <a:lnTo>
                    <a:pt x="0" y="0"/>
                  </a:lnTo>
                  <a:lnTo>
                    <a:pt x="7" y="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76" name="Line 128"/>
            <p:cNvSpPr>
              <a:spLocks noChangeShapeType="1"/>
            </p:cNvSpPr>
            <p:nvPr/>
          </p:nvSpPr>
          <p:spPr bwMode="auto">
            <a:xfrm flipV="1">
              <a:off x="3981" y="2599"/>
              <a:ext cx="1" cy="4"/>
            </a:xfrm>
            <a:prstGeom prst="line">
              <a:avLst/>
            </a:prstGeom>
            <a:grpFill/>
            <a:ln w="9525">
              <a:solidFill>
                <a:srgbClr val="FFFFFF"/>
              </a:solidFill>
              <a:round/>
              <a:headEnd/>
              <a:tailEnd/>
            </a:ln>
          </p:spPr>
          <p:txBody>
            <a:bodyPr/>
            <a:lstStyle/>
            <a:p>
              <a:endParaRPr lang="en-US" sz="800" dirty="0">
                <a:solidFill>
                  <a:prstClr val="black"/>
                </a:solidFill>
                <a:latin typeface="Arial" pitchFamily="34" charset="0"/>
                <a:cs typeface="Arial" pitchFamily="34" charset="0"/>
              </a:endParaRPr>
            </a:p>
          </p:txBody>
        </p:sp>
        <p:sp>
          <p:nvSpPr>
            <p:cNvPr id="2177" name="Freeform 129"/>
            <p:cNvSpPr>
              <a:spLocks/>
            </p:cNvSpPr>
            <p:nvPr/>
          </p:nvSpPr>
          <p:spPr bwMode="auto">
            <a:xfrm>
              <a:off x="3970" y="2545"/>
              <a:ext cx="2" cy="6"/>
            </a:xfrm>
            <a:custGeom>
              <a:avLst/>
              <a:gdLst/>
              <a:ahLst/>
              <a:cxnLst>
                <a:cxn ang="0">
                  <a:pos x="0" y="18"/>
                </a:cxn>
                <a:cxn ang="0">
                  <a:pos x="8" y="6"/>
                </a:cxn>
                <a:cxn ang="0">
                  <a:pos x="0" y="0"/>
                </a:cxn>
                <a:cxn ang="0">
                  <a:pos x="0" y="18"/>
                </a:cxn>
              </a:cxnLst>
              <a:rect l="0" t="0" r="r" b="b"/>
              <a:pathLst>
                <a:path w="8" h="18">
                  <a:moveTo>
                    <a:pt x="0" y="18"/>
                  </a:moveTo>
                  <a:lnTo>
                    <a:pt x="8" y="6"/>
                  </a:lnTo>
                  <a:lnTo>
                    <a:pt x="0" y="0"/>
                  </a:lnTo>
                  <a:lnTo>
                    <a:pt x="0" y="18"/>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78" name="Freeform 130"/>
            <p:cNvSpPr>
              <a:spLocks/>
            </p:cNvSpPr>
            <p:nvPr/>
          </p:nvSpPr>
          <p:spPr bwMode="auto">
            <a:xfrm>
              <a:off x="3968" y="2532"/>
              <a:ext cx="2" cy="7"/>
            </a:xfrm>
            <a:custGeom>
              <a:avLst/>
              <a:gdLst/>
              <a:ahLst/>
              <a:cxnLst>
                <a:cxn ang="0">
                  <a:pos x="0" y="0"/>
                </a:cxn>
                <a:cxn ang="0">
                  <a:pos x="0" y="19"/>
                </a:cxn>
                <a:cxn ang="0">
                  <a:pos x="6" y="13"/>
                </a:cxn>
              </a:cxnLst>
              <a:rect l="0" t="0" r="r" b="b"/>
              <a:pathLst>
                <a:path w="6" h="19">
                  <a:moveTo>
                    <a:pt x="0" y="0"/>
                  </a:moveTo>
                  <a:lnTo>
                    <a:pt x="0" y="19"/>
                  </a:lnTo>
                  <a:lnTo>
                    <a:pt x="6" y="13"/>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79" name="Freeform 131"/>
            <p:cNvSpPr>
              <a:spLocks/>
            </p:cNvSpPr>
            <p:nvPr/>
          </p:nvSpPr>
          <p:spPr bwMode="auto">
            <a:xfrm>
              <a:off x="3965" y="2513"/>
              <a:ext cx="10" cy="5"/>
            </a:xfrm>
            <a:custGeom>
              <a:avLst/>
              <a:gdLst/>
              <a:ahLst/>
              <a:cxnLst>
                <a:cxn ang="0">
                  <a:pos x="0" y="0"/>
                </a:cxn>
                <a:cxn ang="0">
                  <a:pos x="0" y="19"/>
                </a:cxn>
                <a:cxn ang="0">
                  <a:pos x="28" y="19"/>
                </a:cxn>
              </a:cxnLst>
              <a:rect l="0" t="0" r="r" b="b"/>
              <a:pathLst>
                <a:path w="28" h="19">
                  <a:moveTo>
                    <a:pt x="0" y="0"/>
                  </a:moveTo>
                  <a:lnTo>
                    <a:pt x="0" y="19"/>
                  </a:lnTo>
                  <a:lnTo>
                    <a:pt x="28" y="19"/>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80" name="Freeform 132"/>
            <p:cNvSpPr>
              <a:spLocks/>
            </p:cNvSpPr>
            <p:nvPr/>
          </p:nvSpPr>
          <p:spPr bwMode="auto">
            <a:xfrm>
              <a:off x="3970" y="2513"/>
              <a:ext cx="5" cy="5"/>
            </a:xfrm>
            <a:custGeom>
              <a:avLst/>
              <a:gdLst/>
              <a:ahLst/>
              <a:cxnLst>
                <a:cxn ang="0">
                  <a:pos x="15" y="19"/>
                </a:cxn>
                <a:cxn ang="0">
                  <a:pos x="8" y="9"/>
                </a:cxn>
                <a:cxn ang="0">
                  <a:pos x="0" y="0"/>
                </a:cxn>
              </a:cxnLst>
              <a:rect l="0" t="0" r="r" b="b"/>
              <a:pathLst>
                <a:path w="15" h="19">
                  <a:moveTo>
                    <a:pt x="15" y="19"/>
                  </a:moveTo>
                  <a:lnTo>
                    <a:pt x="8" y="9"/>
                  </a:lnTo>
                  <a:lnTo>
                    <a:pt x="0" y="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81" name="Freeform 133"/>
            <p:cNvSpPr>
              <a:spLocks/>
            </p:cNvSpPr>
            <p:nvPr/>
          </p:nvSpPr>
          <p:spPr bwMode="auto">
            <a:xfrm>
              <a:off x="3975" y="2658"/>
              <a:ext cx="6" cy="6"/>
            </a:xfrm>
            <a:custGeom>
              <a:avLst/>
              <a:gdLst/>
              <a:ahLst/>
              <a:cxnLst>
                <a:cxn ang="0">
                  <a:pos x="0" y="0"/>
                </a:cxn>
                <a:cxn ang="0">
                  <a:pos x="0" y="20"/>
                </a:cxn>
                <a:cxn ang="0">
                  <a:pos x="19" y="14"/>
                </a:cxn>
                <a:cxn ang="0">
                  <a:pos x="14" y="8"/>
                </a:cxn>
                <a:cxn ang="0">
                  <a:pos x="10" y="4"/>
                </a:cxn>
                <a:cxn ang="0">
                  <a:pos x="4" y="1"/>
                </a:cxn>
                <a:cxn ang="0">
                  <a:pos x="0" y="0"/>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82" name="Freeform 134"/>
            <p:cNvSpPr>
              <a:spLocks/>
            </p:cNvSpPr>
            <p:nvPr/>
          </p:nvSpPr>
          <p:spPr bwMode="auto">
            <a:xfrm>
              <a:off x="3975" y="2644"/>
              <a:ext cx="6" cy="4"/>
            </a:xfrm>
            <a:custGeom>
              <a:avLst/>
              <a:gdLst/>
              <a:ahLst/>
              <a:cxnLst>
                <a:cxn ang="0">
                  <a:pos x="13" y="12"/>
                </a:cxn>
                <a:cxn ang="0">
                  <a:pos x="19" y="0"/>
                </a:cxn>
                <a:cxn ang="0">
                  <a:pos x="0" y="0"/>
                </a:cxn>
                <a:cxn ang="0">
                  <a:pos x="13" y="12"/>
                </a:cxn>
              </a:cxnLst>
              <a:rect l="0" t="0" r="r" b="b"/>
              <a:pathLst>
                <a:path w="19" h="12">
                  <a:moveTo>
                    <a:pt x="13" y="12"/>
                  </a:moveTo>
                  <a:lnTo>
                    <a:pt x="19" y="0"/>
                  </a:lnTo>
                  <a:lnTo>
                    <a:pt x="0" y="0"/>
                  </a:lnTo>
                  <a:lnTo>
                    <a:pt x="13" y="12"/>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83" name="Freeform 135"/>
            <p:cNvSpPr>
              <a:spLocks/>
            </p:cNvSpPr>
            <p:nvPr/>
          </p:nvSpPr>
          <p:spPr bwMode="auto">
            <a:xfrm>
              <a:off x="3975" y="2637"/>
              <a:ext cx="6" cy="1"/>
            </a:xfrm>
            <a:custGeom>
              <a:avLst/>
              <a:gdLst/>
              <a:ahLst/>
              <a:cxnLst>
                <a:cxn ang="0">
                  <a:pos x="0" y="0"/>
                </a:cxn>
                <a:cxn ang="0">
                  <a:pos x="10" y="0"/>
                </a:cxn>
                <a:cxn ang="0">
                  <a:pos x="19" y="0"/>
                </a:cxn>
                <a:cxn ang="0">
                  <a:pos x="10" y="0"/>
                </a:cxn>
                <a:cxn ang="0">
                  <a:pos x="0" y="0"/>
                </a:cxn>
              </a:cxnLst>
              <a:rect l="0" t="0" r="r" b="b"/>
              <a:pathLst>
                <a:path w="19">
                  <a:moveTo>
                    <a:pt x="0" y="0"/>
                  </a:moveTo>
                  <a:lnTo>
                    <a:pt x="10" y="0"/>
                  </a:lnTo>
                  <a:lnTo>
                    <a:pt x="19" y="0"/>
                  </a:lnTo>
                  <a:lnTo>
                    <a:pt x="10" y="0"/>
                  </a:lnTo>
                  <a:lnTo>
                    <a:pt x="0" y="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84" name="Rectangle 136"/>
            <p:cNvSpPr>
              <a:spLocks noChangeArrowheads="1"/>
            </p:cNvSpPr>
            <p:nvPr/>
          </p:nvSpPr>
          <p:spPr bwMode="auto">
            <a:xfrm>
              <a:off x="3975" y="2632"/>
              <a:ext cx="8" cy="2"/>
            </a:xfrm>
            <a:prstGeom prst="rect">
              <a:avLst/>
            </a:prstGeom>
            <a:grpFill/>
            <a:ln w="9525">
              <a:solidFill>
                <a:srgbClr val="FFFFFF"/>
              </a:solidFill>
              <a:miter lim="800000"/>
              <a:headEnd/>
              <a:tailEnd/>
            </a:ln>
          </p:spPr>
          <p:txBody>
            <a:bodyPr/>
            <a:lstStyle/>
            <a:p>
              <a:endParaRPr lang="en-US" sz="800" dirty="0">
                <a:solidFill>
                  <a:prstClr val="black"/>
                </a:solidFill>
                <a:latin typeface="Arial" pitchFamily="34" charset="0"/>
                <a:cs typeface="Arial" pitchFamily="34" charset="0"/>
              </a:endParaRPr>
            </a:p>
          </p:txBody>
        </p:sp>
        <p:sp>
          <p:nvSpPr>
            <p:cNvPr id="2185" name="Line 137"/>
            <p:cNvSpPr>
              <a:spLocks noChangeShapeType="1"/>
            </p:cNvSpPr>
            <p:nvPr/>
          </p:nvSpPr>
          <p:spPr bwMode="auto">
            <a:xfrm flipV="1">
              <a:off x="3972" y="2595"/>
              <a:ext cx="5" cy="4"/>
            </a:xfrm>
            <a:prstGeom prst="line">
              <a:avLst/>
            </a:prstGeom>
            <a:grpFill/>
            <a:ln w="9525">
              <a:solidFill>
                <a:srgbClr val="FFFFFF"/>
              </a:solidFill>
              <a:round/>
              <a:headEnd/>
              <a:tailEnd/>
            </a:ln>
          </p:spPr>
          <p:txBody>
            <a:bodyPr/>
            <a:lstStyle/>
            <a:p>
              <a:endParaRPr lang="en-US" sz="800" dirty="0">
                <a:solidFill>
                  <a:prstClr val="black"/>
                </a:solidFill>
                <a:latin typeface="Arial" pitchFamily="34" charset="0"/>
                <a:cs typeface="Arial" pitchFamily="34" charset="0"/>
              </a:endParaRPr>
            </a:p>
          </p:txBody>
        </p:sp>
        <p:sp>
          <p:nvSpPr>
            <p:cNvPr id="2186" name="Freeform 138"/>
            <p:cNvSpPr>
              <a:spLocks/>
            </p:cNvSpPr>
            <p:nvPr/>
          </p:nvSpPr>
          <p:spPr bwMode="auto">
            <a:xfrm>
              <a:off x="3975" y="2595"/>
              <a:ext cx="2" cy="1"/>
            </a:xfrm>
            <a:custGeom>
              <a:avLst/>
              <a:gdLst/>
              <a:ahLst/>
              <a:cxnLst>
                <a:cxn ang="0">
                  <a:pos x="6" y="0"/>
                </a:cxn>
                <a:cxn ang="0">
                  <a:pos x="5" y="1"/>
                </a:cxn>
                <a:cxn ang="0">
                  <a:pos x="3" y="2"/>
                </a:cxn>
                <a:cxn ang="0">
                  <a:pos x="1" y="3"/>
                </a:cxn>
                <a:cxn ang="0">
                  <a:pos x="0" y="2"/>
                </a:cxn>
                <a:cxn ang="0">
                  <a:pos x="0" y="2"/>
                </a:cxn>
                <a:cxn ang="0">
                  <a:pos x="0" y="0"/>
                </a:cxn>
              </a:cxnLst>
              <a:rect l="0" t="0" r="r" b="b"/>
              <a:pathLst>
                <a:path w="6" h="3">
                  <a:moveTo>
                    <a:pt x="6" y="0"/>
                  </a:moveTo>
                  <a:lnTo>
                    <a:pt x="5" y="1"/>
                  </a:lnTo>
                  <a:lnTo>
                    <a:pt x="3" y="2"/>
                  </a:lnTo>
                  <a:lnTo>
                    <a:pt x="1" y="3"/>
                  </a:lnTo>
                  <a:lnTo>
                    <a:pt x="0" y="2"/>
                  </a:lnTo>
                  <a:lnTo>
                    <a:pt x="0" y="2"/>
                  </a:lnTo>
                  <a:lnTo>
                    <a:pt x="0" y="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87" name="Freeform 139"/>
            <p:cNvSpPr>
              <a:spLocks/>
            </p:cNvSpPr>
            <p:nvPr/>
          </p:nvSpPr>
          <p:spPr bwMode="auto">
            <a:xfrm>
              <a:off x="3981" y="2555"/>
              <a:ext cx="5" cy="8"/>
            </a:xfrm>
            <a:custGeom>
              <a:avLst/>
              <a:gdLst/>
              <a:ahLst/>
              <a:cxnLst>
                <a:cxn ang="0">
                  <a:pos x="14" y="0"/>
                </a:cxn>
                <a:cxn ang="0">
                  <a:pos x="13" y="5"/>
                </a:cxn>
                <a:cxn ang="0">
                  <a:pos x="9" y="12"/>
                </a:cxn>
                <a:cxn ang="0">
                  <a:pos x="5" y="19"/>
                </a:cxn>
                <a:cxn ang="0">
                  <a:pos x="0" y="24"/>
                </a:cxn>
                <a:cxn ang="0">
                  <a:pos x="0" y="16"/>
                </a:cxn>
                <a:cxn ang="0">
                  <a:pos x="0" y="12"/>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88" name="Line 140"/>
            <p:cNvSpPr>
              <a:spLocks noChangeShapeType="1"/>
            </p:cNvSpPr>
            <p:nvPr/>
          </p:nvSpPr>
          <p:spPr bwMode="auto">
            <a:xfrm>
              <a:off x="3981" y="2559"/>
              <a:ext cx="2" cy="1"/>
            </a:xfrm>
            <a:prstGeom prst="line">
              <a:avLst/>
            </a:prstGeom>
            <a:grpFill/>
            <a:ln w="9525">
              <a:solidFill>
                <a:srgbClr val="FFFFFF"/>
              </a:solidFill>
              <a:round/>
              <a:headEnd/>
              <a:tailEnd/>
            </a:ln>
          </p:spPr>
          <p:txBody>
            <a:bodyPr/>
            <a:lstStyle/>
            <a:p>
              <a:endParaRPr lang="en-US" sz="800" dirty="0">
                <a:solidFill>
                  <a:prstClr val="black"/>
                </a:solidFill>
                <a:latin typeface="Arial" pitchFamily="34" charset="0"/>
                <a:cs typeface="Arial" pitchFamily="34" charset="0"/>
              </a:endParaRPr>
            </a:p>
          </p:txBody>
        </p:sp>
        <p:sp>
          <p:nvSpPr>
            <p:cNvPr id="2189" name="Freeform 141"/>
            <p:cNvSpPr>
              <a:spLocks/>
            </p:cNvSpPr>
            <p:nvPr/>
          </p:nvSpPr>
          <p:spPr bwMode="auto">
            <a:xfrm>
              <a:off x="3977" y="2572"/>
              <a:ext cx="4" cy="3"/>
            </a:xfrm>
            <a:custGeom>
              <a:avLst/>
              <a:gdLst/>
              <a:ahLst/>
              <a:cxnLst>
                <a:cxn ang="0">
                  <a:pos x="13" y="12"/>
                </a:cxn>
                <a:cxn ang="0">
                  <a:pos x="0" y="0"/>
                </a:cxn>
                <a:cxn ang="0">
                  <a:pos x="13" y="12"/>
                </a:cxn>
              </a:cxnLst>
              <a:rect l="0" t="0" r="r" b="b"/>
              <a:pathLst>
                <a:path w="13" h="12">
                  <a:moveTo>
                    <a:pt x="13" y="12"/>
                  </a:moveTo>
                  <a:lnTo>
                    <a:pt x="0" y="0"/>
                  </a:lnTo>
                  <a:lnTo>
                    <a:pt x="13" y="12"/>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90" name="Freeform 142"/>
            <p:cNvSpPr>
              <a:spLocks/>
            </p:cNvSpPr>
            <p:nvPr/>
          </p:nvSpPr>
          <p:spPr bwMode="auto">
            <a:xfrm>
              <a:off x="3981" y="2585"/>
              <a:ext cx="2" cy="6"/>
            </a:xfrm>
            <a:custGeom>
              <a:avLst/>
              <a:gdLst/>
              <a:ahLst/>
              <a:cxnLst>
                <a:cxn ang="0">
                  <a:pos x="0" y="0"/>
                </a:cxn>
                <a:cxn ang="0">
                  <a:pos x="0" y="19"/>
                </a:cxn>
                <a:cxn ang="0">
                  <a:pos x="0" y="0"/>
                </a:cxn>
                <a:cxn ang="0">
                  <a:pos x="7" y="0"/>
                </a:cxn>
              </a:cxnLst>
              <a:rect l="0" t="0" r="r" b="b"/>
              <a:pathLst>
                <a:path w="7" h="19">
                  <a:moveTo>
                    <a:pt x="0" y="0"/>
                  </a:moveTo>
                  <a:lnTo>
                    <a:pt x="0" y="19"/>
                  </a:lnTo>
                  <a:lnTo>
                    <a:pt x="0" y="0"/>
                  </a:lnTo>
                  <a:lnTo>
                    <a:pt x="7" y="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91" name="Line 143"/>
            <p:cNvSpPr>
              <a:spLocks noChangeShapeType="1"/>
            </p:cNvSpPr>
            <p:nvPr/>
          </p:nvSpPr>
          <p:spPr bwMode="auto">
            <a:xfrm flipV="1">
              <a:off x="3981" y="2599"/>
              <a:ext cx="1" cy="4"/>
            </a:xfrm>
            <a:prstGeom prst="line">
              <a:avLst/>
            </a:prstGeom>
            <a:grpFill/>
            <a:ln w="9525">
              <a:solidFill>
                <a:srgbClr val="FFFFFF"/>
              </a:solidFill>
              <a:round/>
              <a:headEnd/>
              <a:tailEnd/>
            </a:ln>
          </p:spPr>
          <p:txBody>
            <a:bodyPr/>
            <a:lstStyle/>
            <a:p>
              <a:endParaRPr lang="en-US" sz="800" dirty="0">
                <a:solidFill>
                  <a:prstClr val="black"/>
                </a:solidFill>
                <a:latin typeface="Arial" pitchFamily="34" charset="0"/>
                <a:cs typeface="Arial" pitchFamily="34" charset="0"/>
              </a:endParaRPr>
            </a:p>
          </p:txBody>
        </p:sp>
        <p:sp>
          <p:nvSpPr>
            <p:cNvPr id="2192" name="Freeform 144"/>
            <p:cNvSpPr>
              <a:spLocks/>
            </p:cNvSpPr>
            <p:nvPr/>
          </p:nvSpPr>
          <p:spPr bwMode="auto">
            <a:xfrm>
              <a:off x="3970" y="2545"/>
              <a:ext cx="2" cy="6"/>
            </a:xfrm>
            <a:custGeom>
              <a:avLst/>
              <a:gdLst/>
              <a:ahLst/>
              <a:cxnLst>
                <a:cxn ang="0">
                  <a:pos x="0" y="18"/>
                </a:cxn>
                <a:cxn ang="0">
                  <a:pos x="8" y="6"/>
                </a:cxn>
                <a:cxn ang="0">
                  <a:pos x="0" y="0"/>
                </a:cxn>
                <a:cxn ang="0">
                  <a:pos x="0" y="18"/>
                </a:cxn>
              </a:cxnLst>
              <a:rect l="0" t="0" r="r" b="b"/>
              <a:pathLst>
                <a:path w="8" h="18">
                  <a:moveTo>
                    <a:pt x="0" y="18"/>
                  </a:moveTo>
                  <a:lnTo>
                    <a:pt x="8" y="6"/>
                  </a:lnTo>
                  <a:lnTo>
                    <a:pt x="0" y="0"/>
                  </a:lnTo>
                  <a:lnTo>
                    <a:pt x="0" y="18"/>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93" name="Freeform 145"/>
            <p:cNvSpPr>
              <a:spLocks/>
            </p:cNvSpPr>
            <p:nvPr/>
          </p:nvSpPr>
          <p:spPr bwMode="auto">
            <a:xfrm>
              <a:off x="3968" y="2532"/>
              <a:ext cx="2" cy="7"/>
            </a:xfrm>
            <a:custGeom>
              <a:avLst/>
              <a:gdLst/>
              <a:ahLst/>
              <a:cxnLst>
                <a:cxn ang="0">
                  <a:pos x="0" y="0"/>
                </a:cxn>
                <a:cxn ang="0">
                  <a:pos x="0" y="19"/>
                </a:cxn>
                <a:cxn ang="0">
                  <a:pos x="6" y="13"/>
                </a:cxn>
              </a:cxnLst>
              <a:rect l="0" t="0" r="r" b="b"/>
              <a:pathLst>
                <a:path w="6" h="19">
                  <a:moveTo>
                    <a:pt x="0" y="0"/>
                  </a:moveTo>
                  <a:lnTo>
                    <a:pt x="0" y="19"/>
                  </a:lnTo>
                  <a:lnTo>
                    <a:pt x="6" y="13"/>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94" name="Freeform 146"/>
            <p:cNvSpPr>
              <a:spLocks/>
            </p:cNvSpPr>
            <p:nvPr/>
          </p:nvSpPr>
          <p:spPr bwMode="auto">
            <a:xfrm>
              <a:off x="3965" y="2513"/>
              <a:ext cx="10" cy="5"/>
            </a:xfrm>
            <a:custGeom>
              <a:avLst/>
              <a:gdLst/>
              <a:ahLst/>
              <a:cxnLst>
                <a:cxn ang="0">
                  <a:pos x="0" y="0"/>
                </a:cxn>
                <a:cxn ang="0">
                  <a:pos x="0" y="19"/>
                </a:cxn>
                <a:cxn ang="0">
                  <a:pos x="28" y="19"/>
                </a:cxn>
              </a:cxnLst>
              <a:rect l="0" t="0" r="r" b="b"/>
              <a:pathLst>
                <a:path w="28" h="19">
                  <a:moveTo>
                    <a:pt x="0" y="0"/>
                  </a:moveTo>
                  <a:lnTo>
                    <a:pt x="0" y="19"/>
                  </a:lnTo>
                  <a:lnTo>
                    <a:pt x="28" y="19"/>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95" name="Freeform 147"/>
            <p:cNvSpPr>
              <a:spLocks/>
            </p:cNvSpPr>
            <p:nvPr/>
          </p:nvSpPr>
          <p:spPr bwMode="auto">
            <a:xfrm>
              <a:off x="3970" y="2513"/>
              <a:ext cx="5" cy="5"/>
            </a:xfrm>
            <a:custGeom>
              <a:avLst/>
              <a:gdLst/>
              <a:ahLst/>
              <a:cxnLst>
                <a:cxn ang="0">
                  <a:pos x="15" y="19"/>
                </a:cxn>
                <a:cxn ang="0">
                  <a:pos x="8" y="9"/>
                </a:cxn>
                <a:cxn ang="0">
                  <a:pos x="0" y="0"/>
                </a:cxn>
              </a:cxnLst>
              <a:rect l="0" t="0" r="r" b="b"/>
              <a:pathLst>
                <a:path w="15" h="19">
                  <a:moveTo>
                    <a:pt x="15" y="19"/>
                  </a:moveTo>
                  <a:lnTo>
                    <a:pt x="8" y="9"/>
                  </a:lnTo>
                  <a:lnTo>
                    <a:pt x="0" y="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96" name="Freeform 148"/>
            <p:cNvSpPr>
              <a:spLocks/>
            </p:cNvSpPr>
            <p:nvPr/>
          </p:nvSpPr>
          <p:spPr bwMode="auto">
            <a:xfrm>
              <a:off x="3950" y="2430"/>
              <a:ext cx="7" cy="6"/>
            </a:xfrm>
            <a:custGeom>
              <a:avLst/>
              <a:gdLst/>
              <a:ahLst/>
              <a:cxnLst>
                <a:cxn ang="0">
                  <a:pos x="13" y="18"/>
                </a:cxn>
                <a:cxn ang="0">
                  <a:pos x="20" y="0"/>
                </a:cxn>
                <a:cxn ang="0">
                  <a:pos x="0" y="0"/>
                </a:cxn>
                <a:cxn ang="0">
                  <a:pos x="13" y="18"/>
                </a:cxn>
              </a:cxnLst>
              <a:rect l="0" t="0" r="r" b="b"/>
              <a:pathLst>
                <a:path w="20" h="18">
                  <a:moveTo>
                    <a:pt x="13" y="18"/>
                  </a:moveTo>
                  <a:lnTo>
                    <a:pt x="20" y="0"/>
                  </a:lnTo>
                  <a:lnTo>
                    <a:pt x="0" y="0"/>
                  </a:lnTo>
                  <a:lnTo>
                    <a:pt x="13" y="18"/>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grpSp>
      <p:grpSp>
        <p:nvGrpSpPr>
          <p:cNvPr id="8" name="Group 149"/>
          <p:cNvGrpSpPr>
            <a:grpSpLocks/>
          </p:cNvGrpSpPr>
          <p:nvPr>
            <p:custDataLst>
              <p:tags r:id="rId89"/>
            </p:custDataLst>
          </p:nvPr>
        </p:nvGrpSpPr>
        <p:grpSpPr bwMode="auto">
          <a:xfrm>
            <a:off x="7870825" y="3810000"/>
            <a:ext cx="185738" cy="214313"/>
            <a:chOff x="5486" y="2743"/>
            <a:chExt cx="137" cy="132"/>
          </a:xfrm>
          <a:solidFill>
            <a:schemeClr val="bg1">
              <a:lumMod val="65000"/>
            </a:schemeClr>
          </a:solidFill>
        </p:grpSpPr>
        <p:sp>
          <p:nvSpPr>
            <p:cNvPr id="2198" name="Freeform 150"/>
            <p:cNvSpPr>
              <a:spLocks/>
            </p:cNvSpPr>
            <p:nvPr/>
          </p:nvSpPr>
          <p:spPr bwMode="auto">
            <a:xfrm>
              <a:off x="5595" y="2806"/>
              <a:ext cx="13" cy="28"/>
            </a:xfrm>
            <a:custGeom>
              <a:avLst/>
              <a:gdLst/>
              <a:ahLst/>
              <a:cxnLst>
                <a:cxn ang="0">
                  <a:pos x="0" y="31"/>
                </a:cxn>
                <a:cxn ang="0">
                  <a:pos x="0" y="42"/>
                </a:cxn>
                <a:cxn ang="0">
                  <a:pos x="2" y="51"/>
                </a:cxn>
                <a:cxn ang="0">
                  <a:pos x="5" y="59"/>
                </a:cxn>
                <a:cxn ang="0">
                  <a:pos x="10" y="66"/>
                </a:cxn>
                <a:cxn ang="0">
                  <a:pos x="15" y="72"/>
                </a:cxn>
                <a:cxn ang="0">
                  <a:pos x="22" y="77"/>
                </a:cxn>
                <a:cxn ang="0">
                  <a:pos x="31" y="82"/>
                </a:cxn>
                <a:cxn ang="0">
                  <a:pos x="40" y="87"/>
                </a:cxn>
                <a:cxn ang="0">
                  <a:pos x="35" y="82"/>
                </a:cxn>
                <a:cxn ang="0">
                  <a:pos x="32" y="77"/>
                </a:cxn>
                <a:cxn ang="0">
                  <a:pos x="29" y="71"/>
                </a:cxn>
                <a:cxn ang="0">
                  <a:pos x="26" y="65"/>
                </a:cxn>
                <a:cxn ang="0">
                  <a:pos x="22" y="52"/>
                </a:cxn>
                <a:cxn ang="0">
                  <a:pos x="20" y="39"/>
                </a:cxn>
                <a:cxn ang="0">
                  <a:pos x="18" y="27"/>
                </a:cxn>
                <a:cxn ang="0">
                  <a:pos x="13" y="16"/>
                </a:cxn>
                <a:cxn ang="0">
                  <a:pos x="11" y="11"/>
                </a:cxn>
                <a:cxn ang="0">
                  <a:pos x="8" y="6"/>
                </a:cxn>
                <a:cxn ang="0">
                  <a:pos x="4" y="3"/>
                </a:cxn>
                <a:cxn ang="0">
                  <a:pos x="0" y="0"/>
                </a:cxn>
                <a:cxn ang="0">
                  <a:pos x="0" y="9"/>
                </a:cxn>
                <a:cxn ang="0">
                  <a:pos x="0" y="16"/>
                </a:cxn>
                <a:cxn ang="0">
                  <a:pos x="0" y="23"/>
                </a:cxn>
                <a:cxn ang="0">
                  <a:pos x="0" y="31"/>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199" name="Freeform 151"/>
            <p:cNvSpPr>
              <a:spLocks/>
            </p:cNvSpPr>
            <p:nvPr/>
          </p:nvSpPr>
          <p:spPr bwMode="auto">
            <a:xfrm>
              <a:off x="5603" y="2842"/>
              <a:ext cx="20" cy="12"/>
            </a:xfrm>
            <a:custGeom>
              <a:avLst/>
              <a:gdLst/>
              <a:ahLst/>
              <a:cxnLst>
                <a:cxn ang="0">
                  <a:pos x="0" y="31"/>
                </a:cxn>
                <a:cxn ang="0">
                  <a:pos x="19" y="32"/>
                </a:cxn>
                <a:cxn ang="0">
                  <a:pos x="35" y="34"/>
                </a:cxn>
                <a:cxn ang="0">
                  <a:pos x="49" y="36"/>
                </a:cxn>
                <a:cxn ang="0">
                  <a:pos x="61" y="37"/>
                </a:cxn>
                <a:cxn ang="0">
                  <a:pos x="55" y="29"/>
                </a:cxn>
                <a:cxn ang="0">
                  <a:pos x="49" y="22"/>
                </a:cxn>
                <a:cxn ang="0">
                  <a:pos x="42" y="17"/>
                </a:cxn>
                <a:cxn ang="0">
                  <a:pos x="35" y="12"/>
                </a:cxn>
                <a:cxn ang="0">
                  <a:pos x="28" y="9"/>
                </a:cxn>
                <a:cxn ang="0">
                  <a:pos x="19" y="5"/>
                </a:cxn>
                <a:cxn ang="0">
                  <a:pos x="10" y="2"/>
                </a:cxn>
                <a:cxn ang="0">
                  <a:pos x="0" y="0"/>
                </a:cxn>
                <a:cxn ang="0">
                  <a:pos x="0" y="31"/>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00" name="Freeform 152"/>
            <p:cNvSpPr>
              <a:spLocks/>
            </p:cNvSpPr>
            <p:nvPr/>
          </p:nvSpPr>
          <p:spPr bwMode="auto">
            <a:xfrm>
              <a:off x="5568" y="2865"/>
              <a:ext cx="13" cy="10"/>
            </a:xfrm>
            <a:custGeom>
              <a:avLst/>
              <a:gdLst/>
              <a:ahLst/>
              <a:cxnLst>
                <a:cxn ang="0">
                  <a:pos x="40" y="30"/>
                </a:cxn>
                <a:cxn ang="0">
                  <a:pos x="33" y="28"/>
                </a:cxn>
                <a:cxn ang="0">
                  <a:pos x="26" y="25"/>
                </a:cxn>
                <a:cxn ang="0">
                  <a:pos x="21" y="22"/>
                </a:cxn>
                <a:cxn ang="0">
                  <a:pos x="15" y="19"/>
                </a:cxn>
                <a:cxn ang="0">
                  <a:pos x="11" y="16"/>
                </a:cxn>
                <a:cxn ang="0">
                  <a:pos x="6" y="11"/>
                </a:cxn>
                <a:cxn ang="0">
                  <a:pos x="3" y="6"/>
                </a:cxn>
                <a:cxn ang="0">
                  <a:pos x="0" y="0"/>
                </a:cxn>
                <a:cxn ang="0">
                  <a:pos x="8" y="2"/>
                </a:cxn>
                <a:cxn ang="0">
                  <a:pos x="15" y="6"/>
                </a:cxn>
                <a:cxn ang="0">
                  <a:pos x="22" y="10"/>
                </a:cxn>
                <a:cxn ang="0">
                  <a:pos x="27" y="15"/>
                </a:cxn>
                <a:cxn ang="0">
                  <a:pos x="33" y="19"/>
                </a:cxn>
                <a:cxn ang="0">
                  <a:pos x="36" y="23"/>
                </a:cxn>
                <a:cxn ang="0">
                  <a:pos x="39" y="27"/>
                </a:cxn>
                <a:cxn ang="0">
                  <a:pos x="40" y="30"/>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01" name="Freeform 153"/>
            <p:cNvSpPr>
              <a:spLocks/>
            </p:cNvSpPr>
            <p:nvPr/>
          </p:nvSpPr>
          <p:spPr bwMode="auto">
            <a:xfrm>
              <a:off x="5515" y="2789"/>
              <a:ext cx="24" cy="26"/>
            </a:xfrm>
            <a:custGeom>
              <a:avLst/>
              <a:gdLst/>
              <a:ahLst/>
              <a:cxnLst>
                <a:cxn ang="0">
                  <a:pos x="74" y="80"/>
                </a:cxn>
                <a:cxn ang="0">
                  <a:pos x="72" y="73"/>
                </a:cxn>
                <a:cxn ang="0">
                  <a:pos x="71" y="66"/>
                </a:cxn>
                <a:cxn ang="0">
                  <a:pos x="69" y="60"/>
                </a:cxn>
                <a:cxn ang="0">
                  <a:pos x="66" y="53"/>
                </a:cxn>
                <a:cxn ang="0">
                  <a:pos x="58" y="42"/>
                </a:cxn>
                <a:cxn ang="0">
                  <a:pos x="48" y="33"/>
                </a:cxn>
                <a:cxn ang="0">
                  <a:pos x="38" y="25"/>
                </a:cxn>
                <a:cxn ang="0">
                  <a:pos x="29" y="17"/>
                </a:cxn>
                <a:cxn ang="0">
                  <a:pos x="20" y="9"/>
                </a:cxn>
                <a:cxn ang="0">
                  <a:pos x="13" y="0"/>
                </a:cxn>
                <a:cxn ang="0">
                  <a:pos x="9" y="5"/>
                </a:cxn>
                <a:cxn ang="0">
                  <a:pos x="4" y="10"/>
                </a:cxn>
                <a:cxn ang="0">
                  <a:pos x="1" y="14"/>
                </a:cxn>
                <a:cxn ang="0">
                  <a:pos x="0" y="19"/>
                </a:cxn>
                <a:cxn ang="0">
                  <a:pos x="0" y="25"/>
                </a:cxn>
                <a:cxn ang="0">
                  <a:pos x="2" y="30"/>
                </a:cxn>
                <a:cxn ang="0">
                  <a:pos x="4" y="36"/>
                </a:cxn>
                <a:cxn ang="0">
                  <a:pos x="7" y="41"/>
                </a:cxn>
                <a:cxn ang="0">
                  <a:pos x="10" y="46"/>
                </a:cxn>
                <a:cxn ang="0">
                  <a:pos x="14" y="51"/>
                </a:cxn>
                <a:cxn ang="0">
                  <a:pos x="19" y="56"/>
                </a:cxn>
                <a:cxn ang="0">
                  <a:pos x="24" y="61"/>
                </a:cxn>
                <a:cxn ang="0">
                  <a:pos x="30" y="66"/>
                </a:cxn>
                <a:cxn ang="0">
                  <a:pos x="35" y="69"/>
                </a:cxn>
                <a:cxn ang="0">
                  <a:pos x="42" y="72"/>
                </a:cxn>
                <a:cxn ang="0">
                  <a:pos x="47" y="75"/>
                </a:cxn>
                <a:cxn ang="0">
                  <a:pos x="54" y="77"/>
                </a:cxn>
                <a:cxn ang="0">
                  <a:pos x="60" y="79"/>
                </a:cxn>
                <a:cxn ang="0">
                  <a:pos x="67" y="80"/>
                </a:cxn>
                <a:cxn ang="0">
                  <a:pos x="74" y="80"/>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02" name="Freeform 154"/>
            <p:cNvSpPr>
              <a:spLocks/>
            </p:cNvSpPr>
            <p:nvPr/>
          </p:nvSpPr>
          <p:spPr bwMode="auto">
            <a:xfrm>
              <a:off x="5555" y="2785"/>
              <a:ext cx="26" cy="27"/>
            </a:xfrm>
            <a:custGeom>
              <a:avLst/>
              <a:gdLst/>
              <a:ahLst/>
              <a:cxnLst>
                <a:cxn ang="0">
                  <a:pos x="52" y="80"/>
                </a:cxn>
                <a:cxn ang="0">
                  <a:pos x="86" y="80"/>
                </a:cxn>
                <a:cxn ang="0">
                  <a:pos x="86" y="61"/>
                </a:cxn>
                <a:cxn ang="0">
                  <a:pos x="79" y="59"/>
                </a:cxn>
                <a:cxn ang="0">
                  <a:pos x="72" y="56"/>
                </a:cxn>
                <a:cxn ang="0">
                  <a:pos x="67" y="53"/>
                </a:cxn>
                <a:cxn ang="0">
                  <a:pos x="61" y="49"/>
                </a:cxn>
                <a:cxn ang="0">
                  <a:pos x="51" y="41"/>
                </a:cxn>
                <a:cxn ang="0">
                  <a:pos x="43" y="33"/>
                </a:cxn>
                <a:cxn ang="0">
                  <a:pos x="34" y="25"/>
                </a:cxn>
                <a:cxn ang="0">
                  <a:pos x="24" y="16"/>
                </a:cxn>
                <a:cxn ang="0">
                  <a:pos x="13" y="7"/>
                </a:cxn>
                <a:cxn ang="0">
                  <a:pos x="0" y="0"/>
                </a:cxn>
                <a:cxn ang="0">
                  <a:pos x="1" y="8"/>
                </a:cxn>
                <a:cxn ang="0">
                  <a:pos x="5" y="20"/>
                </a:cxn>
                <a:cxn ang="0">
                  <a:pos x="11" y="32"/>
                </a:cxn>
                <a:cxn ang="0">
                  <a:pos x="18" y="44"/>
                </a:cxn>
                <a:cxn ang="0">
                  <a:pos x="27" y="57"/>
                </a:cxn>
                <a:cxn ang="0">
                  <a:pos x="36" y="67"/>
                </a:cxn>
                <a:cxn ang="0">
                  <a:pos x="40" y="72"/>
                </a:cxn>
                <a:cxn ang="0">
                  <a:pos x="45" y="76"/>
                </a:cxn>
                <a:cxn ang="0">
                  <a:pos x="49" y="79"/>
                </a:cxn>
                <a:cxn ang="0">
                  <a:pos x="52" y="80"/>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03" name="Freeform 155"/>
            <p:cNvSpPr>
              <a:spLocks/>
            </p:cNvSpPr>
            <p:nvPr/>
          </p:nvSpPr>
          <p:spPr bwMode="auto">
            <a:xfrm>
              <a:off x="5570" y="2825"/>
              <a:ext cx="25" cy="11"/>
            </a:xfrm>
            <a:custGeom>
              <a:avLst/>
              <a:gdLst/>
              <a:ahLst/>
              <a:cxnLst>
                <a:cxn ang="0">
                  <a:pos x="0" y="7"/>
                </a:cxn>
                <a:cxn ang="0">
                  <a:pos x="3" y="11"/>
                </a:cxn>
                <a:cxn ang="0">
                  <a:pos x="5" y="15"/>
                </a:cxn>
                <a:cxn ang="0">
                  <a:pos x="9" y="18"/>
                </a:cxn>
                <a:cxn ang="0">
                  <a:pos x="14" y="21"/>
                </a:cxn>
                <a:cxn ang="0">
                  <a:pos x="18" y="24"/>
                </a:cxn>
                <a:cxn ang="0">
                  <a:pos x="23" y="26"/>
                </a:cxn>
                <a:cxn ang="0">
                  <a:pos x="29" y="28"/>
                </a:cxn>
                <a:cxn ang="0">
                  <a:pos x="34" y="29"/>
                </a:cxn>
                <a:cxn ang="0">
                  <a:pos x="47" y="31"/>
                </a:cxn>
                <a:cxn ang="0">
                  <a:pos x="58" y="31"/>
                </a:cxn>
                <a:cxn ang="0">
                  <a:pos x="63" y="30"/>
                </a:cxn>
                <a:cxn ang="0">
                  <a:pos x="67" y="29"/>
                </a:cxn>
                <a:cxn ang="0">
                  <a:pos x="71" y="27"/>
                </a:cxn>
                <a:cxn ang="0">
                  <a:pos x="74" y="25"/>
                </a:cxn>
                <a:cxn ang="0">
                  <a:pos x="64" y="18"/>
                </a:cxn>
                <a:cxn ang="0">
                  <a:pos x="55" y="13"/>
                </a:cxn>
                <a:cxn ang="0">
                  <a:pos x="51" y="10"/>
                </a:cxn>
                <a:cxn ang="0">
                  <a:pos x="47" y="8"/>
                </a:cxn>
                <a:cxn ang="0">
                  <a:pos x="43" y="5"/>
                </a:cxn>
                <a:cxn ang="0">
                  <a:pos x="41" y="0"/>
                </a:cxn>
                <a:cxn ang="0">
                  <a:pos x="33" y="1"/>
                </a:cxn>
                <a:cxn ang="0">
                  <a:pos x="28" y="1"/>
                </a:cxn>
                <a:cxn ang="0">
                  <a:pos x="22" y="1"/>
                </a:cxn>
                <a:cxn ang="0">
                  <a:pos x="18" y="0"/>
                </a:cxn>
                <a:cxn ang="0">
                  <a:pos x="14" y="0"/>
                </a:cxn>
                <a:cxn ang="0">
                  <a:pos x="10" y="0"/>
                </a:cxn>
                <a:cxn ang="0">
                  <a:pos x="6" y="3"/>
                </a:cxn>
                <a:cxn ang="0">
                  <a:pos x="0" y="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04" name="Freeform 156"/>
            <p:cNvSpPr>
              <a:spLocks/>
            </p:cNvSpPr>
            <p:nvPr/>
          </p:nvSpPr>
          <p:spPr bwMode="auto">
            <a:xfrm>
              <a:off x="5562" y="2819"/>
              <a:ext cx="6" cy="1"/>
            </a:xfrm>
            <a:custGeom>
              <a:avLst/>
              <a:gdLst/>
              <a:ahLst/>
              <a:cxnLst>
                <a:cxn ang="0">
                  <a:pos x="20" y="0"/>
                </a:cxn>
                <a:cxn ang="0">
                  <a:pos x="0" y="0"/>
                </a:cxn>
                <a:cxn ang="0">
                  <a:pos x="10" y="0"/>
                </a:cxn>
                <a:cxn ang="0">
                  <a:pos x="20" y="0"/>
                </a:cxn>
              </a:cxnLst>
              <a:rect l="0" t="0" r="r" b="b"/>
              <a:pathLst>
                <a:path w="20">
                  <a:moveTo>
                    <a:pt x="20" y="0"/>
                  </a:moveTo>
                  <a:lnTo>
                    <a:pt x="0" y="0"/>
                  </a:lnTo>
                  <a:lnTo>
                    <a:pt x="10" y="0"/>
                  </a:lnTo>
                  <a:lnTo>
                    <a:pt x="20" y="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05" name="Freeform 157"/>
            <p:cNvSpPr>
              <a:spLocks/>
            </p:cNvSpPr>
            <p:nvPr/>
          </p:nvSpPr>
          <p:spPr bwMode="auto">
            <a:xfrm>
              <a:off x="5509" y="2769"/>
              <a:ext cx="32" cy="21"/>
            </a:xfrm>
            <a:custGeom>
              <a:avLst/>
              <a:gdLst/>
              <a:ahLst/>
              <a:cxnLst>
                <a:cxn ang="0">
                  <a:pos x="7" y="25"/>
                </a:cxn>
                <a:cxn ang="0">
                  <a:pos x="35" y="40"/>
                </a:cxn>
                <a:cxn ang="0">
                  <a:pos x="61" y="55"/>
                </a:cxn>
                <a:cxn ang="0">
                  <a:pos x="72" y="60"/>
                </a:cxn>
                <a:cxn ang="0">
                  <a:pos x="83" y="65"/>
                </a:cxn>
                <a:cxn ang="0">
                  <a:pos x="87" y="65"/>
                </a:cxn>
                <a:cxn ang="0">
                  <a:pos x="91" y="65"/>
                </a:cxn>
                <a:cxn ang="0">
                  <a:pos x="96" y="65"/>
                </a:cxn>
                <a:cxn ang="0">
                  <a:pos x="100" y="62"/>
                </a:cxn>
                <a:cxn ang="0">
                  <a:pos x="94" y="60"/>
                </a:cxn>
                <a:cxn ang="0">
                  <a:pos x="88" y="56"/>
                </a:cxn>
                <a:cxn ang="0">
                  <a:pos x="83" y="52"/>
                </a:cxn>
                <a:cxn ang="0">
                  <a:pos x="78" y="46"/>
                </a:cxn>
                <a:cxn ang="0">
                  <a:pos x="67" y="34"/>
                </a:cxn>
                <a:cxn ang="0">
                  <a:pos x="57" y="21"/>
                </a:cxn>
                <a:cxn ang="0">
                  <a:pos x="52" y="15"/>
                </a:cxn>
                <a:cxn ang="0">
                  <a:pos x="46" y="10"/>
                </a:cxn>
                <a:cxn ang="0">
                  <a:pos x="40" y="4"/>
                </a:cxn>
                <a:cxn ang="0">
                  <a:pos x="33" y="1"/>
                </a:cxn>
                <a:cxn ang="0">
                  <a:pos x="27" y="0"/>
                </a:cxn>
                <a:cxn ang="0">
                  <a:pos x="18" y="0"/>
                </a:cxn>
                <a:cxn ang="0">
                  <a:pos x="10" y="2"/>
                </a:cxn>
                <a:cxn ang="0">
                  <a:pos x="0" y="6"/>
                </a:cxn>
                <a:cxn ang="0">
                  <a:pos x="7" y="25"/>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06" name="Freeform 158"/>
            <p:cNvSpPr>
              <a:spLocks/>
            </p:cNvSpPr>
            <p:nvPr/>
          </p:nvSpPr>
          <p:spPr bwMode="auto">
            <a:xfrm>
              <a:off x="5486" y="2743"/>
              <a:ext cx="24" cy="34"/>
            </a:xfrm>
            <a:custGeom>
              <a:avLst/>
              <a:gdLst/>
              <a:ahLst/>
              <a:cxnLst>
                <a:cxn ang="0">
                  <a:pos x="72" y="85"/>
                </a:cxn>
                <a:cxn ang="0">
                  <a:pos x="56" y="61"/>
                </a:cxn>
                <a:cxn ang="0">
                  <a:pos x="43" y="41"/>
                </a:cxn>
                <a:cxn ang="0">
                  <a:pos x="29" y="20"/>
                </a:cxn>
                <a:cxn ang="0">
                  <a:pos x="12" y="0"/>
                </a:cxn>
                <a:cxn ang="0">
                  <a:pos x="6" y="16"/>
                </a:cxn>
                <a:cxn ang="0">
                  <a:pos x="2" y="33"/>
                </a:cxn>
                <a:cxn ang="0">
                  <a:pos x="0" y="40"/>
                </a:cxn>
                <a:cxn ang="0">
                  <a:pos x="0" y="48"/>
                </a:cxn>
                <a:cxn ang="0">
                  <a:pos x="0" y="55"/>
                </a:cxn>
                <a:cxn ang="0">
                  <a:pos x="0" y="62"/>
                </a:cxn>
                <a:cxn ang="0">
                  <a:pos x="1" y="68"/>
                </a:cxn>
                <a:cxn ang="0">
                  <a:pos x="3" y="74"/>
                </a:cxn>
                <a:cxn ang="0">
                  <a:pos x="6" y="79"/>
                </a:cxn>
                <a:cxn ang="0">
                  <a:pos x="10" y="83"/>
                </a:cxn>
                <a:cxn ang="0">
                  <a:pos x="14" y="88"/>
                </a:cxn>
                <a:cxn ang="0">
                  <a:pos x="20" y="90"/>
                </a:cxn>
                <a:cxn ang="0">
                  <a:pos x="25" y="92"/>
                </a:cxn>
                <a:cxn ang="0">
                  <a:pos x="33" y="92"/>
                </a:cxn>
                <a:cxn ang="0">
                  <a:pos x="43" y="93"/>
                </a:cxn>
                <a:cxn ang="0">
                  <a:pos x="54" y="96"/>
                </a:cxn>
                <a:cxn ang="0">
                  <a:pos x="65" y="100"/>
                </a:cxn>
                <a:cxn ang="0">
                  <a:pos x="79" y="104"/>
                </a:cxn>
                <a:cxn ang="0">
                  <a:pos x="72" y="85"/>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grpSp>
      <p:sp>
        <p:nvSpPr>
          <p:cNvPr id="2207" name="Freeform 159"/>
          <p:cNvSpPr>
            <a:spLocks/>
          </p:cNvSpPr>
          <p:nvPr>
            <p:custDataLst>
              <p:tags r:id="rId90"/>
            </p:custDataLst>
          </p:nvPr>
        </p:nvSpPr>
        <p:spPr bwMode="auto">
          <a:xfrm>
            <a:off x="4216400" y="3548063"/>
            <a:ext cx="11113" cy="55562"/>
          </a:xfrm>
          <a:custGeom>
            <a:avLst/>
            <a:gdLst/>
            <a:ahLst/>
            <a:cxnLst>
              <a:cxn ang="0">
                <a:pos x="27" y="0"/>
              </a:cxn>
              <a:cxn ang="0">
                <a:pos x="27" y="12"/>
              </a:cxn>
              <a:cxn ang="0">
                <a:pos x="27" y="19"/>
              </a:cxn>
              <a:cxn ang="0">
                <a:pos x="9" y="19"/>
              </a:cxn>
              <a:cxn ang="0">
                <a:pos x="0" y="19"/>
              </a:cxn>
              <a:cxn ang="0">
                <a:pos x="9" y="12"/>
              </a:cxn>
              <a:cxn ang="0">
                <a:pos x="27" y="0"/>
              </a:cxn>
            </a:cxnLst>
            <a:rect l="0" t="0" r="r" b="b"/>
            <a:pathLst>
              <a:path w="27" h="19">
                <a:moveTo>
                  <a:pt x="27" y="0"/>
                </a:moveTo>
                <a:lnTo>
                  <a:pt x="27" y="12"/>
                </a:lnTo>
                <a:lnTo>
                  <a:pt x="27" y="19"/>
                </a:lnTo>
                <a:lnTo>
                  <a:pt x="9" y="19"/>
                </a:lnTo>
                <a:lnTo>
                  <a:pt x="0" y="19"/>
                </a:lnTo>
                <a:lnTo>
                  <a:pt x="9" y="12"/>
                </a:lnTo>
                <a:lnTo>
                  <a:pt x="27"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08" name="Freeform 160"/>
          <p:cNvSpPr>
            <a:spLocks/>
          </p:cNvSpPr>
          <p:nvPr>
            <p:custDataLst>
              <p:tags r:id="rId91"/>
            </p:custDataLst>
          </p:nvPr>
        </p:nvSpPr>
        <p:spPr bwMode="auto">
          <a:xfrm>
            <a:off x="4125664" y="3687763"/>
            <a:ext cx="14288" cy="57150"/>
          </a:xfrm>
          <a:custGeom>
            <a:avLst/>
            <a:gdLst/>
            <a:ahLst/>
            <a:cxnLst>
              <a:cxn ang="0">
                <a:pos x="0" y="0"/>
              </a:cxn>
              <a:cxn ang="0">
                <a:pos x="39" y="0"/>
              </a:cxn>
              <a:cxn ang="0">
                <a:pos x="36" y="9"/>
              </a:cxn>
              <a:cxn ang="0">
                <a:pos x="33" y="19"/>
              </a:cxn>
              <a:cxn ang="0">
                <a:pos x="27" y="28"/>
              </a:cxn>
              <a:cxn ang="0">
                <a:pos x="22" y="34"/>
              </a:cxn>
              <a:cxn ang="0">
                <a:pos x="19" y="35"/>
              </a:cxn>
              <a:cxn ang="0">
                <a:pos x="16" y="35"/>
              </a:cxn>
              <a:cxn ang="0">
                <a:pos x="13" y="34"/>
              </a:cxn>
              <a:cxn ang="0">
                <a:pos x="11" y="31"/>
              </a:cxn>
              <a:cxn ang="0">
                <a:pos x="7" y="26"/>
              </a:cxn>
              <a:cxn ang="0">
                <a:pos x="5" y="20"/>
              </a:cxn>
              <a:cxn ang="0">
                <a:pos x="2" y="11"/>
              </a:cxn>
              <a:cxn ang="0">
                <a:pos x="0" y="0"/>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00B0F0"/>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09" name="Freeform 161"/>
          <p:cNvSpPr>
            <a:spLocks/>
          </p:cNvSpPr>
          <p:nvPr>
            <p:custDataLst>
              <p:tags r:id="rId92"/>
            </p:custDataLst>
          </p:nvPr>
        </p:nvSpPr>
        <p:spPr bwMode="auto">
          <a:xfrm>
            <a:off x="5938838" y="2014538"/>
            <a:ext cx="728662" cy="331787"/>
          </a:xfrm>
          <a:custGeom>
            <a:avLst/>
            <a:gdLst/>
            <a:ahLst/>
            <a:cxnLst>
              <a:cxn ang="0">
                <a:pos x="32" y="216"/>
              </a:cxn>
              <a:cxn ang="0">
                <a:pos x="86" y="249"/>
              </a:cxn>
              <a:cxn ang="0">
                <a:pos x="155" y="264"/>
              </a:cxn>
              <a:cxn ang="0">
                <a:pos x="191" y="281"/>
              </a:cxn>
              <a:cxn ang="0">
                <a:pos x="238" y="331"/>
              </a:cxn>
              <a:cxn ang="0">
                <a:pos x="253" y="349"/>
              </a:cxn>
              <a:cxn ang="0">
                <a:pos x="254" y="386"/>
              </a:cxn>
              <a:cxn ang="0">
                <a:pos x="273" y="408"/>
              </a:cxn>
              <a:cxn ang="0">
                <a:pos x="341" y="416"/>
              </a:cxn>
              <a:cxn ang="0">
                <a:pos x="463" y="452"/>
              </a:cxn>
              <a:cxn ang="0">
                <a:pos x="546" y="469"/>
              </a:cxn>
              <a:cxn ang="0">
                <a:pos x="575" y="510"/>
              </a:cxn>
              <a:cxn ang="0">
                <a:pos x="622" y="542"/>
              </a:cxn>
              <a:cxn ang="0">
                <a:pos x="670" y="555"/>
              </a:cxn>
              <a:cxn ang="0">
                <a:pos x="917" y="576"/>
              </a:cxn>
              <a:cxn ang="0">
                <a:pos x="1037" y="614"/>
              </a:cxn>
              <a:cxn ang="0">
                <a:pos x="1117" y="630"/>
              </a:cxn>
              <a:cxn ang="0">
                <a:pos x="1157" y="613"/>
              </a:cxn>
              <a:cxn ang="0">
                <a:pos x="1344" y="564"/>
              </a:cxn>
              <a:cxn ang="0">
                <a:pos x="1395" y="510"/>
              </a:cxn>
              <a:cxn ang="0">
                <a:pos x="1403" y="483"/>
              </a:cxn>
              <a:cxn ang="0">
                <a:pos x="1386" y="455"/>
              </a:cxn>
              <a:cxn ang="0">
                <a:pos x="1370" y="415"/>
              </a:cxn>
              <a:cxn ang="0">
                <a:pos x="1499" y="394"/>
              </a:cxn>
              <a:cxn ang="0">
                <a:pos x="1594" y="343"/>
              </a:cxn>
              <a:cxn ang="0">
                <a:pos x="1651" y="325"/>
              </a:cxn>
              <a:cxn ang="0">
                <a:pos x="1688" y="297"/>
              </a:cxn>
              <a:cxn ang="0">
                <a:pos x="1656" y="279"/>
              </a:cxn>
              <a:cxn ang="0">
                <a:pos x="1619" y="252"/>
              </a:cxn>
              <a:cxn ang="0">
                <a:pos x="1583" y="248"/>
              </a:cxn>
              <a:cxn ang="0">
                <a:pos x="1553" y="258"/>
              </a:cxn>
              <a:cxn ang="0">
                <a:pos x="1497" y="256"/>
              </a:cxn>
              <a:cxn ang="0">
                <a:pos x="1457" y="235"/>
              </a:cxn>
              <a:cxn ang="0">
                <a:pos x="1434" y="187"/>
              </a:cxn>
              <a:cxn ang="0">
                <a:pos x="1367" y="124"/>
              </a:cxn>
              <a:cxn ang="0">
                <a:pos x="1286" y="120"/>
              </a:cxn>
              <a:cxn ang="0">
                <a:pos x="1260" y="147"/>
              </a:cxn>
              <a:cxn ang="0">
                <a:pos x="1236" y="165"/>
              </a:cxn>
              <a:cxn ang="0">
                <a:pos x="1168" y="167"/>
              </a:cxn>
              <a:cxn ang="0">
                <a:pos x="1044" y="167"/>
              </a:cxn>
              <a:cxn ang="0">
                <a:pos x="986" y="140"/>
              </a:cxn>
              <a:cxn ang="0">
                <a:pos x="922" y="108"/>
              </a:cxn>
              <a:cxn ang="0">
                <a:pos x="852" y="100"/>
              </a:cxn>
              <a:cxn ang="0">
                <a:pos x="801" y="114"/>
              </a:cxn>
              <a:cxn ang="0">
                <a:pos x="740" y="116"/>
              </a:cxn>
              <a:cxn ang="0">
                <a:pos x="692" y="101"/>
              </a:cxn>
              <a:cxn ang="0">
                <a:pos x="662" y="68"/>
              </a:cxn>
              <a:cxn ang="0">
                <a:pos x="446" y="7"/>
              </a:cxn>
              <a:cxn ang="0">
                <a:pos x="446" y="44"/>
              </a:cxn>
              <a:cxn ang="0">
                <a:pos x="471" y="79"/>
              </a:cxn>
              <a:cxn ang="0">
                <a:pos x="490" y="106"/>
              </a:cxn>
              <a:cxn ang="0">
                <a:pos x="307" y="122"/>
              </a:cxn>
              <a:cxn ang="0">
                <a:pos x="294" y="87"/>
              </a:cxn>
              <a:cxn ang="0">
                <a:pos x="225" y="97"/>
              </a:cxn>
              <a:cxn ang="0">
                <a:pos x="185" y="88"/>
              </a:cxn>
              <a:cxn ang="0">
                <a:pos x="138" y="97"/>
              </a:cxn>
              <a:cxn ang="0">
                <a:pos x="68" y="143"/>
              </a:cxn>
              <a:cxn ang="0">
                <a:pos x="31" y="151"/>
              </a:cxn>
              <a:cxn ang="0">
                <a:pos x="4" y="169"/>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10" name="Freeform 162"/>
          <p:cNvSpPr>
            <a:spLocks/>
          </p:cNvSpPr>
          <p:nvPr>
            <p:custDataLst>
              <p:tags r:id="rId93"/>
            </p:custDataLst>
          </p:nvPr>
        </p:nvSpPr>
        <p:spPr bwMode="auto">
          <a:xfrm>
            <a:off x="2265363" y="3981450"/>
            <a:ext cx="328612" cy="415925"/>
          </a:xfrm>
          <a:custGeom>
            <a:avLst/>
            <a:gdLst/>
            <a:ahLst/>
            <a:cxnLst>
              <a:cxn ang="0">
                <a:pos x="26" y="80"/>
              </a:cxn>
              <a:cxn ang="0">
                <a:pos x="49" y="88"/>
              </a:cxn>
              <a:cxn ang="0">
                <a:pos x="72" y="108"/>
              </a:cxn>
              <a:cxn ang="0">
                <a:pos x="88" y="134"/>
              </a:cxn>
              <a:cxn ang="0">
                <a:pos x="93" y="169"/>
              </a:cxn>
              <a:cxn ang="0">
                <a:pos x="84" y="186"/>
              </a:cxn>
              <a:cxn ang="0">
                <a:pos x="81" y="205"/>
              </a:cxn>
              <a:cxn ang="0">
                <a:pos x="88" y="240"/>
              </a:cxn>
              <a:cxn ang="0">
                <a:pos x="95" y="278"/>
              </a:cxn>
              <a:cxn ang="0">
                <a:pos x="83" y="308"/>
              </a:cxn>
              <a:cxn ang="0">
                <a:pos x="81" y="352"/>
              </a:cxn>
              <a:cxn ang="0">
                <a:pos x="93" y="390"/>
              </a:cxn>
              <a:cxn ang="0">
                <a:pos x="99" y="415"/>
              </a:cxn>
              <a:cxn ang="0">
                <a:pos x="78" y="457"/>
              </a:cxn>
              <a:cxn ang="0">
                <a:pos x="113" y="529"/>
              </a:cxn>
              <a:cxn ang="0">
                <a:pos x="138" y="577"/>
              </a:cxn>
              <a:cxn ang="0">
                <a:pos x="146" y="622"/>
              </a:cxn>
              <a:cxn ang="0">
                <a:pos x="152" y="659"/>
              </a:cxn>
              <a:cxn ang="0">
                <a:pos x="187" y="738"/>
              </a:cxn>
              <a:cxn ang="0">
                <a:pos x="214" y="782"/>
              </a:cxn>
              <a:cxn ang="0">
                <a:pos x="230" y="794"/>
              </a:cxn>
              <a:cxn ang="0">
                <a:pos x="251" y="790"/>
              </a:cxn>
              <a:cxn ang="0">
                <a:pos x="289" y="761"/>
              </a:cxn>
              <a:cxn ang="0">
                <a:pos x="324" y="746"/>
              </a:cxn>
              <a:cxn ang="0">
                <a:pos x="355" y="748"/>
              </a:cxn>
              <a:cxn ang="0">
                <a:pos x="388" y="770"/>
              </a:cxn>
              <a:cxn ang="0">
                <a:pos x="418" y="780"/>
              </a:cxn>
              <a:cxn ang="0">
                <a:pos x="437" y="758"/>
              </a:cxn>
              <a:cxn ang="0">
                <a:pos x="478" y="745"/>
              </a:cxn>
              <a:cxn ang="0">
                <a:pos x="525" y="622"/>
              </a:cxn>
              <a:cxn ang="0">
                <a:pos x="539" y="600"/>
              </a:cxn>
              <a:cxn ang="0">
                <a:pos x="575" y="584"/>
              </a:cxn>
              <a:cxn ang="0">
                <a:pos x="665" y="573"/>
              </a:cxn>
              <a:cxn ang="0">
                <a:pos x="687" y="579"/>
              </a:cxn>
              <a:cxn ang="0">
                <a:pos x="704" y="585"/>
              </a:cxn>
              <a:cxn ang="0">
                <a:pos x="744" y="573"/>
              </a:cxn>
              <a:cxn ang="0">
                <a:pos x="757" y="541"/>
              </a:cxn>
              <a:cxn ang="0">
                <a:pos x="752" y="499"/>
              </a:cxn>
              <a:cxn ang="0">
                <a:pos x="726" y="462"/>
              </a:cxn>
              <a:cxn ang="0">
                <a:pos x="710" y="435"/>
              </a:cxn>
              <a:cxn ang="0">
                <a:pos x="671" y="401"/>
              </a:cxn>
              <a:cxn ang="0">
                <a:pos x="633" y="399"/>
              </a:cxn>
              <a:cxn ang="0">
                <a:pos x="605" y="378"/>
              </a:cxn>
              <a:cxn ang="0">
                <a:pos x="590" y="349"/>
              </a:cxn>
              <a:cxn ang="0">
                <a:pos x="585" y="311"/>
              </a:cxn>
              <a:cxn ang="0">
                <a:pos x="583" y="269"/>
              </a:cxn>
              <a:cxn ang="0">
                <a:pos x="560" y="242"/>
              </a:cxn>
              <a:cxn ang="0">
                <a:pos x="503" y="205"/>
              </a:cxn>
              <a:cxn ang="0">
                <a:pos x="440" y="178"/>
              </a:cxn>
              <a:cxn ang="0">
                <a:pos x="392" y="167"/>
              </a:cxn>
              <a:cxn ang="0">
                <a:pos x="359" y="161"/>
              </a:cxn>
              <a:cxn ang="0">
                <a:pos x="330" y="145"/>
              </a:cxn>
              <a:cxn ang="0">
                <a:pos x="307" y="122"/>
              </a:cxn>
              <a:cxn ang="0">
                <a:pos x="292" y="92"/>
              </a:cxn>
              <a:cxn ang="0">
                <a:pos x="279" y="19"/>
              </a:cxn>
              <a:cxn ang="0">
                <a:pos x="261" y="3"/>
              </a:cxn>
              <a:cxn ang="0">
                <a:pos x="227" y="3"/>
              </a:cxn>
              <a:cxn ang="0">
                <a:pos x="173" y="30"/>
              </a:cxn>
              <a:cxn ang="0">
                <a:pos x="119" y="66"/>
              </a:cxn>
              <a:cxn ang="0">
                <a:pos x="0" y="80"/>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211" name="Freeform 163"/>
          <p:cNvSpPr>
            <a:spLocks/>
          </p:cNvSpPr>
          <p:nvPr>
            <p:custDataLst>
              <p:tags r:id="rId94"/>
            </p:custDataLst>
          </p:nvPr>
        </p:nvSpPr>
        <p:spPr bwMode="auto">
          <a:xfrm>
            <a:off x="2479675" y="3411538"/>
            <a:ext cx="119063" cy="215900"/>
          </a:xfrm>
          <a:custGeom>
            <a:avLst/>
            <a:gdLst/>
            <a:ahLst/>
            <a:cxnLst>
              <a:cxn ang="0">
                <a:pos x="225" y="140"/>
              </a:cxn>
              <a:cxn ang="0">
                <a:pos x="213" y="133"/>
              </a:cxn>
              <a:cxn ang="0">
                <a:pos x="201" y="121"/>
              </a:cxn>
              <a:cxn ang="0">
                <a:pos x="190" y="105"/>
              </a:cxn>
              <a:cxn ang="0">
                <a:pos x="183" y="96"/>
              </a:cxn>
              <a:cxn ang="0">
                <a:pos x="176" y="93"/>
              </a:cxn>
              <a:cxn ang="0">
                <a:pos x="167" y="94"/>
              </a:cxn>
              <a:cxn ang="0">
                <a:pos x="161" y="101"/>
              </a:cxn>
              <a:cxn ang="0">
                <a:pos x="153" y="86"/>
              </a:cxn>
              <a:cxn ang="0">
                <a:pos x="142" y="54"/>
              </a:cxn>
              <a:cxn ang="0">
                <a:pos x="132" y="36"/>
              </a:cxn>
              <a:cxn ang="0">
                <a:pos x="123" y="25"/>
              </a:cxn>
              <a:cxn ang="0">
                <a:pos x="111" y="14"/>
              </a:cxn>
              <a:cxn ang="0">
                <a:pos x="96" y="5"/>
              </a:cxn>
              <a:cxn ang="0">
                <a:pos x="80" y="7"/>
              </a:cxn>
              <a:cxn ang="0">
                <a:pos x="69" y="19"/>
              </a:cxn>
              <a:cxn ang="0">
                <a:pos x="63" y="25"/>
              </a:cxn>
              <a:cxn ang="0">
                <a:pos x="57" y="32"/>
              </a:cxn>
              <a:cxn ang="0">
                <a:pos x="56" y="42"/>
              </a:cxn>
              <a:cxn ang="0">
                <a:pos x="58" y="59"/>
              </a:cxn>
              <a:cxn ang="0">
                <a:pos x="52" y="78"/>
              </a:cxn>
              <a:cxn ang="0">
                <a:pos x="33" y="90"/>
              </a:cxn>
              <a:cxn ang="0">
                <a:pos x="17" y="104"/>
              </a:cxn>
              <a:cxn ang="0">
                <a:pos x="4" y="118"/>
              </a:cxn>
              <a:cxn ang="0">
                <a:pos x="40" y="198"/>
              </a:cxn>
              <a:cxn ang="0">
                <a:pos x="73" y="205"/>
              </a:cxn>
              <a:cxn ang="0">
                <a:pos x="84" y="210"/>
              </a:cxn>
              <a:cxn ang="0">
                <a:pos x="93" y="218"/>
              </a:cxn>
              <a:cxn ang="0">
                <a:pos x="99" y="226"/>
              </a:cxn>
              <a:cxn ang="0">
                <a:pos x="103" y="237"/>
              </a:cxn>
              <a:cxn ang="0">
                <a:pos x="106" y="265"/>
              </a:cxn>
              <a:cxn ang="0">
                <a:pos x="103" y="279"/>
              </a:cxn>
              <a:cxn ang="0">
                <a:pos x="96" y="293"/>
              </a:cxn>
              <a:cxn ang="0">
                <a:pos x="89" y="307"/>
              </a:cxn>
              <a:cxn ang="0">
                <a:pos x="86" y="321"/>
              </a:cxn>
              <a:cxn ang="0">
                <a:pos x="91" y="343"/>
              </a:cxn>
              <a:cxn ang="0">
                <a:pos x="107" y="374"/>
              </a:cxn>
              <a:cxn ang="0">
                <a:pos x="117" y="389"/>
              </a:cxn>
              <a:cxn ang="0">
                <a:pos x="129" y="401"/>
              </a:cxn>
              <a:cxn ang="0">
                <a:pos x="141" y="411"/>
              </a:cxn>
              <a:cxn ang="0">
                <a:pos x="153" y="414"/>
              </a:cxn>
              <a:cxn ang="0">
                <a:pos x="215" y="398"/>
              </a:cxn>
              <a:cxn ang="0">
                <a:pos x="255" y="385"/>
              </a:cxn>
              <a:cxn ang="0">
                <a:pos x="267" y="377"/>
              </a:cxn>
              <a:cxn ang="0">
                <a:pos x="273" y="370"/>
              </a:cxn>
              <a:cxn ang="0">
                <a:pos x="269" y="352"/>
              </a:cxn>
              <a:cxn ang="0">
                <a:pos x="263" y="335"/>
              </a:cxn>
              <a:cxn ang="0">
                <a:pos x="242" y="309"/>
              </a:cxn>
              <a:cxn ang="0">
                <a:pos x="222" y="282"/>
              </a:cxn>
              <a:cxn ang="0">
                <a:pos x="215" y="266"/>
              </a:cxn>
              <a:cxn ang="0">
                <a:pos x="212" y="247"/>
              </a:cxn>
              <a:cxn ang="0">
                <a:pos x="215" y="215"/>
              </a:cxn>
              <a:cxn ang="0">
                <a:pos x="222" y="190"/>
              </a:cxn>
              <a:cxn ang="0">
                <a:pos x="230" y="167"/>
              </a:cxn>
              <a:cxn ang="0">
                <a:pos x="232" y="142"/>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grpSp>
        <p:nvGrpSpPr>
          <p:cNvPr id="9" name="Group 164"/>
          <p:cNvGrpSpPr>
            <a:grpSpLocks/>
          </p:cNvGrpSpPr>
          <p:nvPr>
            <p:custDataLst>
              <p:tags r:id="rId95"/>
            </p:custDataLst>
          </p:nvPr>
        </p:nvGrpSpPr>
        <p:grpSpPr bwMode="auto">
          <a:xfrm>
            <a:off x="2193925" y="3246438"/>
            <a:ext cx="323850" cy="401637"/>
            <a:chOff x="1486" y="2412"/>
            <a:chExt cx="244" cy="256"/>
          </a:xfrm>
          <a:solidFill>
            <a:schemeClr val="bg1">
              <a:lumMod val="65000"/>
            </a:schemeClr>
          </a:solidFill>
        </p:grpSpPr>
        <p:sp>
          <p:nvSpPr>
            <p:cNvPr id="2213" name="Freeform 165"/>
            <p:cNvSpPr>
              <a:spLocks/>
            </p:cNvSpPr>
            <p:nvPr/>
          </p:nvSpPr>
          <p:spPr bwMode="auto">
            <a:xfrm>
              <a:off x="1639" y="2457"/>
              <a:ext cx="18" cy="7"/>
            </a:xfrm>
            <a:custGeom>
              <a:avLst/>
              <a:gdLst/>
              <a:ahLst/>
              <a:cxnLst>
                <a:cxn ang="0">
                  <a:pos x="0" y="0"/>
                </a:cxn>
                <a:cxn ang="0">
                  <a:pos x="0" y="18"/>
                </a:cxn>
                <a:cxn ang="0">
                  <a:pos x="6" y="20"/>
                </a:cxn>
                <a:cxn ang="0">
                  <a:pos x="10" y="21"/>
                </a:cxn>
                <a:cxn ang="0">
                  <a:pos x="14" y="22"/>
                </a:cxn>
                <a:cxn ang="0">
                  <a:pos x="20" y="22"/>
                </a:cxn>
                <a:cxn ang="0">
                  <a:pos x="23" y="22"/>
                </a:cxn>
                <a:cxn ang="0">
                  <a:pos x="27" y="21"/>
                </a:cxn>
                <a:cxn ang="0">
                  <a:pos x="31" y="20"/>
                </a:cxn>
                <a:cxn ang="0">
                  <a:pos x="33" y="18"/>
                </a:cxn>
                <a:cxn ang="0">
                  <a:pos x="35" y="16"/>
                </a:cxn>
                <a:cxn ang="0">
                  <a:pos x="41" y="12"/>
                </a:cxn>
                <a:cxn ang="0">
                  <a:pos x="47" y="8"/>
                </a:cxn>
                <a:cxn ang="0">
                  <a:pos x="54" y="6"/>
                </a:cxn>
                <a:cxn ang="0">
                  <a:pos x="36" y="5"/>
                </a:cxn>
                <a:cxn ang="0">
                  <a:pos x="20" y="3"/>
                </a:cxn>
                <a:cxn ang="0">
                  <a:pos x="6" y="1"/>
                </a:cxn>
                <a:cxn ang="0">
                  <a:pos x="0" y="0"/>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214" name="Freeform 166"/>
            <p:cNvSpPr>
              <a:spLocks/>
            </p:cNvSpPr>
            <p:nvPr/>
          </p:nvSpPr>
          <p:spPr bwMode="auto">
            <a:xfrm>
              <a:off x="1526" y="2412"/>
              <a:ext cx="2" cy="8"/>
            </a:xfrm>
            <a:custGeom>
              <a:avLst/>
              <a:gdLst/>
              <a:ahLst/>
              <a:cxnLst>
                <a:cxn ang="0">
                  <a:pos x="6" y="24"/>
                </a:cxn>
                <a:cxn ang="0">
                  <a:pos x="6" y="0"/>
                </a:cxn>
                <a:cxn ang="0">
                  <a:pos x="4" y="1"/>
                </a:cxn>
                <a:cxn ang="0">
                  <a:pos x="1" y="3"/>
                </a:cxn>
                <a:cxn ang="0">
                  <a:pos x="0" y="7"/>
                </a:cxn>
                <a:cxn ang="0">
                  <a:pos x="0" y="12"/>
                </a:cxn>
                <a:cxn ang="0">
                  <a:pos x="0" y="16"/>
                </a:cxn>
                <a:cxn ang="0">
                  <a:pos x="1" y="20"/>
                </a:cxn>
                <a:cxn ang="0">
                  <a:pos x="4" y="23"/>
                </a:cxn>
                <a:cxn ang="0">
                  <a:pos x="6" y="24"/>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215" name="Freeform 167"/>
            <p:cNvSpPr>
              <a:spLocks/>
            </p:cNvSpPr>
            <p:nvPr/>
          </p:nvSpPr>
          <p:spPr bwMode="auto">
            <a:xfrm>
              <a:off x="1557" y="2438"/>
              <a:ext cx="8" cy="4"/>
            </a:xfrm>
            <a:custGeom>
              <a:avLst/>
              <a:gdLst/>
              <a:ahLst/>
              <a:cxnLst>
                <a:cxn ang="0">
                  <a:pos x="0" y="12"/>
                </a:cxn>
                <a:cxn ang="0">
                  <a:pos x="27" y="12"/>
                </a:cxn>
                <a:cxn ang="0">
                  <a:pos x="14" y="0"/>
                </a:cxn>
                <a:cxn ang="0">
                  <a:pos x="0" y="12"/>
                </a:cxn>
              </a:cxnLst>
              <a:rect l="0" t="0" r="r" b="b"/>
              <a:pathLst>
                <a:path w="27" h="12">
                  <a:moveTo>
                    <a:pt x="0" y="12"/>
                  </a:moveTo>
                  <a:lnTo>
                    <a:pt x="27" y="12"/>
                  </a:lnTo>
                  <a:lnTo>
                    <a:pt x="14" y="0"/>
                  </a:lnTo>
                  <a:lnTo>
                    <a:pt x="0" y="12"/>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216" name="Freeform 168"/>
            <p:cNvSpPr>
              <a:spLocks/>
            </p:cNvSpPr>
            <p:nvPr/>
          </p:nvSpPr>
          <p:spPr bwMode="auto">
            <a:xfrm>
              <a:off x="1486" y="2444"/>
              <a:ext cx="244" cy="224"/>
            </a:xfrm>
            <a:custGeom>
              <a:avLst/>
              <a:gdLst/>
              <a:ahLst/>
              <a:cxnLst>
                <a:cxn ang="0">
                  <a:pos x="9" y="208"/>
                </a:cxn>
                <a:cxn ang="0">
                  <a:pos x="50" y="266"/>
                </a:cxn>
                <a:cxn ang="0">
                  <a:pos x="121" y="294"/>
                </a:cxn>
                <a:cxn ang="0">
                  <a:pos x="166" y="316"/>
                </a:cxn>
                <a:cxn ang="0">
                  <a:pos x="198" y="346"/>
                </a:cxn>
                <a:cxn ang="0">
                  <a:pos x="296" y="379"/>
                </a:cxn>
                <a:cxn ang="0">
                  <a:pos x="286" y="420"/>
                </a:cxn>
                <a:cxn ang="0">
                  <a:pos x="311" y="513"/>
                </a:cxn>
                <a:cxn ang="0">
                  <a:pos x="303" y="535"/>
                </a:cxn>
                <a:cxn ang="0">
                  <a:pos x="302" y="566"/>
                </a:cxn>
                <a:cxn ang="0">
                  <a:pos x="328" y="617"/>
                </a:cxn>
                <a:cxn ang="0">
                  <a:pos x="371" y="659"/>
                </a:cxn>
                <a:cxn ang="0">
                  <a:pos x="415" y="671"/>
                </a:cxn>
                <a:cxn ang="0">
                  <a:pos x="465" y="653"/>
                </a:cxn>
                <a:cxn ang="0">
                  <a:pos x="507" y="619"/>
                </a:cxn>
                <a:cxn ang="0">
                  <a:pos x="524" y="586"/>
                </a:cxn>
                <a:cxn ang="0">
                  <a:pos x="477" y="469"/>
                </a:cxn>
                <a:cxn ang="0">
                  <a:pos x="577" y="500"/>
                </a:cxn>
                <a:cxn ang="0">
                  <a:pos x="600" y="477"/>
                </a:cxn>
                <a:cxn ang="0">
                  <a:pos x="652" y="445"/>
                </a:cxn>
                <a:cxn ang="0">
                  <a:pos x="669" y="441"/>
                </a:cxn>
                <a:cxn ang="0">
                  <a:pos x="685" y="435"/>
                </a:cxn>
                <a:cxn ang="0">
                  <a:pos x="666" y="327"/>
                </a:cxn>
                <a:cxn ang="0">
                  <a:pos x="709" y="294"/>
                </a:cxn>
                <a:cxn ang="0">
                  <a:pos x="714" y="253"/>
                </a:cxn>
                <a:cxn ang="0">
                  <a:pos x="726" y="235"/>
                </a:cxn>
                <a:cxn ang="0">
                  <a:pos x="728" y="213"/>
                </a:cxn>
                <a:cxn ang="0">
                  <a:pos x="700" y="196"/>
                </a:cxn>
                <a:cxn ang="0">
                  <a:pos x="686" y="168"/>
                </a:cxn>
                <a:cxn ang="0">
                  <a:pos x="670" y="145"/>
                </a:cxn>
                <a:cxn ang="0">
                  <a:pos x="639" y="152"/>
                </a:cxn>
                <a:cxn ang="0">
                  <a:pos x="630" y="134"/>
                </a:cxn>
                <a:cxn ang="0">
                  <a:pos x="602" y="115"/>
                </a:cxn>
                <a:cxn ang="0">
                  <a:pos x="584" y="97"/>
                </a:cxn>
                <a:cxn ang="0">
                  <a:pos x="536" y="75"/>
                </a:cxn>
                <a:cxn ang="0">
                  <a:pos x="490" y="87"/>
                </a:cxn>
                <a:cxn ang="0">
                  <a:pos x="472" y="101"/>
                </a:cxn>
                <a:cxn ang="0">
                  <a:pos x="434" y="116"/>
                </a:cxn>
                <a:cxn ang="0">
                  <a:pos x="418" y="104"/>
                </a:cxn>
                <a:cxn ang="0">
                  <a:pos x="393" y="102"/>
                </a:cxn>
                <a:cxn ang="0">
                  <a:pos x="359" y="83"/>
                </a:cxn>
                <a:cxn ang="0">
                  <a:pos x="317" y="85"/>
                </a:cxn>
                <a:cxn ang="0">
                  <a:pos x="291" y="92"/>
                </a:cxn>
                <a:cxn ang="0">
                  <a:pos x="252" y="93"/>
                </a:cxn>
                <a:cxn ang="0">
                  <a:pos x="233" y="52"/>
                </a:cxn>
                <a:cxn ang="0">
                  <a:pos x="179" y="22"/>
                </a:cxn>
                <a:cxn ang="0">
                  <a:pos x="148" y="10"/>
                </a:cxn>
                <a:cxn ang="0">
                  <a:pos x="136" y="46"/>
                </a:cxn>
                <a:cxn ang="0">
                  <a:pos x="119" y="69"/>
                </a:cxn>
                <a:cxn ang="0">
                  <a:pos x="119" y="137"/>
                </a:cxn>
                <a:cxn ang="0">
                  <a:pos x="104" y="194"/>
                </a:cxn>
                <a:cxn ang="0">
                  <a:pos x="87" y="190"/>
                </a:cxn>
                <a:cxn ang="0">
                  <a:pos x="70" y="184"/>
                </a:cxn>
                <a:cxn ang="0">
                  <a:pos x="57" y="169"/>
                </a:cxn>
                <a:cxn ang="0">
                  <a:pos x="52" y="119"/>
                </a:cxn>
                <a:cxn ang="0">
                  <a:pos x="73" y="61"/>
                </a:cxn>
                <a:cxn ang="0">
                  <a:pos x="97" y="15"/>
                </a:cxn>
                <a:cxn ang="0">
                  <a:pos x="52" y="30"/>
                </a:cxn>
                <a:cxn ang="0">
                  <a:pos x="16" y="70"/>
                </a:cxn>
                <a:cxn ang="0">
                  <a:pos x="1" y="120"/>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grpSp>
      <p:sp>
        <p:nvSpPr>
          <p:cNvPr id="2217" name="Freeform 169"/>
          <p:cNvSpPr>
            <a:spLocks/>
          </p:cNvSpPr>
          <p:nvPr>
            <p:custDataLst>
              <p:tags r:id="rId96"/>
            </p:custDataLst>
          </p:nvPr>
        </p:nvSpPr>
        <p:spPr bwMode="auto">
          <a:xfrm>
            <a:off x="7215188" y="4786313"/>
            <a:ext cx="31750" cy="11112"/>
          </a:xfrm>
          <a:custGeom>
            <a:avLst/>
            <a:gdLst/>
            <a:ahLst/>
            <a:cxnLst>
              <a:cxn ang="0">
                <a:pos x="0" y="23"/>
              </a:cxn>
              <a:cxn ang="0">
                <a:pos x="22" y="13"/>
              </a:cxn>
              <a:cxn ang="0">
                <a:pos x="45" y="4"/>
              </a:cxn>
              <a:cxn ang="0">
                <a:pos x="56" y="1"/>
              </a:cxn>
              <a:cxn ang="0">
                <a:pos x="65" y="0"/>
              </a:cxn>
              <a:cxn ang="0">
                <a:pos x="69" y="0"/>
              </a:cxn>
              <a:cxn ang="0">
                <a:pos x="74" y="1"/>
              </a:cxn>
              <a:cxn ang="0">
                <a:pos x="77" y="2"/>
              </a:cxn>
              <a:cxn ang="0">
                <a:pos x="79" y="4"/>
              </a:cxn>
              <a:cxn ang="0">
                <a:pos x="77" y="8"/>
              </a:cxn>
              <a:cxn ang="0">
                <a:pos x="75" y="13"/>
              </a:cxn>
              <a:cxn ang="0">
                <a:pos x="72" y="16"/>
              </a:cxn>
              <a:cxn ang="0">
                <a:pos x="68" y="19"/>
              </a:cxn>
              <a:cxn ang="0">
                <a:pos x="64" y="21"/>
              </a:cxn>
              <a:cxn ang="0">
                <a:pos x="59" y="22"/>
              </a:cxn>
              <a:cxn ang="0">
                <a:pos x="53" y="23"/>
              </a:cxn>
              <a:cxn ang="0">
                <a:pos x="46" y="23"/>
              </a:cxn>
              <a:cxn ang="0">
                <a:pos x="37" y="23"/>
              </a:cxn>
              <a:cxn ang="0">
                <a:pos x="32" y="21"/>
              </a:cxn>
              <a:cxn ang="0">
                <a:pos x="26" y="20"/>
              </a:cxn>
              <a:cxn ang="0">
                <a:pos x="23" y="19"/>
              </a:cxn>
              <a:cxn ang="0">
                <a:pos x="19" y="18"/>
              </a:cxn>
              <a:cxn ang="0">
                <a:pos x="14" y="18"/>
              </a:cxn>
              <a:cxn ang="0">
                <a:pos x="9" y="20"/>
              </a:cxn>
              <a:cxn ang="0">
                <a:pos x="0" y="23"/>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18" name="Freeform 170"/>
          <p:cNvSpPr>
            <a:spLocks/>
          </p:cNvSpPr>
          <p:nvPr>
            <p:custDataLst>
              <p:tags r:id="rId97"/>
            </p:custDataLst>
          </p:nvPr>
        </p:nvSpPr>
        <p:spPr bwMode="auto">
          <a:xfrm>
            <a:off x="7331075" y="4919663"/>
            <a:ext cx="1588" cy="4762"/>
          </a:xfrm>
          <a:custGeom>
            <a:avLst/>
            <a:gdLst/>
            <a:ahLst/>
            <a:cxnLst>
              <a:cxn ang="0">
                <a:pos x="0" y="0"/>
              </a:cxn>
              <a:cxn ang="0">
                <a:pos x="0" y="6"/>
              </a:cxn>
              <a:cxn ang="0">
                <a:pos x="0" y="0"/>
              </a:cxn>
            </a:cxnLst>
            <a:rect l="0" t="0" r="r" b="b"/>
            <a:pathLst>
              <a:path h="6">
                <a:moveTo>
                  <a:pt x="0" y="0"/>
                </a:moveTo>
                <a:lnTo>
                  <a:pt x="0" y="6"/>
                </a:lnTo>
                <a:lnTo>
                  <a:pt x="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19" name="Line 171"/>
          <p:cNvSpPr>
            <a:spLocks noChangeShapeType="1"/>
          </p:cNvSpPr>
          <p:nvPr>
            <p:custDataLst>
              <p:tags r:id="rId98"/>
            </p:custDataLst>
          </p:nvPr>
        </p:nvSpPr>
        <p:spPr bwMode="auto">
          <a:xfrm flipV="1">
            <a:off x="7421563" y="4918075"/>
            <a:ext cx="1587" cy="12700"/>
          </a:xfrm>
          <a:prstGeom prst="line">
            <a:avLst/>
          </a:prstGeom>
          <a:noFill/>
          <a:ln w="9525">
            <a:solidFill>
              <a:srgbClr val="FFFFFF"/>
            </a:solidFill>
            <a:round/>
            <a:headEnd/>
            <a:tailEnd/>
          </a:ln>
        </p:spPr>
        <p:txBody>
          <a:bodyPr/>
          <a:lstStyle/>
          <a:p>
            <a:endParaRPr lang="en-US" sz="800" dirty="0">
              <a:solidFill>
                <a:prstClr val="black"/>
              </a:solidFill>
              <a:latin typeface="Arial" pitchFamily="34" charset="0"/>
              <a:cs typeface="Arial" pitchFamily="34" charset="0"/>
            </a:endParaRPr>
          </a:p>
        </p:txBody>
      </p:sp>
      <p:sp>
        <p:nvSpPr>
          <p:cNvPr id="2220" name="Freeform 172"/>
          <p:cNvSpPr>
            <a:spLocks/>
          </p:cNvSpPr>
          <p:nvPr>
            <p:custDataLst>
              <p:tags r:id="rId99"/>
            </p:custDataLst>
          </p:nvPr>
        </p:nvSpPr>
        <p:spPr bwMode="auto">
          <a:xfrm>
            <a:off x="7421563" y="4918075"/>
            <a:ext cx="3175" cy="15875"/>
          </a:xfrm>
          <a:custGeom>
            <a:avLst/>
            <a:gdLst/>
            <a:ahLst/>
            <a:cxnLst>
              <a:cxn ang="0">
                <a:pos x="0" y="0"/>
              </a:cxn>
              <a:cxn ang="0">
                <a:pos x="2" y="1"/>
              </a:cxn>
              <a:cxn ang="0">
                <a:pos x="4" y="4"/>
              </a:cxn>
              <a:cxn ang="0">
                <a:pos x="5" y="8"/>
              </a:cxn>
              <a:cxn ang="0">
                <a:pos x="5" y="13"/>
              </a:cxn>
              <a:cxn ang="0">
                <a:pos x="5" y="18"/>
              </a:cxn>
              <a:cxn ang="0">
                <a:pos x="4" y="23"/>
              </a:cxn>
              <a:cxn ang="0">
                <a:pos x="2" y="27"/>
              </a:cxn>
              <a:cxn ang="0">
                <a:pos x="0" y="30"/>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21" name="Freeform 173"/>
          <p:cNvSpPr>
            <a:spLocks/>
          </p:cNvSpPr>
          <p:nvPr>
            <p:custDataLst>
              <p:tags r:id="rId100"/>
            </p:custDataLst>
          </p:nvPr>
        </p:nvSpPr>
        <p:spPr bwMode="auto">
          <a:xfrm>
            <a:off x="7720013" y="4387850"/>
            <a:ext cx="22225" cy="28575"/>
          </a:xfrm>
          <a:custGeom>
            <a:avLst/>
            <a:gdLst/>
            <a:ahLst/>
            <a:cxnLst>
              <a:cxn ang="0">
                <a:pos x="0" y="12"/>
              </a:cxn>
              <a:cxn ang="0">
                <a:pos x="1" y="17"/>
              </a:cxn>
              <a:cxn ang="0">
                <a:pos x="5" y="22"/>
              </a:cxn>
              <a:cxn ang="0">
                <a:pos x="9" y="27"/>
              </a:cxn>
              <a:cxn ang="0">
                <a:pos x="15" y="33"/>
              </a:cxn>
              <a:cxn ang="0">
                <a:pos x="26" y="44"/>
              </a:cxn>
              <a:cxn ang="0">
                <a:pos x="33" y="55"/>
              </a:cxn>
              <a:cxn ang="0">
                <a:pos x="53" y="55"/>
              </a:cxn>
              <a:cxn ang="0">
                <a:pos x="40" y="41"/>
              </a:cxn>
              <a:cxn ang="0">
                <a:pos x="28" y="29"/>
              </a:cxn>
              <a:cxn ang="0">
                <a:pos x="23" y="23"/>
              </a:cxn>
              <a:cxn ang="0">
                <a:pos x="19" y="16"/>
              </a:cxn>
              <a:cxn ang="0">
                <a:pos x="16" y="8"/>
              </a:cxn>
              <a:cxn ang="0">
                <a:pos x="14" y="0"/>
              </a:cxn>
              <a:cxn ang="0">
                <a:pos x="7" y="6"/>
              </a:cxn>
              <a:cxn ang="0">
                <a:pos x="0" y="12"/>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22" name="Freeform 174"/>
          <p:cNvSpPr>
            <a:spLocks/>
          </p:cNvSpPr>
          <p:nvPr>
            <p:custDataLst>
              <p:tags r:id="rId101"/>
            </p:custDataLst>
          </p:nvPr>
        </p:nvSpPr>
        <p:spPr bwMode="auto">
          <a:xfrm>
            <a:off x="7726363" y="4314825"/>
            <a:ext cx="26987" cy="39688"/>
          </a:xfrm>
          <a:custGeom>
            <a:avLst/>
            <a:gdLst/>
            <a:ahLst/>
            <a:cxnLst>
              <a:cxn ang="0">
                <a:pos x="0" y="32"/>
              </a:cxn>
              <a:cxn ang="0">
                <a:pos x="9" y="43"/>
              </a:cxn>
              <a:cxn ang="0">
                <a:pos x="20" y="55"/>
              </a:cxn>
              <a:cxn ang="0">
                <a:pos x="26" y="61"/>
              </a:cxn>
              <a:cxn ang="0">
                <a:pos x="32" y="67"/>
              </a:cxn>
              <a:cxn ang="0">
                <a:pos x="39" y="71"/>
              </a:cxn>
              <a:cxn ang="0">
                <a:pos x="46" y="75"/>
              </a:cxn>
              <a:cxn ang="0">
                <a:pos x="51" y="61"/>
              </a:cxn>
              <a:cxn ang="0">
                <a:pos x="58" y="48"/>
              </a:cxn>
              <a:cxn ang="0">
                <a:pos x="61" y="42"/>
              </a:cxn>
              <a:cxn ang="0">
                <a:pos x="63" y="36"/>
              </a:cxn>
              <a:cxn ang="0">
                <a:pos x="65" y="31"/>
              </a:cxn>
              <a:cxn ang="0">
                <a:pos x="65" y="26"/>
              </a:cxn>
              <a:cxn ang="0">
                <a:pos x="65" y="21"/>
              </a:cxn>
              <a:cxn ang="0">
                <a:pos x="63" y="18"/>
              </a:cxn>
              <a:cxn ang="0">
                <a:pos x="61" y="13"/>
              </a:cxn>
              <a:cxn ang="0">
                <a:pos x="58" y="10"/>
              </a:cxn>
              <a:cxn ang="0">
                <a:pos x="51" y="5"/>
              </a:cxn>
              <a:cxn ang="0">
                <a:pos x="46" y="0"/>
              </a:cxn>
              <a:cxn ang="0">
                <a:pos x="34" y="0"/>
              </a:cxn>
              <a:cxn ang="0">
                <a:pos x="26" y="0"/>
              </a:cxn>
              <a:cxn ang="0">
                <a:pos x="25" y="2"/>
              </a:cxn>
              <a:cxn ang="0">
                <a:pos x="24" y="7"/>
              </a:cxn>
              <a:cxn ang="0">
                <a:pos x="23" y="9"/>
              </a:cxn>
              <a:cxn ang="0">
                <a:pos x="23" y="11"/>
              </a:cxn>
              <a:cxn ang="0">
                <a:pos x="24" y="12"/>
              </a:cxn>
              <a:cxn ang="0">
                <a:pos x="26" y="1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23" name="Freeform 175"/>
          <p:cNvSpPr>
            <a:spLocks/>
          </p:cNvSpPr>
          <p:nvPr>
            <p:custDataLst>
              <p:tags r:id="rId102"/>
            </p:custDataLst>
          </p:nvPr>
        </p:nvSpPr>
        <p:spPr bwMode="auto">
          <a:xfrm>
            <a:off x="7702550" y="4291013"/>
            <a:ext cx="17463" cy="30162"/>
          </a:xfrm>
          <a:custGeom>
            <a:avLst/>
            <a:gdLst/>
            <a:ahLst/>
            <a:cxnLst>
              <a:cxn ang="0">
                <a:pos x="0" y="62"/>
              </a:cxn>
              <a:cxn ang="0">
                <a:pos x="3" y="52"/>
              </a:cxn>
              <a:cxn ang="0">
                <a:pos x="7" y="43"/>
              </a:cxn>
              <a:cxn ang="0">
                <a:pos x="12" y="33"/>
              </a:cxn>
              <a:cxn ang="0">
                <a:pos x="17" y="25"/>
              </a:cxn>
              <a:cxn ang="0">
                <a:pos x="23" y="17"/>
              </a:cxn>
              <a:cxn ang="0">
                <a:pos x="29" y="9"/>
              </a:cxn>
              <a:cxn ang="0">
                <a:pos x="35" y="3"/>
              </a:cxn>
              <a:cxn ang="0">
                <a:pos x="40" y="0"/>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24" name="Freeform 176"/>
          <p:cNvSpPr>
            <a:spLocks/>
          </p:cNvSpPr>
          <p:nvPr>
            <p:custDataLst>
              <p:tags r:id="rId103"/>
            </p:custDataLst>
          </p:nvPr>
        </p:nvSpPr>
        <p:spPr bwMode="auto">
          <a:xfrm>
            <a:off x="7621588" y="4168775"/>
            <a:ext cx="68262" cy="138113"/>
          </a:xfrm>
          <a:custGeom>
            <a:avLst/>
            <a:gdLst/>
            <a:ahLst/>
            <a:cxnLst>
              <a:cxn ang="0">
                <a:pos x="159" y="259"/>
              </a:cxn>
              <a:cxn ang="0">
                <a:pos x="159" y="251"/>
              </a:cxn>
              <a:cxn ang="0">
                <a:pos x="159" y="244"/>
              </a:cxn>
              <a:cxn ang="0">
                <a:pos x="159" y="236"/>
              </a:cxn>
              <a:cxn ang="0">
                <a:pos x="159" y="228"/>
              </a:cxn>
              <a:cxn ang="0">
                <a:pos x="159" y="224"/>
              </a:cxn>
              <a:cxn ang="0">
                <a:pos x="158" y="219"/>
              </a:cxn>
              <a:cxn ang="0">
                <a:pos x="156" y="215"/>
              </a:cxn>
              <a:cxn ang="0">
                <a:pos x="153" y="210"/>
              </a:cxn>
              <a:cxn ang="0">
                <a:pos x="145" y="202"/>
              </a:cxn>
              <a:cxn ang="0">
                <a:pos x="135" y="195"/>
              </a:cxn>
              <a:cxn ang="0">
                <a:pos x="124" y="189"/>
              </a:cxn>
              <a:cxn ang="0">
                <a:pos x="112" y="184"/>
              </a:cxn>
              <a:cxn ang="0">
                <a:pos x="99" y="180"/>
              </a:cxn>
              <a:cxn ang="0">
                <a:pos x="87" y="179"/>
              </a:cxn>
              <a:cxn ang="0">
                <a:pos x="85" y="178"/>
              </a:cxn>
              <a:cxn ang="0">
                <a:pos x="82" y="177"/>
              </a:cxn>
              <a:cxn ang="0">
                <a:pos x="81" y="175"/>
              </a:cxn>
              <a:cxn ang="0">
                <a:pos x="80" y="173"/>
              </a:cxn>
              <a:cxn ang="0">
                <a:pos x="80" y="167"/>
              </a:cxn>
              <a:cxn ang="0">
                <a:pos x="81" y="161"/>
              </a:cxn>
              <a:cxn ang="0">
                <a:pos x="85" y="148"/>
              </a:cxn>
              <a:cxn ang="0">
                <a:pos x="87" y="142"/>
              </a:cxn>
              <a:cxn ang="0">
                <a:pos x="73" y="141"/>
              </a:cxn>
              <a:cxn ang="0">
                <a:pos x="59" y="139"/>
              </a:cxn>
              <a:cxn ang="0">
                <a:pos x="48" y="135"/>
              </a:cxn>
              <a:cxn ang="0">
                <a:pos x="40" y="129"/>
              </a:cxn>
              <a:cxn ang="0">
                <a:pos x="31" y="121"/>
              </a:cxn>
              <a:cxn ang="0">
                <a:pos x="24" y="113"/>
              </a:cxn>
              <a:cxn ang="0">
                <a:pos x="18" y="104"/>
              </a:cxn>
              <a:cxn ang="0">
                <a:pos x="13" y="94"/>
              </a:cxn>
              <a:cxn ang="0">
                <a:pos x="9" y="84"/>
              </a:cxn>
              <a:cxn ang="0">
                <a:pos x="7" y="73"/>
              </a:cxn>
              <a:cxn ang="0">
                <a:pos x="5" y="60"/>
              </a:cxn>
              <a:cxn ang="0">
                <a:pos x="2" y="48"/>
              </a:cxn>
              <a:cxn ang="0">
                <a:pos x="0" y="25"/>
              </a:cxn>
              <a:cxn ang="0">
                <a:pos x="0" y="0"/>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25" name="Line 177"/>
          <p:cNvSpPr>
            <a:spLocks noChangeShapeType="1"/>
          </p:cNvSpPr>
          <p:nvPr>
            <p:custDataLst>
              <p:tags r:id="rId104"/>
            </p:custDataLst>
          </p:nvPr>
        </p:nvSpPr>
        <p:spPr bwMode="auto">
          <a:xfrm flipH="1" flipV="1">
            <a:off x="7615238" y="4135438"/>
            <a:ext cx="6350" cy="33337"/>
          </a:xfrm>
          <a:prstGeom prst="line">
            <a:avLst/>
          </a:prstGeom>
          <a:noFill/>
          <a:ln w="9525">
            <a:solidFill>
              <a:srgbClr val="FFFFFF"/>
            </a:solidFill>
            <a:round/>
            <a:headEnd/>
            <a:tailEnd/>
          </a:ln>
        </p:spPr>
        <p:txBody>
          <a:bodyPr/>
          <a:lstStyle/>
          <a:p>
            <a:endParaRPr lang="en-US" sz="800" dirty="0">
              <a:solidFill>
                <a:prstClr val="black"/>
              </a:solidFill>
              <a:latin typeface="Arial" pitchFamily="34" charset="0"/>
              <a:cs typeface="Arial" pitchFamily="34" charset="0"/>
            </a:endParaRPr>
          </a:p>
        </p:txBody>
      </p:sp>
      <p:sp>
        <p:nvSpPr>
          <p:cNvPr id="2226" name="Freeform 178"/>
          <p:cNvSpPr>
            <a:spLocks/>
          </p:cNvSpPr>
          <p:nvPr>
            <p:custDataLst>
              <p:tags r:id="rId105"/>
            </p:custDataLst>
          </p:nvPr>
        </p:nvSpPr>
        <p:spPr bwMode="auto">
          <a:xfrm>
            <a:off x="7615238" y="4119563"/>
            <a:ext cx="6350" cy="15875"/>
          </a:xfrm>
          <a:custGeom>
            <a:avLst/>
            <a:gdLst/>
            <a:ahLst/>
            <a:cxnLst>
              <a:cxn ang="0">
                <a:pos x="0" y="25"/>
              </a:cxn>
              <a:cxn ang="0">
                <a:pos x="1" y="19"/>
              </a:cxn>
              <a:cxn ang="0">
                <a:pos x="4" y="13"/>
              </a:cxn>
              <a:cxn ang="0">
                <a:pos x="8" y="6"/>
              </a:cxn>
              <a:cxn ang="0">
                <a:pos x="13" y="0"/>
              </a:cxn>
            </a:cxnLst>
            <a:rect l="0" t="0" r="r" b="b"/>
            <a:pathLst>
              <a:path w="13" h="25">
                <a:moveTo>
                  <a:pt x="0" y="25"/>
                </a:moveTo>
                <a:lnTo>
                  <a:pt x="1" y="19"/>
                </a:lnTo>
                <a:lnTo>
                  <a:pt x="4" y="13"/>
                </a:lnTo>
                <a:lnTo>
                  <a:pt x="8" y="6"/>
                </a:lnTo>
                <a:lnTo>
                  <a:pt x="13"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27" name="Line 179"/>
          <p:cNvSpPr>
            <a:spLocks noChangeShapeType="1"/>
          </p:cNvSpPr>
          <p:nvPr>
            <p:custDataLst>
              <p:tags r:id="rId106"/>
            </p:custDataLst>
          </p:nvPr>
        </p:nvSpPr>
        <p:spPr bwMode="auto">
          <a:xfrm flipV="1">
            <a:off x="7621588" y="4106863"/>
            <a:ext cx="0" cy="12700"/>
          </a:xfrm>
          <a:prstGeom prst="line">
            <a:avLst/>
          </a:prstGeom>
          <a:noFill/>
          <a:ln w="9525">
            <a:solidFill>
              <a:srgbClr val="FFFFFF"/>
            </a:solidFill>
            <a:round/>
            <a:headEnd/>
            <a:tailEnd/>
          </a:ln>
        </p:spPr>
        <p:txBody>
          <a:bodyPr/>
          <a:lstStyle/>
          <a:p>
            <a:endParaRPr lang="en-US" sz="800" dirty="0">
              <a:solidFill>
                <a:prstClr val="black"/>
              </a:solidFill>
              <a:latin typeface="Arial" pitchFamily="34" charset="0"/>
              <a:cs typeface="Arial" pitchFamily="34" charset="0"/>
            </a:endParaRPr>
          </a:p>
        </p:txBody>
      </p:sp>
      <p:sp>
        <p:nvSpPr>
          <p:cNvPr id="2228" name="Freeform 180"/>
          <p:cNvSpPr>
            <a:spLocks/>
          </p:cNvSpPr>
          <p:nvPr>
            <p:custDataLst>
              <p:tags r:id="rId107"/>
            </p:custDataLst>
          </p:nvPr>
        </p:nvSpPr>
        <p:spPr bwMode="auto">
          <a:xfrm>
            <a:off x="7575550" y="4040188"/>
            <a:ext cx="46038" cy="66675"/>
          </a:xfrm>
          <a:custGeom>
            <a:avLst/>
            <a:gdLst/>
            <a:ahLst/>
            <a:cxnLst>
              <a:cxn ang="0">
                <a:pos x="100" y="123"/>
              </a:cxn>
              <a:cxn ang="0">
                <a:pos x="90" y="122"/>
              </a:cxn>
              <a:cxn ang="0">
                <a:pos x="76" y="119"/>
              </a:cxn>
              <a:cxn ang="0">
                <a:pos x="60" y="114"/>
              </a:cxn>
              <a:cxn ang="0">
                <a:pos x="43" y="107"/>
              </a:cxn>
              <a:cxn ang="0">
                <a:pos x="34" y="103"/>
              </a:cxn>
              <a:cxn ang="0">
                <a:pos x="27" y="99"/>
              </a:cxn>
              <a:cxn ang="0">
                <a:pos x="20" y="94"/>
              </a:cxn>
              <a:cxn ang="0">
                <a:pos x="13" y="89"/>
              </a:cxn>
              <a:cxn ang="0">
                <a:pos x="8" y="84"/>
              </a:cxn>
              <a:cxn ang="0">
                <a:pos x="4" y="79"/>
              </a:cxn>
              <a:cxn ang="0">
                <a:pos x="1" y="73"/>
              </a:cxn>
              <a:cxn ang="0">
                <a:pos x="0" y="68"/>
              </a:cxn>
              <a:cxn ang="0">
                <a:pos x="2" y="55"/>
              </a:cxn>
              <a:cxn ang="0">
                <a:pos x="7" y="36"/>
              </a:cxn>
              <a:cxn ang="0">
                <a:pos x="11" y="17"/>
              </a:cxn>
              <a:cxn ang="0">
                <a:pos x="13" y="0"/>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29" name="Freeform 181"/>
          <p:cNvSpPr>
            <a:spLocks/>
          </p:cNvSpPr>
          <p:nvPr>
            <p:custDataLst>
              <p:tags r:id="rId108"/>
            </p:custDataLst>
          </p:nvPr>
        </p:nvSpPr>
        <p:spPr bwMode="auto">
          <a:xfrm>
            <a:off x="7589838" y="3983038"/>
            <a:ext cx="1587" cy="50800"/>
          </a:xfrm>
          <a:custGeom>
            <a:avLst/>
            <a:gdLst/>
            <a:ahLst/>
            <a:cxnLst>
              <a:cxn ang="0">
                <a:pos x="5" y="0"/>
              </a:cxn>
              <a:cxn ang="0">
                <a:pos x="4" y="34"/>
              </a:cxn>
              <a:cxn ang="0">
                <a:pos x="1" y="59"/>
              </a:cxn>
              <a:cxn ang="0">
                <a:pos x="0" y="69"/>
              </a:cxn>
              <a:cxn ang="0">
                <a:pos x="0" y="78"/>
              </a:cxn>
              <a:cxn ang="0">
                <a:pos x="2" y="87"/>
              </a:cxn>
              <a:cxn ang="0">
                <a:pos x="5" y="99"/>
              </a:cxn>
            </a:cxnLst>
            <a:rect l="0" t="0" r="r" b="b"/>
            <a:pathLst>
              <a:path w="5" h="99">
                <a:moveTo>
                  <a:pt x="5" y="0"/>
                </a:moveTo>
                <a:lnTo>
                  <a:pt x="4" y="34"/>
                </a:lnTo>
                <a:lnTo>
                  <a:pt x="1" y="59"/>
                </a:lnTo>
                <a:lnTo>
                  <a:pt x="0" y="69"/>
                </a:lnTo>
                <a:lnTo>
                  <a:pt x="0" y="78"/>
                </a:lnTo>
                <a:lnTo>
                  <a:pt x="2" y="87"/>
                </a:lnTo>
                <a:lnTo>
                  <a:pt x="5" y="99"/>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30" name="Freeform 182"/>
          <p:cNvSpPr>
            <a:spLocks/>
          </p:cNvSpPr>
          <p:nvPr>
            <p:custDataLst>
              <p:tags r:id="rId109"/>
            </p:custDataLst>
          </p:nvPr>
        </p:nvSpPr>
        <p:spPr bwMode="auto">
          <a:xfrm>
            <a:off x="7596188" y="3976688"/>
            <a:ext cx="7937" cy="36512"/>
          </a:xfrm>
          <a:custGeom>
            <a:avLst/>
            <a:gdLst/>
            <a:ahLst/>
            <a:cxnLst>
              <a:cxn ang="0">
                <a:pos x="14" y="0"/>
              </a:cxn>
              <a:cxn ang="0">
                <a:pos x="8" y="16"/>
              </a:cxn>
              <a:cxn ang="0">
                <a:pos x="4" y="33"/>
              </a:cxn>
              <a:cxn ang="0">
                <a:pos x="2" y="52"/>
              </a:cxn>
              <a:cxn ang="0">
                <a:pos x="0" y="68"/>
              </a:cxn>
            </a:cxnLst>
            <a:rect l="0" t="0" r="r" b="b"/>
            <a:pathLst>
              <a:path w="14" h="68">
                <a:moveTo>
                  <a:pt x="14" y="0"/>
                </a:moveTo>
                <a:lnTo>
                  <a:pt x="8" y="16"/>
                </a:lnTo>
                <a:lnTo>
                  <a:pt x="4" y="33"/>
                </a:lnTo>
                <a:lnTo>
                  <a:pt x="2" y="52"/>
                </a:lnTo>
                <a:lnTo>
                  <a:pt x="0" y="68"/>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31" name="Freeform 183"/>
          <p:cNvSpPr>
            <a:spLocks/>
          </p:cNvSpPr>
          <p:nvPr>
            <p:custDataLst>
              <p:tags r:id="rId110"/>
            </p:custDataLst>
          </p:nvPr>
        </p:nvSpPr>
        <p:spPr bwMode="auto">
          <a:xfrm>
            <a:off x="7612063" y="3957638"/>
            <a:ext cx="1587" cy="22225"/>
          </a:xfrm>
          <a:custGeom>
            <a:avLst/>
            <a:gdLst/>
            <a:ahLst/>
            <a:cxnLst>
              <a:cxn ang="0">
                <a:pos x="0" y="0"/>
              </a:cxn>
              <a:cxn ang="0">
                <a:pos x="0" y="13"/>
              </a:cxn>
              <a:cxn ang="0">
                <a:pos x="0" y="26"/>
              </a:cxn>
              <a:cxn ang="0">
                <a:pos x="0" y="37"/>
              </a:cxn>
              <a:cxn ang="0">
                <a:pos x="0" y="43"/>
              </a:cxn>
            </a:cxnLst>
            <a:rect l="0" t="0" r="r" b="b"/>
            <a:pathLst>
              <a:path h="43">
                <a:moveTo>
                  <a:pt x="0" y="0"/>
                </a:moveTo>
                <a:lnTo>
                  <a:pt x="0" y="13"/>
                </a:lnTo>
                <a:lnTo>
                  <a:pt x="0" y="26"/>
                </a:lnTo>
                <a:lnTo>
                  <a:pt x="0" y="37"/>
                </a:lnTo>
                <a:lnTo>
                  <a:pt x="0" y="43"/>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32" name="Line 184"/>
          <p:cNvSpPr>
            <a:spLocks noChangeShapeType="1"/>
          </p:cNvSpPr>
          <p:nvPr>
            <p:custDataLst>
              <p:tags r:id="rId111"/>
            </p:custDataLst>
          </p:nvPr>
        </p:nvSpPr>
        <p:spPr bwMode="auto">
          <a:xfrm flipV="1">
            <a:off x="7612063" y="3976688"/>
            <a:ext cx="1587" cy="3175"/>
          </a:xfrm>
          <a:prstGeom prst="line">
            <a:avLst/>
          </a:prstGeom>
          <a:noFill/>
          <a:ln w="9525">
            <a:solidFill>
              <a:srgbClr val="FFFFFF"/>
            </a:solidFill>
            <a:round/>
            <a:headEnd/>
            <a:tailEnd/>
          </a:ln>
        </p:spPr>
        <p:txBody>
          <a:bodyPr/>
          <a:lstStyle/>
          <a:p>
            <a:endParaRPr lang="en-US" sz="800" dirty="0">
              <a:solidFill>
                <a:prstClr val="black"/>
              </a:solidFill>
              <a:latin typeface="Arial" pitchFamily="34" charset="0"/>
              <a:cs typeface="Arial" pitchFamily="34" charset="0"/>
            </a:endParaRPr>
          </a:p>
        </p:txBody>
      </p:sp>
      <p:sp>
        <p:nvSpPr>
          <p:cNvPr id="2233" name="Freeform 185"/>
          <p:cNvSpPr>
            <a:spLocks/>
          </p:cNvSpPr>
          <p:nvPr>
            <p:custDataLst>
              <p:tags r:id="rId112"/>
            </p:custDataLst>
          </p:nvPr>
        </p:nvSpPr>
        <p:spPr bwMode="auto">
          <a:xfrm>
            <a:off x="7596188" y="3960813"/>
            <a:ext cx="1587" cy="15875"/>
          </a:xfrm>
          <a:custGeom>
            <a:avLst/>
            <a:gdLst/>
            <a:ahLst/>
            <a:cxnLst>
              <a:cxn ang="0">
                <a:pos x="0" y="31"/>
              </a:cxn>
              <a:cxn ang="0">
                <a:pos x="0" y="22"/>
              </a:cxn>
              <a:cxn ang="0">
                <a:pos x="0" y="15"/>
              </a:cxn>
              <a:cxn ang="0">
                <a:pos x="0" y="8"/>
              </a:cxn>
              <a:cxn ang="0">
                <a:pos x="0" y="0"/>
              </a:cxn>
            </a:cxnLst>
            <a:rect l="0" t="0" r="r" b="b"/>
            <a:pathLst>
              <a:path h="31">
                <a:moveTo>
                  <a:pt x="0" y="31"/>
                </a:moveTo>
                <a:lnTo>
                  <a:pt x="0" y="22"/>
                </a:lnTo>
                <a:lnTo>
                  <a:pt x="0" y="15"/>
                </a:lnTo>
                <a:lnTo>
                  <a:pt x="0" y="8"/>
                </a:lnTo>
                <a:lnTo>
                  <a:pt x="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34" name="Freeform 186"/>
          <p:cNvSpPr>
            <a:spLocks/>
          </p:cNvSpPr>
          <p:nvPr>
            <p:custDataLst>
              <p:tags r:id="rId113"/>
            </p:custDataLst>
          </p:nvPr>
        </p:nvSpPr>
        <p:spPr bwMode="auto">
          <a:xfrm>
            <a:off x="7316788" y="4949825"/>
            <a:ext cx="96837" cy="87313"/>
          </a:xfrm>
          <a:custGeom>
            <a:avLst/>
            <a:gdLst/>
            <a:ahLst/>
            <a:cxnLst>
              <a:cxn ang="0">
                <a:pos x="19" y="158"/>
              </a:cxn>
              <a:cxn ang="0">
                <a:pos x="7" y="142"/>
              </a:cxn>
              <a:cxn ang="0">
                <a:pos x="0" y="130"/>
              </a:cxn>
              <a:cxn ang="0">
                <a:pos x="1" y="108"/>
              </a:cxn>
              <a:cxn ang="0">
                <a:pos x="11" y="68"/>
              </a:cxn>
              <a:cxn ang="0">
                <a:pos x="24" y="39"/>
              </a:cxn>
              <a:cxn ang="0">
                <a:pos x="34" y="21"/>
              </a:cxn>
              <a:cxn ang="0">
                <a:pos x="44" y="9"/>
              </a:cxn>
              <a:cxn ang="0">
                <a:pos x="54" y="1"/>
              </a:cxn>
              <a:cxn ang="0">
                <a:pos x="65" y="1"/>
              </a:cxn>
              <a:cxn ang="0">
                <a:pos x="76" y="3"/>
              </a:cxn>
              <a:cxn ang="0">
                <a:pos x="88" y="8"/>
              </a:cxn>
              <a:cxn ang="0">
                <a:pos x="100" y="17"/>
              </a:cxn>
              <a:cxn ang="0">
                <a:pos x="112" y="24"/>
              </a:cxn>
              <a:cxn ang="0">
                <a:pos x="128" y="24"/>
              </a:cxn>
              <a:cxn ang="0">
                <a:pos x="145" y="19"/>
              </a:cxn>
              <a:cxn ang="0">
                <a:pos x="165" y="7"/>
              </a:cxn>
              <a:cxn ang="0">
                <a:pos x="225" y="0"/>
              </a:cxn>
              <a:cxn ang="0">
                <a:pos x="215" y="22"/>
              </a:cxn>
              <a:cxn ang="0">
                <a:pos x="201" y="41"/>
              </a:cxn>
              <a:cxn ang="0">
                <a:pos x="168" y="72"/>
              </a:cxn>
              <a:cxn ang="0">
                <a:pos x="138" y="100"/>
              </a:cxn>
              <a:cxn ang="0">
                <a:pos x="129" y="114"/>
              </a:cxn>
              <a:cxn ang="0">
                <a:pos x="126" y="130"/>
              </a:cxn>
              <a:cxn ang="0">
                <a:pos x="123" y="126"/>
              </a:cxn>
              <a:cxn ang="0">
                <a:pos x="120" y="117"/>
              </a:cxn>
              <a:cxn ang="0">
                <a:pos x="106" y="121"/>
              </a:cxn>
              <a:cxn ang="0">
                <a:pos x="97" y="128"/>
              </a:cxn>
              <a:cxn ang="0">
                <a:pos x="80" y="145"/>
              </a:cxn>
              <a:cxn ang="0">
                <a:pos x="71" y="153"/>
              </a:cxn>
              <a:cxn ang="0">
                <a:pos x="60" y="160"/>
              </a:cxn>
              <a:cxn ang="0">
                <a:pos x="46" y="165"/>
              </a:cxn>
              <a:cxn ang="0">
                <a:pos x="26" y="167"/>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35" name="Freeform 187"/>
          <p:cNvSpPr>
            <a:spLocks/>
          </p:cNvSpPr>
          <p:nvPr>
            <p:custDataLst>
              <p:tags r:id="rId114"/>
            </p:custDataLst>
          </p:nvPr>
        </p:nvSpPr>
        <p:spPr bwMode="auto">
          <a:xfrm>
            <a:off x="7454900" y="4168775"/>
            <a:ext cx="3175" cy="17463"/>
          </a:xfrm>
          <a:custGeom>
            <a:avLst/>
            <a:gdLst/>
            <a:ahLst/>
            <a:cxnLst>
              <a:cxn ang="0">
                <a:pos x="0" y="31"/>
              </a:cxn>
              <a:cxn ang="0">
                <a:pos x="5" y="22"/>
              </a:cxn>
              <a:cxn ang="0">
                <a:pos x="6" y="13"/>
              </a:cxn>
              <a:cxn ang="0">
                <a:pos x="7" y="6"/>
              </a:cxn>
              <a:cxn ang="0">
                <a:pos x="7" y="0"/>
              </a:cxn>
              <a:cxn ang="0">
                <a:pos x="6" y="6"/>
              </a:cxn>
              <a:cxn ang="0">
                <a:pos x="4" y="13"/>
              </a:cxn>
              <a:cxn ang="0">
                <a:pos x="1" y="22"/>
              </a:cxn>
              <a:cxn ang="0">
                <a:pos x="0" y="31"/>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36" name="Freeform 188"/>
          <p:cNvSpPr>
            <a:spLocks/>
          </p:cNvSpPr>
          <p:nvPr>
            <p:custDataLst>
              <p:tags r:id="rId115"/>
            </p:custDataLst>
          </p:nvPr>
        </p:nvSpPr>
        <p:spPr bwMode="auto">
          <a:xfrm>
            <a:off x="7388225" y="4090988"/>
            <a:ext cx="15875" cy="15875"/>
          </a:xfrm>
          <a:custGeom>
            <a:avLst/>
            <a:gdLst/>
            <a:ahLst/>
            <a:cxnLst>
              <a:cxn ang="0">
                <a:pos x="33" y="31"/>
              </a:cxn>
              <a:cxn ang="0">
                <a:pos x="33" y="0"/>
              </a:cxn>
              <a:cxn ang="0">
                <a:pos x="27" y="0"/>
              </a:cxn>
              <a:cxn ang="0">
                <a:pos x="22" y="2"/>
              </a:cxn>
              <a:cxn ang="0">
                <a:pos x="16" y="5"/>
              </a:cxn>
              <a:cxn ang="0">
                <a:pos x="11" y="8"/>
              </a:cxn>
              <a:cxn ang="0">
                <a:pos x="6" y="12"/>
              </a:cxn>
              <a:cxn ang="0">
                <a:pos x="3" y="16"/>
              </a:cxn>
              <a:cxn ang="0">
                <a:pos x="1" y="21"/>
              </a:cxn>
              <a:cxn ang="0">
                <a:pos x="0" y="25"/>
              </a:cxn>
              <a:cxn ang="0">
                <a:pos x="1" y="27"/>
              </a:cxn>
              <a:cxn ang="0">
                <a:pos x="3" y="29"/>
              </a:cxn>
              <a:cxn ang="0">
                <a:pos x="6" y="30"/>
              </a:cxn>
              <a:cxn ang="0">
                <a:pos x="11" y="30"/>
              </a:cxn>
              <a:cxn ang="0">
                <a:pos x="22" y="31"/>
              </a:cxn>
              <a:cxn ang="0">
                <a:pos x="33" y="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37" name="Freeform 189"/>
          <p:cNvSpPr>
            <a:spLocks/>
          </p:cNvSpPr>
          <p:nvPr>
            <p:custDataLst>
              <p:tags r:id="rId116"/>
            </p:custDataLst>
          </p:nvPr>
        </p:nvSpPr>
        <p:spPr bwMode="auto">
          <a:xfrm>
            <a:off x="7404100" y="4003675"/>
            <a:ext cx="3175" cy="9525"/>
          </a:xfrm>
          <a:custGeom>
            <a:avLst/>
            <a:gdLst/>
            <a:ahLst/>
            <a:cxnLst>
              <a:cxn ang="0">
                <a:pos x="0" y="19"/>
              </a:cxn>
              <a:cxn ang="0">
                <a:pos x="2" y="18"/>
              </a:cxn>
              <a:cxn ang="0">
                <a:pos x="5" y="17"/>
              </a:cxn>
              <a:cxn ang="0">
                <a:pos x="7" y="15"/>
              </a:cxn>
              <a:cxn ang="0">
                <a:pos x="8" y="12"/>
              </a:cxn>
              <a:cxn ang="0">
                <a:pos x="12" y="6"/>
              </a:cxn>
              <a:cxn ang="0">
                <a:pos x="13" y="0"/>
              </a:cxn>
              <a:cxn ang="0">
                <a:pos x="0" y="19"/>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38" name="Freeform 190"/>
          <p:cNvSpPr>
            <a:spLocks/>
          </p:cNvSpPr>
          <p:nvPr>
            <p:custDataLst>
              <p:tags r:id="rId117"/>
            </p:custDataLst>
          </p:nvPr>
        </p:nvSpPr>
        <p:spPr bwMode="auto">
          <a:xfrm>
            <a:off x="7243763" y="4006850"/>
            <a:ext cx="36512" cy="22225"/>
          </a:xfrm>
          <a:custGeom>
            <a:avLst/>
            <a:gdLst/>
            <a:ahLst/>
            <a:cxnLst>
              <a:cxn ang="0">
                <a:pos x="54" y="42"/>
              </a:cxn>
              <a:cxn ang="0">
                <a:pos x="59" y="42"/>
              </a:cxn>
              <a:cxn ang="0">
                <a:pos x="64" y="41"/>
              </a:cxn>
              <a:cxn ang="0">
                <a:pos x="68" y="40"/>
              </a:cxn>
              <a:cxn ang="0">
                <a:pos x="71" y="38"/>
              </a:cxn>
              <a:cxn ang="0">
                <a:pos x="75" y="34"/>
              </a:cxn>
              <a:cxn ang="0">
                <a:pos x="78" y="28"/>
              </a:cxn>
              <a:cxn ang="0">
                <a:pos x="79" y="22"/>
              </a:cxn>
              <a:cxn ang="0">
                <a:pos x="80" y="16"/>
              </a:cxn>
              <a:cxn ang="0">
                <a:pos x="82" y="11"/>
              </a:cxn>
              <a:cxn ang="0">
                <a:pos x="87" y="6"/>
              </a:cxn>
              <a:cxn ang="0">
                <a:pos x="77" y="2"/>
              </a:cxn>
              <a:cxn ang="0">
                <a:pos x="67" y="0"/>
              </a:cxn>
              <a:cxn ang="0">
                <a:pos x="57" y="0"/>
              </a:cxn>
              <a:cxn ang="0">
                <a:pos x="47" y="0"/>
              </a:cxn>
              <a:cxn ang="0">
                <a:pos x="40" y="0"/>
              </a:cxn>
              <a:cxn ang="0">
                <a:pos x="32" y="2"/>
              </a:cxn>
              <a:cxn ang="0">
                <a:pos x="25" y="4"/>
              </a:cxn>
              <a:cxn ang="0">
                <a:pos x="19" y="6"/>
              </a:cxn>
              <a:cxn ang="0">
                <a:pos x="8" y="12"/>
              </a:cxn>
              <a:cxn ang="0">
                <a:pos x="0" y="18"/>
              </a:cxn>
              <a:cxn ang="0">
                <a:pos x="11" y="24"/>
              </a:cxn>
              <a:cxn ang="0">
                <a:pos x="27" y="32"/>
              </a:cxn>
              <a:cxn ang="0">
                <a:pos x="43" y="39"/>
              </a:cxn>
              <a:cxn ang="0">
                <a:pos x="54" y="42"/>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39" name="Freeform 191"/>
          <p:cNvSpPr>
            <a:spLocks/>
          </p:cNvSpPr>
          <p:nvPr>
            <p:custDataLst>
              <p:tags r:id="rId118"/>
            </p:custDataLst>
          </p:nvPr>
        </p:nvSpPr>
        <p:spPr bwMode="auto">
          <a:xfrm>
            <a:off x="7488238" y="4470400"/>
            <a:ext cx="1587" cy="14288"/>
          </a:xfrm>
          <a:custGeom>
            <a:avLst/>
            <a:gdLst/>
            <a:ahLst/>
            <a:cxnLst>
              <a:cxn ang="0">
                <a:pos x="0" y="0"/>
              </a:cxn>
              <a:cxn ang="0">
                <a:pos x="7" y="0"/>
              </a:cxn>
              <a:cxn ang="0">
                <a:pos x="7" y="18"/>
              </a:cxn>
              <a:cxn ang="0">
                <a:pos x="0" y="31"/>
              </a:cxn>
              <a:cxn ang="0">
                <a:pos x="0" y="0"/>
              </a:cxn>
            </a:cxnLst>
            <a:rect l="0" t="0" r="r" b="b"/>
            <a:pathLst>
              <a:path w="7" h="31">
                <a:moveTo>
                  <a:pt x="0" y="0"/>
                </a:moveTo>
                <a:lnTo>
                  <a:pt x="7" y="0"/>
                </a:lnTo>
                <a:lnTo>
                  <a:pt x="7" y="18"/>
                </a:lnTo>
                <a:lnTo>
                  <a:pt x="0" y="31"/>
                </a:lnTo>
                <a:lnTo>
                  <a:pt x="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40" name="Freeform 192"/>
          <p:cNvSpPr>
            <a:spLocks/>
          </p:cNvSpPr>
          <p:nvPr>
            <p:custDataLst>
              <p:tags r:id="rId119"/>
            </p:custDataLst>
          </p:nvPr>
        </p:nvSpPr>
        <p:spPr bwMode="auto">
          <a:xfrm>
            <a:off x="6724650" y="3976688"/>
            <a:ext cx="1019175" cy="908050"/>
          </a:xfrm>
          <a:custGeom>
            <a:avLst/>
            <a:gdLst/>
            <a:ahLst/>
            <a:cxnLst>
              <a:cxn ang="0">
                <a:pos x="214" y="707"/>
              </a:cxn>
              <a:cxn ang="0">
                <a:pos x="325" y="649"/>
              </a:cxn>
              <a:cxn ang="0">
                <a:pos x="435" y="606"/>
              </a:cxn>
              <a:cxn ang="0">
                <a:pos x="605" y="570"/>
              </a:cxn>
              <a:cxn ang="0">
                <a:pos x="677" y="437"/>
              </a:cxn>
              <a:cxn ang="0">
                <a:pos x="758" y="439"/>
              </a:cxn>
              <a:cxn ang="0">
                <a:pos x="784" y="363"/>
              </a:cxn>
              <a:cxn ang="0">
                <a:pos x="866" y="316"/>
              </a:cxn>
              <a:cxn ang="0">
                <a:pos x="939" y="246"/>
              </a:cxn>
              <a:cxn ang="0">
                <a:pos x="1027" y="223"/>
              </a:cxn>
              <a:cxn ang="0">
                <a:pos x="1078" y="284"/>
              </a:cxn>
              <a:cxn ang="0">
                <a:pos x="1135" y="270"/>
              </a:cxn>
              <a:cxn ang="0">
                <a:pos x="1176" y="172"/>
              </a:cxn>
              <a:cxn ang="0">
                <a:pos x="1320" y="117"/>
              </a:cxn>
              <a:cxn ang="0">
                <a:pos x="1336" y="41"/>
              </a:cxn>
              <a:cxn ang="0">
                <a:pos x="1432" y="107"/>
              </a:cxn>
              <a:cxn ang="0">
                <a:pos x="1544" y="117"/>
              </a:cxn>
              <a:cxn ang="0">
                <a:pos x="1465" y="262"/>
              </a:cxn>
              <a:cxn ang="0">
                <a:pos x="1509" y="333"/>
              </a:cxn>
              <a:cxn ang="0">
                <a:pos x="1582" y="354"/>
              </a:cxn>
              <a:cxn ang="0">
                <a:pos x="1668" y="423"/>
              </a:cxn>
              <a:cxn ang="0">
                <a:pos x="1764" y="413"/>
              </a:cxn>
              <a:cxn ang="0">
                <a:pos x="1830" y="205"/>
              </a:cxn>
              <a:cxn ang="0">
                <a:pos x="1904" y="10"/>
              </a:cxn>
              <a:cxn ang="0">
                <a:pos x="1933" y="80"/>
              </a:cxn>
              <a:cxn ang="0">
                <a:pos x="1944" y="176"/>
              </a:cxn>
              <a:cxn ang="0">
                <a:pos x="1986" y="240"/>
              </a:cxn>
              <a:cxn ang="0">
                <a:pos x="2040" y="429"/>
              </a:cxn>
              <a:cxn ang="0">
                <a:pos x="2089" y="540"/>
              </a:cxn>
              <a:cxn ang="0">
                <a:pos x="2163" y="686"/>
              </a:cxn>
              <a:cxn ang="0">
                <a:pos x="2219" y="769"/>
              </a:cxn>
              <a:cxn ang="0">
                <a:pos x="2332" y="892"/>
              </a:cxn>
              <a:cxn ang="0">
                <a:pos x="2276" y="1105"/>
              </a:cxn>
              <a:cxn ang="0">
                <a:pos x="2087" y="1362"/>
              </a:cxn>
              <a:cxn ang="0">
                <a:pos x="2005" y="1432"/>
              </a:cxn>
              <a:cxn ang="0">
                <a:pos x="1838" y="1591"/>
              </a:cxn>
              <a:cxn ang="0">
                <a:pos x="1749" y="1676"/>
              </a:cxn>
              <a:cxn ang="0">
                <a:pos x="1589" y="1726"/>
              </a:cxn>
              <a:cxn ang="0">
                <a:pos x="1517" y="1693"/>
              </a:cxn>
              <a:cxn ang="0">
                <a:pos x="1410" y="1729"/>
              </a:cxn>
              <a:cxn ang="0">
                <a:pos x="1297" y="1693"/>
              </a:cxn>
              <a:cxn ang="0">
                <a:pos x="1279" y="1614"/>
              </a:cxn>
              <a:cxn ang="0">
                <a:pos x="1263" y="1516"/>
              </a:cxn>
              <a:cxn ang="0">
                <a:pos x="1225" y="1500"/>
              </a:cxn>
              <a:cxn ang="0">
                <a:pos x="1280" y="1382"/>
              </a:cxn>
              <a:cxn ang="0">
                <a:pos x="1088" y="1362"/>
              </a:cxn>
              <a:cxn ang="0">
                <a:pos x="961" y="1282"/>
              </a:cxn>
              <a:cxn ang="0">
                <a:pos x="754" y="1323"/>
              </a:cxn>
              <a:cxn ang="0">
                <a:pos x="507" y="1419"/>
              </a:cxn>
              <a:cxn ang="0">
                <a:pos x="214" y="1473"/>
              </a:cxn>
              <a:cxn ang="0">
                <a:pos x="55" y="1490"/>
              </a:cxn>
              <a:cxn ang="0">
                <a:pos x="2" y="1423"/>
              </a:cxn>
              <a:cxn ang="0">
                <a:pos x="97" y="1344"/>
              </a:cxn>
              <a:cxn ang="0">
                <a:pos x="75" y="1241"/>
              </a:cxn>
              <a:cxn ang="0">
                <a:pos x="113" y="1170"/>
              </a:cxn>
              <a:cxn ang="0">
                <a:pos x="58" y="943"/>
              </a:cxn>
              <a:cxn ang="0">
                <a:pos x="113" y="964"/>
              </a:cxn>
              <a:cxn ang="0">
                <a:pos x="106" y="862"/>
              </a:cxn>
              <a:cxn ang="0">
                <a:pos x="147" y="765"/>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41" name="Freeform 193"/>
          <p:cNvSpPr>
            <a:spLocks/>
          </p:cNvSpPr>
          <p:nvPr>
            <p:custDataLst>
              <p:tags r:id="rId120"/>
            </p:custDataLst>
          </p:nvPr>
        </p:nvSpPr>
        <p:spPr bwMode="auto">
          <a:xfrm>
            <a:off x="1211263" y="2643188"/>
            <a:ext cx="668337" cy="581025"/>
          </a:xfrm>
          <a:custGeom>
            <a:avLst/>
            <a:gdLst/>
            <a:ahLst/>
            <a:cxnLst>
              <a:cxn ang="0">
                <a:pos x="1243" y="925"/>
              </a:cxn>
              <a:cxn ang="0">
                <a:pos x="1299" y="982"/>
              </a:cxn>
              <a:cxn ang="0">
                <a:pos x="1220" y="999"/>
              </a:cxn>
              <a:cxn ang="0">
                <a:pos x="1177" y="1095"/>
              </a:cxn>
              <a:cxn ang="0">
                <a:pos x="1065" y="1006"/>
              </a:cxn>
              <a:cxn ang="0">
                <a:pos x="994" y="1012"/>
              </a:cxn>
              <a:cxn ang="0">
                <a:pos x="913" y="1039"/>
              </a:cxn>
              <a:cxn ang="0">
                <a:pos x="786" y="971"/>
              </a:cxn>
              <a:cxn ang="0">
                <a:pos x="648" y="917"/>
              </a:cxn>
              <a:cxn ang="0">
                <a:pos x="588" y="883"/>
              </a:cxn>
              <a:cxn ang="0">
                <a:pos x="537" y="835"/>
              </a:cxn>
              <a:cxn ang="0">
                <a:pos x="485" y="826"/>
              </a:cxn>
              <a:cxn ang="0">
                <a:pos x="439" y="757"/>
              </a:cxn>
              <a:cxn ang="0">
                <a:pos x="467" y="705"/>
              </a:cxn>
              <a:cxn ang="0">
                <a:pos x="450" y="601"/>
              </a:cxn>
              <a:cxn ang="0">
                <a:pos x="352" y="468"/>
              </a:cxn>
              <a:cxn ang="0">
                <a:pos x="304" y="426"/>
              </a:cxn>
              <a:cxn ang="0">
                <a:pos x="293" y="369"/>
              </a:cxn>
              <a:cxn ang="0">
                <a:pos x="217" y="248"/>
              </a:cxn>
              <a:cxn ang="0">
                <a:pos x="167" y="74"/>
              </a:cxn>
              <a:cxn ang="0">
                <a:pos x="84" y="104"/>
              </a:cxn>
              <a:cxn ang="0">
                <a:pos x="113" y="222"/>
              </a:cxn>
              <a:cxn ang="0">
                <a:pos x="150" y="326"/>
              </a:cxn>
              <a:cxn ang="0">
                <a:pos x="196" y="402"/>
              </a:cxn>
              <a:cxn ang="0">
                <a:pos x="200" y="465"/>
              </a:cxn>
              <a:cxn ang="0">
                <a:pos x="213" y="524"/>
              </a:cxn>
              <a:cxn ang="0">
                <a:pos x="259" y="571"/>
              </a:cxn>
              <a:cxn ang="0">
                <a:pos x="214" y="596"/>
              </a:cxn>
              <a:cxn ang="0">
                <a:pos x="193" y="542"/>
              </a:cxn>
              <a:cxn ang="0">
                <a:pos x="120" y="474"/>
              </a:cxn>
              <a:cxn ang="0">
                <a:pos x="146" y="420"/>
              </a:cxn>
              <a:cxn ang="0">
                <a:pos x="89" y="366"/>
              </a:cxn>
              <a:cxn ang="0">
                <a:pos x="27" y="307"/>
              </a:cxn>
              <a:cxn ang="0">
                <a:pos x="65" y="289"/>
              </a:cxn>
              <a:cxn ang="0">
                <a:pos x="64" y="225"/>
              </a:cxn>
              <a:cxn ang="0">
                <a:pos x="6" y="117"/>
              </a:cxn>
              <a:cxn ang="0">
                <a:pos x="38" y="5"/>
              </a:cxn>
              <a:cxn ang="0">
                <a:pos x="211" y="18"/>
              </a:cxn>
              <a:cxn ang="0">
                <a:pos x="361" y="76"/>
              </a:cxn>
              <a:cxn ang="0">
                <a:pos x="498" y="55"/>
              </a:cxn>
              <a:cxn ang="0">
                <a:pos x="593" y="54"/>
              </a:cxn>
              <a:cxn ang="0">
                <a:pos x="633" y="110"/>
              </a:cxn>
              <a:cxn ang="0">
                <a:pos x="700" y="215"/>
              </a:cxn>
              <a:cxn ang="0">
                <a:pos x="750" y="192"/>
              </a:cxn>
              <a:cxn ang="0">
                <a:pos x="822" y="176"/>
              </a:cxn>
              <a:cxn ang="0">
                <a:pos x="879" y="244"/>
              </a:cxn>
              <a:cxn ang="0">
                <a:pos x="905" y="362"/>
              </a:cxn>
              <a:cxn ang="0">
                <a:pos x="964" y="405"/>
              </a:cxn>
              <a:cxn ang="0">
                <a:pos x="977" y="456"/>
              </a:cxn>
              <a:cxn ang="0">
                <a:pos x="931" y="492"/>
              </a:cxn>
              <a:cxn ang="0">
                <a:pos x="917" y="634"/>
              </a:cxn>
              <a:cxn ang="0">
                <a:pos x="956" y="791"/>
              </a:cxn>
              <a:cxn ang="0">
                <a:pos x="1054" y="877"/>
              </a:cxn>
              <a:cxn ang="0">
                <a:pos x="1166" y="849"/>
              </a:cxn>
              <a:cxn ang="0">
                <a:pos x="1249" y="850"/>
              </a:cxn>
              <a:cxn ang="0">
                <a:pos x="1296" y="742"/>
              </a:cxn>
              <a:cxn ang="0">
                <a:pos x="1336" y="693"/>
              </a:cxn>
              <a:cxn ang="0">
                <a:pos x="1506" y="678"/>
              </a:cxn>
              <a:cxn ang="0">
                <a:pos x="1503" y="729"/>
              </a:cxn>
              <a:cxn ang="0">
                <a:pos x="1468" y="821"/>
              </a:cxn>
              <a:cxn ang="0">
                <a:pos x="1369" y="888"/>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242" name="Freeform 194"/>
          <p:cNvSpPr>
            <a:spLocks/>
          </p:cNvSpPr>
          <p:nvPr>
            <p:custDataLst>
              <p:tags r:id="rId121"/>
            </p:custDataLst>
          </p:nvPr>
        </p:nvSpPr>
        <p:spPr bwMode="auto">
          <a:xfrm>
            <a:off x="2486025" y="4283075"/>
            <a:ext cx="211138" cy="265113"/>
          </a:xfrm>
          <a:custGeom>
            <a:avLst/>
            <a:gdLst/>
            <a:ahLst/>
            <a:cxnLst>
              <a:cxn ang="0">
                <a:pos x="14" y="176"/>
              </a:cxn>
              <a:cxn ang="0">
                <a:pos x="31" y="198"/>
              </a:cxn>
              <a:cxn ang="0">
                <a:pos x="51" y="232"/>
              </a:cxn>
              <a:cxn ang="0">
                <a:pos x="82" y="266"/>
              </a:cxn>
              <a:cxn ang="0">
                <a:pos x="126" y="293"/>
              </a:cxn>
              <a:cxn ang="0">
                <a:pos x="170" y="310"/>
              </a:cxn>
              <a:cxn ang="0">
                <a:pos x="246" y="328"/>
              </a:cxn>
              <a:cxn ang="0">
                <a:pos x="295" y="344"/>
              </a:cxn>
              <a:cxn ang="0">
                <a:pos x="299" y="381"/>
              </a:cxn>
              <a:cxn ang="0">
                <a:pos x="277" y="418"/>
              </a:cxn>
              <a:cxn ang="0">
                <a:pos x="267" y="443"/>
              </a:cxn>
              <a:cxn ang="0">
                <a:pos x="266" y="463"/>
              </a:cxn>
              <a:cxn ang="0">
                <a:pos x="278" y="482"/>
              </a:cxn>
              <a:cxn ang="0">
                <a:pos x="299" y="494"/>
              </a:cxn>
              <a:cxn ang="0">
                <a:pos x="344" y="504"/>
              </a:cxn>
              <a:cxn ang="0">
                <a:pos x="387" y="504"/>
              </a:cxn>
              <a:cxn ang="0">
                <a:pos x="415" y="494"/>
              </a:cxn>
              <a:cxn ang="0">
                <a:pos x="446" y="474"/>
              </a:cxn>
              <a:cxn ang="0">
                <a:pos x="473" y="447"/>
              </a:cxn>
              <a:cxn ang="0">
                <a:pos x="485" y="418"/>
              </a:cxn>
              <a:cxn ang="0">
                <a:pos x="484" y="397"/>
              </a:cxn>
              <a:cxn ang="0">
                <a:pos x="478" y="358"/>
              </a:cxn>
              <a:cxn ang="0">
                <a:pos x="471" y="316"/>
              </a:cxn>
              <a:cxn ang="0">
                <a:pos x="465" y="270"/>
              </a:cxn>
              <a:cxn ang="0">
                <a:pos x="456" y="252"/>
              </a:cxn>
              <a:cxn ang="0">
                <a:pos x="439" y="239"/>
              </a:cxn>
              <a:cxn ang="0">
                <a:pos x="413" y="232"/>
              </a:cxn>
              <a:cxn ang="0">
                <a:pos x="392" y="222"/>
              </a:cxn>
              <a:cxn ang="0">
                <a:pos x="370" y="207"/>
              </a:cxn>
              <a:cxn ang="0">
                <a:pos x="330" y="188"/>
              </a:cxn>
              <a:cxn ang="0">
                <a:pos x="290" y="172"/>
              </a:cxn>
              <a:cxn ang="0">
                <a:pos x="273" y="160"/>
              </a:cxn>
              <a:cxn ang="0">
                <a:pos x="264" y="151"/>
              </a:cxn>
              <a:cxn ang="0">
                <a:pos x="261" y="125"/>
              </a:cxn>
              <a:cxn ang="0">
                <a:pos x="261" y="90"/>
              </a:cxn>
              <a:cxn ang="0">
                <a:pos x="255" y="71"/>
              </a:cxn>
              <a:cxn ang="0">
                <a:pos x="241" y="55"/>
              </a:cxn>
              <a:cxn ang="0">
                <a:pos x="234" y="37"/>
              </a:cxn>
              <a:cxn ang="0">
                <a:pos x="199" y="12"/>
              </a:cxn>
              <a:cxn ang="0">
                <a:pos x="186" y="8"/>
              </a:cxn>
              <a:cxn ang="0">
                <a:pos x="173" y="2"/>
              </a:cxn>
              <a:cxn ang="0">
                <a:pos x="139" y="1"/>
              </a:cxn>
              <a:cxn ang="0">
                <a:pos x="70" y="11"/>
              </a:cxn>
              <a:cxn ang="0">
                <a:pos x="42" y="21"/>
              </a:cxn>
              <a:cxn ang="0">
                <a:pos x="24" y="37"/>
              </a:cxn>
              <a:cxn ang="0">
                <a:pos x="20" y="64"/>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990099"/>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243" name="Freeform 195"/>
          <p:cNvSpPr>
            <a:spLocks/>
          </p:cNvSpPr>
          <p:nvPr>
            <p:custDataLst>
              <p:tags r:id="rId122"/>
            </p:custDataLst>
          </p:nvPr>
        </p:nvSpPr>
        <p:spPr bwMode="auto">
          <a:xfrm>
            <a:off x="2655888" y="3487738"/>
            <a:ext cx="73025" cy="109537"/>
          </a:xfrm>
          <a:custGeom>
            <a:avLst/>
            <a:gdLst/>
            <a:ahLst/>
            <a:cxnLst>
              <a:cxn ang="0">
                <a:pos x="7" y="183"/>
              </a:cxn>
              <a:cxn ang="0">
                <a:pos x="79" y="208"/>
              </a:cxn>
              <a:cxn ang="0">
                <a:pos x="85" y="207"/>
              </a:cxn>
              <a:cxn ang="0">
                <a:pos x="90" y="204"/>
              </a:cxn>
              <a:cxn ang="0">
                <a:pos x="97" y="198"/>
              </a:cxn>
              <a:cxn ang="0">
                <a:pos x="104" y="192"/>
              </a:cxn>
              <a:cxn ang="0">
                <a:pos x="117" y="176"/>
              </a:cxn>
              <a:cxn ang="0">
                <a:pos x="130" y="158"/>
              </a:cxn>
              <a:cxn ang="0">
                <a:pos x="154" y="122"/>
              </a:cxn>
              <a:cxn ang="0">
                <a:pos x="166" y="103"/>
              </a:cxn>
              <a:cxn ang="0">
                <a:pos x="144" y="94"/>
              </a:cxn>
              <a:cxn ang="0">
                <a:pos x="126" y="84"/>
              </a:cxn>
              <a:cxn ang="0">
                <a:pos x="108" y="74"/>
              </a:cxn>
              <a:cxn ang="0">
                <a:pos x="93" y="64"/>
              </a:cxn>
              <a:cxn ang="0">
                <a:pos x="86" y="58"/>
              </a:cxn>
              <a:cxn ang="0">
                <a:pos x="81" y="53"/>
              </a:cxn>
              <a:cxn ang="0">
                <a:pos x="75" y="47"/>
              </a:cxn>
              <a:cxn ang="0">
                <a:pos x="71" y="40"/>
              </a:cxn>
              <a:cxn ang="0">
                <a:pos x="67" y="33"/>
              </a:cxn>
              <a:cxn ang="0">
                <a:pos x="64" y="26"/>
              </a:cxn>
              <a:cxn ang="0">
                <a:pos x="62" y="18"/>
              </a:cxn>
              <a:cxn ang="0">
                <a:pos x="60" y="11"/>
              </a:cxn>
              <a:cxn ang="0">
                <a:pos x="50" y="10"/>
              </a:cxn>
              <a:cxn ang="0">
                <a:pos x="43" y="8"/>
              </a:cxn>
              <a:cxn ang="0">
                <a:pos x="40" y="5"/>
              </a:cxn>
              <a:cxn ang="0">
                <a:pos x="39" y="3"/>
              </a:cxn>
              <a:cxn ang="0">
                <a:pos x="38" y="1"/>
              </a:cxn>
              <a:cxn ang="0">
                <a:pos x="36" y="0"/>
              </a:cxn>
              <a:cxn ang="0">
                <a:pos x="32" y="1"/>
              </a:cxn>
              <a:cxn ang="0">
                <a:pos x="27" y="5"/>
              </a:cxn>
              <a:cxn ang="0">
                <a:pos x="20" y="11"/>
              </a:cxn>
              <a:cxn ang="0">
                <a:pos x="11" y="22"/>
              </a:cxn>
              <a:cxn ang="0">
                <a:pos x="7" y="29"/>
              </a:cxn>
              <a:cxn ang="0">
                <a:pos x="4" y="37"/>
              </a:cxn>
              <a:cxn ang="0">
                <a:pos x="2" y="45"/>
              </a:cxn>
              <a:cxn ang="0">
                <a:pos x="0" y="54"/>
              </a:cxn>
              <a:cxn ang="0">
                <a:pos x="0" y="60"/>
              </a:cxn>
              <a:cxn ang="0">
                <a:pos x="2" y="65"/>
              </a:cxn>
              <a:cxn ang="0">
                <a:pos x="3" y="70"/>
              </a:cxn>
              <a:cxn ang="0">
                <a:pos x="5" y="76"/>
              </a:cxn>
              <a:cxn ang="0">
                <a:pos x="10" y="86"/>
              </a:cxn>
              <a:cxn ang="0">
                <a:pos x="17" y="98"/>
              </a:cxn>
              <a:cxn ang="0">
                <a:pos x="22" y="109"/>
              </a:cxn>
              <a:cxn ang="0">
                <a:pos x="28" y="120"/>
              </a:cxn>
              <a:cxn ang="0">
                <a:pos x="30" y="126"/>
              </a:cxn>
              <a:cxn ang="0">
                <a:pos x="32" y="133"/>
              </a:cxn>
              <a:cxn ang="0">
                <a:pos x="33" y="139"/>
              </a:cxn>
              <a:cxn ang="0">
                <a:pos x="33" y="147"/>
              </a:cxn>
              <a:cxn ang="0">
                <a:pos x="32" y="153"/>
              </a:cxn>
              <a:cxn ang="0">
                <a:pos x="31" y="159"/>
              </a:cxn>
              <a:cxn ang="0">
                <a:pos x="28" y="165"/>
              </a:cxn>
              <a:cxn ang="0">
                <a:pos x="25" y="169"/>
              </a:cxn>
              <a:cxn ang="0">
                <a:pos x="21" y="174"/>
              </a:cxn>
              <a:cxn ang="0">
                <a:pos x="17" y="177"/>
              </a:cxn>
              <a:cxn ang="0">
                <a:pos x="11" y="180"/>
              </a:cxn>
              <a:cxn ang="0">
                <a:pos x="7" y="183"/>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244" name="Freeform 196"/>
          <p:cNvSpPr>
            <a:spLocks/>
          </p:cNvSpPr>
          <p:nvPr>
            <p:custDataLst>
              <p:tags r:id="rId123"/>
            </p:custDataLst>
          </p:nvPr>
        </p:nvSpPr>
        <p:spPr bwMode="auto">
          <a:xfrm>
            <a:off x="2170113" y="3046413"/>
            <a:ext cx="69850" cy="58737"/>
          </a:xfrm>
          <a:custGeom>
            <a:avLst/>
            <a:gdLst/>
            <a:ahLst/>
            <a:cxnLst>
              <a:cxn ang="0">
                <a:pos x="153" y="104"/>
              </a:cxn>
              <a:cxn ang="0">
                <a:pos x="134" y="102"/>
              </a:cxn>
              <a:cxn ang="0">
                <a:pos x="110" y="97"/>
              </a:cxn>
              <a:cxn ang="0">
                <a:pos x="96" y="94"/>
              </a:cxn>
              <a:cxn ang="0">
                <a:pos x="80" y="93"/>
              </a:cxn>
              <a:cxn ang="0">
                <a:pos x="73" y="93"/>
              </a:cxn>
              <a:cxn ang="0">
                <a:pos x="64" y="94"/>
              </a:cxn>
              <a:cxn ang="0">
                <a:pos x="55" y="96"/>
              </a:cxn>
              <a:cxn ang="0">
                <a:pos x="47" y="98"/>
              </a:cxn>
              <a:cxn ang="0">
                <a:pos x="41" y="100"/>
              </a:cxn>
              <a:cxn ang="0">
                <a:pos x="34" y="100"/>
              </a:cxn>
              <a:cxn ang="0">
                <a:pos x="27" y="99"/>
              </a:cxn>
              <a:cxn ang="0">
                <a:pos x="19" y="96"/>
              </a:cxn>
              <a:cxn ang="0">
                <a:pos x="11" y="92"/>
              </a:cxn>
              <a:cxn ang="0">
                <a:pos x="6" y="88"/>
              </a:cxn>
              <a:cxn ang="0">
                <a:pos x="3" y="86"/>
              </a:cxn>
              <a:cxn ang="0">
                <a:pos x="1" y="84"/>
              </a:cxn>
              <a:cxn ang="0">
                <a:pos x="0" y="81"/>
              </a:cxn>
              <a:cxn ang="0">
                <a:pos x="0" y="79"/>
              </a:cxn>
              <a:cxn ang="0">
                <a:pos x="0" y="76"/>
              </a:cxn>
              <a:cxn ang="0">
                <a:pos x="1" y="74"/>
              </a:cxn>
              <a:cxn ang="0">
                <a:pos x="3" y="71"/>
              </a:cxn>
              <a:cxn ang="0">
                <a:pos x="6" y="70"/>
              </a:cxn>
              <a:cxn ang="0">
                <a:pos x="12" y="67"/>
              </a:cxn>
              <a:cxn ang="0">
                <a:pos x="20" y="66"/>
              </a:cxn>
              <a:cxn ang="0">
                <a:pos x="40" y="66"/>
              </a:cxn>
              <a:cxn ang="0">
                <a:pos x="61" y="67"/>
              </a:cxn>
              <a:cxn ang="0">
                <a:pos x="70" y="67"/>
              </a:cxn>
              <a:cxn ang="0">
                <a:pos x="79" y="67"/>
              </a:cxn>
              <a:cxn ang="0">
                <a:pos x="87" y="67"/>
              </a:cxn>
              <a:cxn ang="0">
                <a:pos x="94" y="67"/>
              </a:cxn>
              <a:cxn ang="0">
                <a:pos x="94" y="56"/>
              </a:cxn>
              <a:cxn ang="0">
                <a:pos x="94" y="43"/>
              </a:cxn>
              <a:cxn ang="0">
                <a:pos x="94" y="29"/>
              </a:cxn>
              <a:cxn ang="0">
                <a:pos x="94" y="18"/>
              </a:cxn>
              <a:cxn ang="0">
                <a:pos x="79" y="17"/>
              </a:cxn>
              <a:cxn ang="0">
                <a:pos x="67" y="15"/>
              </a:cxn>
              <a:cxn ang="0">
                <a:pos x="62" y="13"/>
              </a:cxn>
              <a:cxn ang="0">
                <a:pos x="57" y="10"/>
              </a:cxn>
              <a:cxn ang="0">
                <a:pos x="52" y="6"/>
              </a:cxn>
              <a:cxn ang="0">
                <a:pos x="47" y="0"/>
              </a:cxn>
              <a:cxn ang="0">
                <a:pos x="146" y="0"/>
              </a:cxn>
              <a:cxn ang="0">
                <a:pos x="147" y="6"/>
              </a:cxn>
              <a:cxn ang="0">
                <a:pos x="148" y="13"/>
              </a:cxn>
              <a:cxn ang="0">
                <a:pos x="150" y="19"/>
              </a:cxn>
              <a:cxn ang="0">
                <a:pos x="152" y="25"/>
              </a:cxn>
              <a:cxn ang="0">
                <a:pos x="156" y="35"/>
              </a:cxn>
              <a:cxn ang="0">
                <a:pos x="159" y="46"/>
              </a:cxn>
              <a:cxn ang="0">
                <a:pos x="163" y="54"/>
              </a:cxn>
              <a:cxn ang="0">
                <a:pos x="164" y="62"/>
              </a:cxn>
              <a:cxn ang="0">
                <a:pos x="163" y="65"/>
              </a:cxn>
              <a:cxn ang="0">
                <a:pos x="160" y="68"/>
              </a:cxn>
              <a:cxn ang="0">
                <a:pos x="157" y="71"/>
              </a:cxn>
              <a:cxn ang="0">
                <a:pos x="153" y="73"/>
              </a:cxn>
              <a:cxn ang="0">
                <a:pos x="153" y="104"/>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45" name="Freeform 197"/>
          <p:cNvSpPr>
            <a:spLocks/>
          </p:cNvSpPr>
          <p:nvPr>
            <p:custDataLst>
              <p:tags r:id="rId124"/>
            </p:custDataLst>
          </p:nvPr>
        </p:nvSpPr>
        <p:spPr bwMode="auto">
          <a:xfrm>
            <a:off x="2536825" y="5400675"/>
            <a:ext cx="23813" cy="57150"/>
          </a:xfrm>
          <a:custGeom>
            <a:avLst/>
            <a:gdLst/>
            <a:ahLst/>
            <a:cxnLst>
              <a:cxn ang="0">
                <a:pos x="0" y="8"/>
              </a:cxn>
              <a:cxn ang="0">
                <a:pos x="7" y="13"/>
              </a:cxn>
              <a:cxn ang="0">
                <a:pos x="14" y="17"/>
              </a:cxn>
              <a:cxn ang="0">
                <a:pos x="22" y="19"/>
              </a:cxn>
              <a:cxn ang="0">
                <a:pos x="29" y="19"/>
              </a:cxn>
              <a:cxn ang="0">
                <a:pos x="35" y="18"/>
              </a:cxn>
              <a:cxn ang="0">
                <a:pos x="42" y="15"/>
              </a:cxn>
              <a:cxn ang="0">
                <a:pos x="47" y="12"/>
              </a:cxn>
              <a:cxn ang="0">
                <a:pos x="53" y="8"/>
              </a:cxn>
              <a:cxn ang="0">
                <a:pos x="47" y="5"/>
              </a:cxn>
              <a:cxn ang="0">
                <a:pos x="42" y="2"/>
              </a:cxn>
              <a:cxn ang="0">
                <a:pos x="35" y="1"/>
              </a:cxn>
              <a:cxn ang="0">
                <a:pos x="29" y="0"/>
              </a:cxn>
              <a:cxn ang="0">
                <a:pos x="22" y="0"/>
              </a:cxn>
              <a:cxn ang="0">
                <a:pos x="14" y="1"/>
              </a:cxn>
              <a:cxn ang="0">
                <a:pos x="7" y="3"/>
              </a:cxn>
              <a:cxn ang="0">
                <a:pos x="0" y="8"/>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46" name="Freeform 198"/>
          <p:cNvSpPr>
            <a:spLocks/>
          </p:cNvSpPr>
          <p:nvPr>
            <p:custDataLst>
              <p:tags r:id="rId125"/>
            </p:custDataLst>
          </p:nvPr>
        </p:nvSpPr>
        <p:spPr bwMode="auto">
          <a:xfrm>
            <a:off x="2501900" y="5380038"/>
            <a:ext cx="34925" cy="58737"/>
          </a:xfrm>
          <a:custGeom>
            <a:avLst/>
            <a:gdLst/>
            <a:ahLst/>
            <a:cxnLst>
              <a:cxn ang="0">
                <a:pos x="0" y="0"/>
              </a:cxn>
              <a:cxn ang="0">
                <a:pos x="1" y="6"/>
              </a:cxn>
              <a:cxn ang="0">
                <a:pos x="5" y="12"/>
              </a:cxn>
              <a:cxn ang="0">
                <a:pos x="8" y="14"/>
              </a:cxn>
              <a:cxn ang="0">
                <a:pos x="11" y="16"/>
              </a:cxn>
              <a:cxn ang="0">
                <a:pos x="15" y="18"/>
              </a:cxn>
              <a:cxn ang="0">
                <a:pos x="20" y="18"/>
              </a:cxn>
              <a:cxn ang="0">
                <a:pos x="22" y="15"/>
              </a:cxn>
              <a:cxn ang="0">
                <a:pos x="24" y="13"/>
              </a:cxn>
              <a:cxn ang="0">
                <a:pos x="26" y="11"/>
              </a:cxn>
              <a:cxn ang="0">
                <a:pos x="31" y="10"/>
              </a:cxn>
              <a:cxn ang="0">
                <a:pos x="38" y="8"/>
              </a:cxn>
              <a:cxn ang="0">
                <a:pos x="47" y="7"/>
              </a:cxn>
              <a:cxn ang="0">
                <a:pos x="57" y="7"/>
              </a:cxn>
              <a:cxn ang="0">
                <a:pos x="66" y="6"/>
              </a:cxn>
              <a:cxn ang="0">
                <a:pos x="70" y="5"/>
              </a:cxn>
              <a:cxn ang="0">
                <a:pos x="74" y="4"/>
              </a:cxn>
              <a:cxn ang="0">
                <a:pos x="77" y="2"/>
              </a:cxn>
              <a:cxn ang="0">
                <a:pos x="80" y="0"/>
              </a:cxn>
              <a:cxn ang="0">
                <a:pos x="0" y="0"/>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47" name="Freeform 199"/>
          <p:cNvSpPr>
            <a:spLocks/>
          </p:cNvSpPr>
          <p:nvPr>
            <p:custDataLst>
              <p:tags r:id="rId126"/>
            </p:custDataLst>
          </p:nvPr>
        </p:nvSpPr>
        <p:spPr bwMode="auto">
          <a:xfrm>
            <a:off x="2501900" y="5359400"/>
            <a:ext cx="22225" cy="60325"/>
          </a:xfrm>
          <a:custGeom>
            <a:avLst/>
            <a:gdLst/>
            <a:ahLst/>
            <a:cxnLst>
              <a:cxn ang="0">
                <a:pos x="20" y="0"/>
              </a:cxn>
              <a:cxn ang="0">
                <a:pos x="0" y="18"/>
              </a:cxn>
              <a:cxn ang="0">
                <a:pos x="9" y="22"/>
              </a:cxn>
              <a:cxn ang="0">
                <a:pos x="16" y="25"/>
              </a:cxn>
              <a:cxn ang="0">
                <a:pos x="23" y="27"/>
              </a:cxn>
              <a:cxn ang="0">
                <a:pos x="29" y="27"/>
              </a:cxn>
              <a:cxn ang="0">
                <a:pos x="33" y="27"/>
              </a:cxn>
              <a:cxn ang="0">
                <a:pos x="37" y="25"/>
              </a:cxn>
              <a:cxn ang="0">
                <a:pos x="42" y="22"/>
              </a:cxn>
              <a:cxn ang="0">
                <a:pos x="46" y="18"/>
              </a:cxn>
              <a:cxn ang="0">
                <a:pos x="41" y="16"/>
              </a:cxn>
              <a:cxn ang="0">
                <a:pos x="33" y="11"/>
              </a:cxn>
              <a:cxn ang="0">
                <a:pos x="26" y="5"/>
              </a:cxn>
              <a:cxn ang="0">
                <a:pos x="20" y="0"/>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48" name="Freeform 200"/>
          <p:cNvSpPr>
            <a:spLocks/>
          </p:cNvSpPr>
          <p:nvPr>
            <p:custDataLst>
              <p:tags r:id="rId127"/>
            </p:custDataLst>
          </p:nvPr>
        </p:nvSpPr>
        <p:spPr bwMode="auto">
          <a:xfrm>
            <a:off x="2471738" y="5353050"/>
            <a:ext cx="25400" cy="60325"/>
          </a:xfrm>
          <a:custGeom>
            <a:avLst/>
            <a:gdLst/>
            <a:ahLst/>
            <a:cxnLst>
              <a:cxn ang="0">
                <a:pos x="34" y="0"/>
              </a:cxn>
              <a:cxn ang="0">
                <a:pos x="20" y="4"/>
              </a:cxn>
              <a:cxn ang="0">
                <a:pos x="10" y="10"/>
              </a:cxn>
              <a:cxn ang="0">
                <a:pos x="6" y="13"/>
              </a:cxn>
              <a:cxn ang="0">
                <a:pos x="4" y="16"/>
              </a:cxn>
              <a:cxn ang="0">
                <a:pos x="2" y="20"/>
              </a:cxn>
              <a:cxn ang="0">
                <a:pos x="0" y="24"/>
              </a:cxn>
              <a:cxn ang="0">
                <a:pos x="2" y="28"/>
              </a:cxn>
              <a:cxn ang="0">
                <a:pos x="3" y="32"/>
              </a:cxn>
              <a:cxn ang="0">
                <a:pos x="5" y="35"/>
              </a:cxn>
              <a:cxn ang="0">
                <a:pos x="8" y="37"/>
              </a:cxn>
              <a:cxn ang="0">
                <a:pos x="11" y="38"/>
              </a:cxn>
              <a:cxn ang="0">
                <a:pos x="16" y="39"/>
              </a:cxn>
              <a:cxn ang="0">
                <a:pos x="20" y="39"/>
              </a:cxn>
              <a:cxn ang="0">
                <a:pos x="25" y="39"/>
              </a:cxn>
              <a:cxn ang="0">
                <a:pos x="30" y="38"/>
              </a:cxn>
              <a:cxn ang="0">
                <a:pos x="34" y="37"/>
              </a:cxn>
              <a:cxn ang="0">
                <a:pos x="39" y="35"/>
              </a:cxn>
              <a:cxn ang="0">
                <a:pos x="43" y="33"/>
              </a:cxn>
              <a:cxn ang="0">
                <a:pos x="47" y="30"/>
              </a:cxn>
              <a:cxn ang="0">
                <a:pos x="50" y="26"/>
              </a:cxn>
              <a:cxn ang="0">
                <a:pos x="52" y="22"/>
              </a:cxn>
              <a:cxn ang="0">
                <a:pos x="54" y="18"/>
              </a:cxn>
              <a:cxn ang="0">
                <a:pos x="51" y="17"/>
              </a:cxn>
              <a:cxn ang="0">
                <a:pos x="48" y="16"/>
              </a:cxn>
              <a:cxn ang="0">
                <a:pos x="44" y="14"/>
              </a:cxn>
              <a:cxn ang="0">
                <a:pos x="42" y="11"/>
              </a:cxn>
              <a:cxn ang="0">
                <a:pos x="39" y="8"/>
              </a:cxn>
              <a:cxn ang="0">
                <a:pos x="37" y="5"/>
              </a:cxn>
              <a:cxn ang="0">
                <a:pos x="34" y="2"/>
              </a:cxn>
              <a:cxn ang="0">
                <a:pos x="34" y="0"/>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49" name="Freeform 201"/>
          <p:cNvSpPr>
            <a:spLocks/>
          </p:cNvSpPr>
          <p:nvPr>
            <p:custDataLst>
              <p:tags r:id="rId128"/>
            </p:custDataLst>
          </p:nvPr>
        </p:nvSpPr>
        <p:spPr bwMode="auto">
          <a:xfrm>
            <a:off x="2446338" y="5343525"/>
            <a:ext cx="28575" cy="58738"/>
          </a:xfrm>
          <a:custGeom>
            <a:avLst/>
            <a:gdLst/>
            <a:ahLst/>
            <a:cxnLst>
              <a:cxn ang="0">
                <a:pos x="0" y="11"/>
              </a:cxn>
              <a:cxn ang="0">
                <a:pos x="10" y="13"/>
              </a:cxn>
              <a:cxn ang="0">
                <a:pos x="18" y="14"/>
              </a:cxn>
              <a:cxn ang="0">
                <a:pos x="27" y="15"/>
              </a:cxn>
              <a:cxn ang="0">
                <a:pos x="35" y="15"/>
              </a:cxn>
              <a:cxn ang="0">
                <a:pos x="41" y="14"/>
              </a:cxn>
              <a:cxn ang="0">
                <a:pos x="48" y="12"/>
              </a:cxn>
              <a:cxn ang="0">
                <a:pos x="55" y="9"/>
              </a:cxn>
              <a:cxn ang="0">
                <a:pos x="60" y="5"/>
              </a:cxn>
              <a:cxn ang="0">
                <a:pos x="57" y="3"/>
              </a:cxn>
              <a:cxn ang="0">
                <a:pos x="54" y="0"/>
              </a:cxn>
              <a:cxn ang="0">
                <a:pos x="51" y="0"/>
              </a:cxn>
              <a:cxn ang="0">
                <a:pos x="47" y="0"/>
              </a:cxn>
              <a:cxn ang="0">
                <a:pos x="40" y="0"/>
              </a:cxn>
              <a:cxn ang="0">
                <a:pos x="33" y="3"/>
              </a:cxn>
              <a:cxn ang="0">
                <a:pos x="24" y="6"/>
              </a:cxn>
              <a:cxn ang="0">
                <a:pos x="16" y="8"/>
              </a:cxn>
              <a:cxn ang="0">
                <a:pos x="7" y="10"/>
              </a:cxn>
              <a:cxn ang="0">
                <a:pos x="0" y="11"/>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50" name="Freeform 202"/>
          <p:cNvSpPr>
            <a:spLocks/>
          </p:cNvSpPr>
          <p:nvPr>
            <p:custDataLst>
              <p:tags r:id="rId129"/>
            </p:custDataLst>
          </p:nvPr>
        </p:nvSpPr>
        <p:spPr bwMode="auto">
          <a:xfrm>
            <a:off x="2422525" y="5330825"/>
            <a:ext cx="33338" cy="57150"/>
          </a:xfrm>
          <a:custGeom>
            <a:avLst/>
            <a:gdLst/>
            <a:ahLst/>
            <a:cxnLst>
              <a:cxn ang="0">
                <a:pos x="40" y="0"/>
              </a:cxn>
              <a:cxn ang="0">
                <a:pos x="34" y="1"/>
              </a:cxn>
              <a:cxn ang="0">
                <a:pos x="30" y="2"/>
              </a:cxn>
              <a:cxn ang="0">
                <a:pos x="25" y="4"/>
              </a:cxn>
              <a:cxn ang="0">
                <a:pos x="20" y="6"/>
              </a:cxn>
              <a:cxn ang="0">
                <a:pos x="15" y="9"/>
              </a:cxn>
              <a:cxn ang="0">
                <a:pos x="10" y="11"/>
              </a:cxn>
              <a:cxn ang="0">
                <a:pos x="5" y="12"/>
              </a:cxn>
              <a:cxn ang="0">
                <a:pos x="0" y="13"/>
              </a:cxn>
              <a:cxn ang="0">
                <a:pos x="5" y="21"/>
              </a:cxn>
              <a:cxn ang="0">
                <a:pos x="10" y="26"/>
              </a:cxn>
              <a:cxn ang="0">
                <a:pos x="12" y="29"/>
              </a:cxn>
              <a:cxn ang="0">
                <a:pos x="15" y="31"/>
              </a:cxn>
              <a:cxn ang="0">
                <a:pos x="18" y="31"/>
              </a:cxn>
              <a:cxn ang="0">
                <a:pos x="20" y="32"/>
              </a:cxn>
              <a:cxn ang="0">
                <a:pos x="27" y="31"/>
              </a:cxn>
              <a:cxn ang="0">
                <a:pos x="34" y="30"/>
              </a:cxn>
              <a:cxn ang="0">
                <a:pos x="41" y="27"/>
              </a:cxn>
              <a:cxn ang="0">
                <a:pos x="48" y="24"/>
              </a:cxn>
              <a:cxn ang="0">
                <a:pos x="62" y="18"/>
              </a:cxn>
              <a:cxn ang="0">
                <a:pos x="79" y="13"/>
              </a:cxn>
              <a:cxn ang="0">
                <a:pos x="67" y="6"/>
              </a:cxn>
              <a:cxn ang="0">
                <a:pos x="58" y="2"/>
              </a:cxn>
              <a:cxn ang="0">
                <a:pos x="49" y="1"/>
              </a:cxn>
              <a:cxn ang="0">
                <a:pos x="40" y="0"/>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51" name="Freeform 203"/>
          <p:cNvSpPr>
            <a:spLocks/>
          </p:cNvSpPr>
          <p:nvPr>
            <p:custDataLst>
              <p:tags r:id="rId130"/>
            </p:custDataLst>
          </p:nvPr>
        </p:nvSpPr>
        <p:spPr bwMode="auto">
          <a:xfrm>
            <a:off x="2416175" y="5311775"/>
            <a:ext cx="30163" cy="57150"/>
          </a:xfrm>
          <a:custGeom>
            <a:avLst/>
            <a:gdLst/>
            <a:ahLst/>
            <a:cxnLst>
              <a:cxn ang="0">
                <a:pos x="33" y="0"/>
              </a:cxn>
              <a:cxn ang="0">
                <a:pos x="25" y="1"/>
              </a:cxn>
              <a:cxn ang="0">
                <a:pos x="19" y="2"/>
              </a:cxn>
              <a:cxn ang="0">
                <a:pos x="13" y="4"/>
              </a:cxn>
              <a:cxn ang="0">
                <a:pos x="9" y="7"/>
              </a:cxn>
              <a:cxn ang="0">
                <a:pos x="5" y="11"/>
              </a:cxn>
              <a:cxn ang="0">
                <a:pos x="2" y="14"/>
              </a:cxn>
              <a:cxn ang="0">
                <a:pos x="0" y="17"/>
              </a:cxn>
              <a:cxn ang="0">
                <a:pos x="0" y="19"/>
              </a:cxn>
              <a:cxn ang="0">
                <a:pos x="19" y="19"/>
              </a:cxn>
              <a:cxn ang="0">
                <a:pos x="38" y="19"/>
              </a:cxn>
              <a:cxn ang="0">
                <a:pos x="46" y="18"/>
              </a:cxn>
              <a:cxn ang="0">
                <a:pos x="54" y="17"/>
              </a:cxn>
              <a:cxn ang="0">
                <a:pos x="61" y="15"/>
              </a:cxn>
              <a:cxn ang="0">
                <a:pos x="66" y="13"/>
              </a:cxn>
              <a:cxn ang="0">
                <a:pos x="57" y="8"/>
              </a:cxn>
              <a:cxn ang="0">
                <a:pos x="50" y="4"/>
              </a:cxn>
              <a:cxn ang="0">
                <a:pos x="42" y="1"/>
              </a:cxn>
              <a:cxn ang="0">
                <a:pos x="33" y="0"/>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52" name="Freeform 204"/>
          <p:cNvSpPr>
            <a:spLocks/>
          </p:cNvSpPr>
          <p:nvPr>
            <p:custDataLst>
              <p:tags r:id="rId131"/>
            </p:custDataLst>
          </p:nvPr>
        </p:nvSpPr>
        <p:spPr bwMode="auto">
          <a:xfrm>
            <a:off x="2316163" y="5002213"/>
            <a:ext cx="25400" cy="60325"/>
          </a:xfrm>
          <a:custGeom>
            <a:avLst/>
            <a:gdLst/>
            <a:ahLst/>
            <a:cxnLst>
              <a:cxn ang="0">
                <a:pos x="13" y="0"/>
              </a:cxn>
              <a:cxn ang="0">
                <a:pos x="8" y="5"/>
              </a:cxn>
              <a:cxn ang="0">
                <a:pos x="4" y="10"/>
              </a:cxn>
              <a:cxn ang="0">
                <a:pos x="2" y="13"/>
              </a:cxn>
              <a:cxn ang="0">
                <a:pos x="1" y="16"/>
              </a:cxn>
              <a:cxn ang="0">
                <a:pos x="0" y="20"/>
              </a:cxn>
              <a:cxn ang="0">
                <a:pos x="0" y="25"/>
              </a:cxn>
              <a:cxn ang="0">
                <a:pos x="0" y="30"/>
              </a:cxn>
              <a:cxn ang="0">
                <a:pos x="2" y="39"/>
              </a:cxn>
              <a:cxn ang="0">
                <a:pos x="6" y="48"/>
              </a:cxn>
              <a:cxn ang="0">
                <a:pos x="9" y="57"/>
              </a:cxn>
              <a:cxn ang="0">
                <a:pos x="13" y="66"/>
              </a:cxn>
              <a:cxn ang="0">
                <a:pos x="20" y="73"/>
              </a:cxn>
              <a:cxn ang="0">
                <a:pos x="22" y="76"/>
              </a:cxn>
              <a:cxn ang="0">
                <a:pos x="26" y="78"/>
              </a:cxn>
              <a:cxn ang="0">
                <a:pos x="30" y="80"/>
              </a:cxn>
              <a:cxn ang="0">
                <a:pos x="33" y="80"/>
              </a:cxn>
              <a:cxn ang="0">
                <a:pos x="36" y="79"/>
              </a:cxn>
              <a:cxn ang="0">
                <a:pos x="38" y="78"/>
              </a:cxn>
              <a:cxn ang="0">
                <a:pos x="42" y="76"/>
              </a:cxn>
              <a:cxn ang="0">
                <a:pos x="45" y="73"/>
              </a:cxn>
              <a:cxn ang="0">
                <a:pos x="48" y="70"/>
              </a:cxn>
              <a:cxn ang="0">
                <a:pos x="51" y="67"/>
              </a:cxn>
              <a:cxn ang="0">
                <a:pos x="53" y="64"/>
              </a:cxn>
              <a:cxn ang="0">
                <a:pos x="53" y="62"/>
              </a:cxn>
              <a:cxn ang="0">
                <a:pos x="52" y="54"/>
              </a:cxn>
              <a:cxn ang="0">
                <a:pos x="49" y="47"/>
              </a:cxn>
              <a:cxn ang="0">
                <a:pos x="46" y="42"/>
              </a:cxn>
              <a:cxn ang="0">
                <a:pos x="43" y="37"/>
              </a:cxn>
              <a:cxn ang="0">
                <a:pos x="40" y="32"/>
              </a:cxn>
              <a:cxn ang="0">
                <a:pos x="36" y="27"/>
              </a:cxn>
              <a:cxn ang="0">
                <a:pos x="34" y="20"/>
              </a:cxn>
              <a:cxn ang="0">
                <a:pos x="33" y="12"/>
              </a:cxn>
              <a:cxn ang="0">
                <a:pos x="33" y="10"/>
              </a:cxn>
              <a:cxn ang="0">
                <a:pos x="31" y="8"/>
              </a:cxn>
              <a:cxn ang="0">
                <a:pos x="29" y="6"/>
              </a:cxn>
              <a:cxn ang="0">
                <a:pos x="25" y="4"/>
              </a:cxn>
              <a:cxn ang="0">
                <a:pos x="19" y="1"/>
              </a:cxn>
              <a:cxn ang="0">
                <a:pos x="13" y="0"/>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53" name="Freeform 205"/>
          <p:cNvSpPr>
            <a:spLocks/>
          </p:cNvSpPr>
          <p:nvPr>
            <p:custDataLst>
              <p:tags r:id="rId132"/>
            </p:custDataLst>
          </p:nvPr>
        </p:nvSpPr>
        <p:spPr bwMode="auto">
          <a:xfrm>
            <a:off x="2346325" y="5097463"/>
            <a:ext cx="17463" cy="53975"/>
          </a:xfrm>
          <a:custGeom>
            <a:avLst/>
            <a:gdLst/>
            <a:ahLst/>
            <a:cxnLst>
              <a:cxn ang="0">
                <a:pos x="0" y="43"/>
              </a:cxn>
              <a:cxn ang="0">
                <a:pos x="27" y="43"/>
              </a:cxn>
              <a:cxn ang="0">
                <a:pos x="41" y="24"/>
              </a:cxn>
              <a:cxn ang="0">
                <a:pos x="38" y="12"/>
              </a:cxn>
              <a:cxn ang="0">
                <a:pos x="34" y="0"/>
              </a:cxn>
              <a:cxn ang="0">
                <a:pos x="27" y="4"/>
              </a:cxn>
              <a:cxn ang="0">
                <a:pos x="20" y="9"/>
              </a:cxn>
              <a:cxn ang="0">
                <a:pos x="15" y="14"/>
              </a:cxn>
              <a:cxn ang="0">
                <a:pos x="10" y="19"/>
              </a:cxn>
              <a:cxn ang="0">
                <a:pos x="6" y="24"/>
              </a:cxn>
              <a:cxn ang="0">
                <a:pos x="3" y="30"/>
              </a:cxn>
              <a:cxn ang="0">
                <a:pos x="1" y="37"/>
              </a:cxn>
              <a:cxn ang="0">
                <a:pos x="0" y="43"/>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54" name="Freeform 206"/>
          <p:cNvSpPr>
            <a:spLocks/>
          </p:cNvSpPr>
          <p:nvPr>
            <p:custDataLst>
              <p:tags r:id="rId133"/>
            </p:custDataLst>
          </p:nvPr>
        </p:nvSpPr>
        <p:spPr bwMode="auto">
          <a:xfrm>
            <a:off x="2351088" y="5119688"/>
            <a:ext cx="7937" cy="58737"/>
          </a:xfrm>
          <a:custGeom>
            <a:avLst/>
            <a:gdLst/>
            <a:ahLst/>
            <a:cxnLst>
              <a:cxn ang="0">
                <a:pos x="20" y="0"/>
              </a:cxn>
              <a:cxn ang="0">
                <a:pos x="0" y="0"/>
              </a:cxn>
              <a:cxn ang="0">
                <a:pos x="1" y="5"/>
              </a:cxn>
              <a:cxn ang="0">
                <a:pos x="2" y="9"/>
              </a:cxn>
              <a:cxn ang="0">
                <a:pos x="4" y="13"/>
              </a:cxn>
              <a:cxn ang="0">
                <a:pos x="7" y="17"/>
              </a:cxn>
              <a:cxn ang="0">
                <a:pos x="10" y="20"/>
              </a:cxn>
              <a:cxn ang="0">
                <a:pos x="14" y="22"/>
              </a:cxn>
              <a:cxn ang="0">
                <a:pos x="17" y="24"/>
              </a:cxn>
              <a:cxn ang="0">
                <a:pos x="20" y="24"/>
              </a:cxn>
              <a:cxn ang="0">
                <a:pos x="20" y="0"/>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55" name="Freeform 207"/>
          <p:cNvSpPr>
            <a:spLocks/>
          </p:cNvSpPr>
          <p:nvPr>
            <p:custDataLst>
              <p:tags r:id="rId134"/>
            </p:custDataLst>
          </p:nvPr>
        </p:nvSpPr>
        <p:spPr bwMode="auto">
          <a:xfrm>
            <a:off x="2365375" y="5181600"/>
            <a:ext cx="17463" cy="60325"/>
          </a:xfrm>
          <a:custGeom>
            <a:avLst/>
            <a:gdLst/>
            <a:ahLst/>
            <a:cxnLst>
              <a:cxn ang="0">
                <a:pos x="0" y="12"/>
              </a:cxn>
              <a:cxn ang="0">
                <a:pos x="2" y="17"/>
              </a:cxn>
              <a:cxn ang="0">
                <a:pos x="6" y="22"/>
              </a:cxn>
              <a:cxn ang="0">
                <a:pos x="12" y="27"/>
              </a:cxn>
              <a:cxn ang="0">
                <a:pos x="16" y="32"/>
              </a:cxn>
              <a:cxn ang="0">
                <a:pos x="23" y="37"/>
              </a:cxn>
              <a:cxn ang="0">
                <a:pos x="28" y="40"/>
              </a:cxn>
              <a:cxn ang="0">
                <a:pos x="34" y="43"/>
              </a:cxn>
              <a:cxn ang="0">
                <a:pos x="39" y="43"/>
              </a:cxn>
              <a:cxn ang="0">
                <a:pos x="38" y="32"/>
              </a:cxn>
              <a:cxn ang="0">
                <a:pos x="36" y="19"/>
              </a:cxn>
              <a:cxn ang="0">
                <a:pos x="34" y="8"/>
              </a:cxn>
              <a:cxn ang="0">
                <a:pos x="32" y="0"/>
              </a:cxn>
              <a:cxn ang="0">
                <a:pos x="19" y="3"/>
              </a:cxn>
              <a:cxn ang="0">
                <a:pos x="6" y="6"/>
              </a:cxn>
              <a:cxn ang="0">
                <a:pos x="0" y="12"/>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56" name="Freeform 208"/>
          <p:cNvSpPr>
            <a:spLocks/>
          </p:cNvSpPr>
          <p:nvPr>
            <p:custDataLst>
              <p:tags r:id="rId135"/>
            </p:custDataLst>
          </p:nvPr>
        </p:nvSpPr>
        <p:spPr bwMode="auto">
          <a:xfrm>
            <a:off x="2352675" y="5194300"/>
            <a:ext cx="26988" cy="58738"/>
          </a:xfrm>
          <a:custGeom>
            <a:avLst/>
            <a:gdLst/>
            <a:ahLst/>
            <a:cxnLst>
              <a:cxn ang="0">
                <a:pos x="29" y="26"/>
              </a:cxn>
              <a:cxn ang="0">
                <a:pos x="8" y="0"/>
              </a:cxn>
              <a:cxn ang="0">
                <a:pos x="4" y="5"/>
              </a:cxn>
              <a:cxn ang="0">
                <a:pos x="1" y="11"/>
              </a:cxn>
              <a:cxn ang="0">
                <a:pos x="0" y="16"/>
              </a:cxn>
              <a:cxn ang="0">
                <a:pos x="0" y="21"/>
              </a:cxn>
              <a:cxn ang="0">
                <a:pos x="2" y="26"/>
              </a:cxn>
              <a:cxn ang="0">
                <a:pos x="4" y="31"/>
              </a:cxn>
              <a:cxn ang="0">
                <a:pos x="8" y="36"/>
              </a:cxn>
              <a:cxn ang="0">
                <a:pos x="11" y="41"/>
              </a:cxn>
              <a:cxn ang="0">
                <a:pos x="16" y="45"/>
              </a:cxn>
              <a:cxn ang="0">
                <a:pos x="21" y="49"/>
              </a:cxn>
              <a:cxn ang="0">
                <a:pos x="26" y="53"/>
              </a:cxn>
              <a:cxn ang="0">
                <a:pos x="33" y="56"/>
              </a:cxn>
              <a:cxn ang="0">
                <a:pos x="38" y="58"/>
              </a:cxn>
              <a:cxn ang="0">
                <a:pos x="44" y="60"/>
              </a:cxn>
              <a:cxn ang="0">
                <a:pos x="49" y="61"/>
              </a:cxn>
              <a:cxn ang="0">
                <a:pos x="55" y="62"/>
              </a:cxn>
              <a:cxn ang="0">
                <a:pos x="54" y="53"/>
              </a:cxn>
              <a:cxn ang="0">
                <a:pos x="53" y="46"/>
              </a:cxn>
              <a:cxn ang="0">
                <a:pos x="49" y="40"/>
              </a:cxn>
              <a:cxn ang="0">
                <a:pos x="46" y="35"/>
              </a:cxn>
              <a:cxn ang="0">
                <a:pos x="43" y="31"/>
              </a:cxn>
              <a:cxn ang="0">
                <a:pos x="38" y="28"/>
              </a:cxn>
              <a:cxn ang="0">
                <a:pos x="33" y="26"/>
              </a:cxn>
              <a:cxn ang="0">
                <a:pos x="29" y="26"/>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57" name="Freeform 209"/>
          <p:cNvSpPr>
            <a:spLocks/>
          </p:cNvSpPr>
          <p:nvPr>
            <p:custDataLst>
              <p:tags r:id="rId136"/>
            </p:custDataLst>
          </p:nvPr>
        </p:nvSpPr>
        <p:spPr bwMode="auto">
          <a:xfrm>
            <a:off x="2382838" y="5227638"/>
            <a:ext cx="11112" cy="58737"/>
          </a:xfrm>
          <a:custGeom>
            <a:avLst/>
            <a:gdLst/>
            <a:ahLst/>
            <a:cxnLst>
              <a:cxn ang="0">
                <a:pos x="33" y="13"/>
              </a:cxn>
              <a:cxn ang="0">
                <a:pos x="7" y="0"/>
              </a:cxn>
              <a:cxn ang="0">
                <a:pos x="4" y="8"/>
              </a:cxn>
              <a:cxn ang="0">
                <a:pos x="0" y="19"/>
              </a:cxn>
              <a:cxn ang="0">
                <a:pos x="2" y="28"/>
              </a:cxn>
              <a:cxn ang="0">
                <a:pos x="5" y="36"/>
              </a:cxn>
              <a:cxn ang="0">
                <a:pos x="6" y="39"/>
              </a:cxn>
              <a:cxn ang="0">
                <a:pos x="8" y="41"/>
              </a:cxn>
              <a:cxn ang="0">
                <a:pos x="11" y="43"/>
              </a:cxn>
              <a:cxn ang="0">
                <a:pos x="14" y="43"/>
              </a:cxn>
              <a:cxn ang="0">
                <a:pos x="18" y="43"/>
              </a:cxn>
              <a:cxn ang="0">
                <a:pos x="22" y="42"/>
              </a:cxn>
              <a:cxn ang="0">
                <a:pos x="26" y="41"/>
              </a:cxn>
              <a:cxn ang="0">
                <a:pos x="28" y="39"/>
              </a:cxn>
              <a:cxn ang="0">
                <a:pos x="31" y="35"/>
              </a:cxn>
              <a:cxn ang="0">
                <a:pos x="33" y="30"/>
              </a:cxn>
              <a:cxn ang="0">
                <a:pos x="35" y="20"/>
              </a:cxn>
              <a:cxn ang="0">
                <a:pos x="33" y="13"/>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58" name="Freeform 210"/>
          <p:cNvSpPr>
            <a:spLocks/>
          </p:cNvSpPr>
          <p:nvPr>
            <p:custDataLst>
              <p:tags r:id="rId137"/>
            </p:custDataLst>
          </p:nvPr>
        </p:nvSpPr>
        <p:spPr bwMode="auto">
          <a:xfrm>
            <a:off x="2379663" y="5260975"/>
            <a:ext cx="20637" cy="55563"/>
          </a:xfrm>
          <a:custGeom>
            <a:avLst/>
            <a:gdLst/>
            <a:ahLst/>
            <a:cxnLst>
              <a:cxn ang="0">
                <a:pos x="53" y="0"/>
              </a:cxn>
              <a:cxn ang="0">
                <a:pos x="41" y="1"/>
              </a:cxn>
              <a:cxn ang="0">
                <a:pos x="32" y="2"/>
              </a:cxn>
              <a:cxn ang="0">
                <a:pos x="25" y="5"/>
              </a:cxn>
              <a:cxn ang="0">
                <a:pos x="21" y="7"/>
              </a:cxn>
              <a:cxn ang="0">
                <a:pos x="17" y="10"/>
              </a:cxn>
              <a:cxn ang="0">
                <a:pos x="13" y="13"/>
              </a:cxn>
              <a:cxn ang="0">
                <a:pos x="8" y="16"/>
              </a:cxn>
              <a:cxn ang="0">
                <a:pos x="0" y="18"/>
              </a:cxn>
              <a:cxn ang="0">
                <a:pos x="5" y="20"/>
              </a:cxn>
              <a:cxn ang="0">
                <a:pos x="11" y="21"/>
              </a:cxn>
              <a:cxn ang="0">
                <a:pos x="17" y="21"/>
              </a:cxn>
              <a:cxn ang="0">
                <a:pos x="24" y="21"/>
              </a:cxn>
              <a:cxn ang="0">
                <a:pos x="38" y="19"/>
              </a:cxn>
              <a:cxn ang="0">
                <a:pos x="53" y="18"/>
              </a:cxn>
              <a:cxn ang="0">
                <a:pos x="53" y="0"/>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59" name="Freeform 211"/>
          <p:cNvSpPr>
            <a:spLocks/>
          </p:cNvSpPr>
          <p:nvPr>
            <p:custDataLst>
              <p:tags r:id="rId138"/>
            </p:custDataLst>
          </p:nvPr>
        </p:nvSpPr>
        <p:spPr bwMode="auto">
          <a:xfrm>
            <a:off x="2403475" y="5275263"/>
            <a:ext cx="17463" cy="57150"/>
          </a:xfrm>
          <a:custGeom>
            <a:avLst/>
            <a:gdLst/>
            <a:ahLst/>
            <a:cxnLst>
              <a:cxn ang="0">
                <a:pos x="22" y="0"/>
              </a:cxn>
              <a:cxn ang="0">
                <a:pos x="12" y="0"/>
              </a:cxn>
              <a:cxn ang="0">
                <a:pos x="2" y="0"/>
              </a:cxn>
              <a:cxn ang="0">
                <a:pos x="1" y="0"/>
              </a:cxn>
              <a:cxn ang="0">
                <a:pos x="0" y="1"/>
              </a:cxn>
              <a:cxn ang="0">
                <a:pos x="0" y="3"/>
              </a:cxn>
              <a:cxn ang="0">
                <a:pos x="0" y="6"/>
              </a:cxn>
              <a:cxn ang="0">
                <a:pos x="1" y="10"/>
              </a:cxn>
              <a:cxn ang="0">
                <a:pos x="2" y="12"/>
              </a:cxn>
              <a:cxn ang="0">
                <a:pos x="3" y="18"/>
              </a:cxn>
              <a:cxn ang="0">
                <a:pos x="5" y="25"/>
              </a:cxn>
              <a:cxn ang="0">
                <a:pos x="10" y="30"/>
              </a:cxn>
              <a:cxn ang="0">
                <a:pos x="15" y="34"/>
              </a:cxn>
              <a:cxn ang="0">
                <a:pos x="21" y="37"/>
              </a:cxn>
              <a:cxn ang="0">
                <a:pos x="27" y="38"/>
              </a:cxn>
              <a:cxn ang="0">
                <a:pos x="35" y="38"/>
              </a:cxn>
              <a:cxn ang="0">
                <a:pos x="43" y="37"/>
              </a:cxn>
              <a:cxn ang="0">
                <a:pos x="40" y="29"/>
              </a:cxn>
              <a:cxn ang="0">
                <a:pos x="36" y="23"/>
              </a:cxn>
              <a:cxn ang="0">
                <a:pos x="33" y="17"/>
              </a:cxn>
              <a:cxn ang="0">
                <a:pos x="30" y="13"/>
              </a:cxn>
              <a:cxn ang="0">
                <a:pos x="27" y="10"/>
              </a:cxn>
              <a:cxn ang="0">
                <a:pos x="24" y="7"/>
              </a:cxn>
              <a:cxn ang="0">
                <a:pos x="23" y="4"/>
              </a:cxn>
              <a:cxn ang="0">
                <a:pos x="22" y="0"/>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60" name="Freeform 212"/>
          <p:cNvSpPr>
            <a:spLocks/>
          </p:cNvSpPr>
          <p:nvPr>
            <p:custDataLst>
              <p:tags r:id="rId139"/>
            </p:custDataLst>
          </p:nvPr>
        </p:nvSpPr>
        <p:spPr bwMode="auto">
          <a:xfrm>
            <a:off x="2405063" y="5303838"/>
            <a:ext cx="6350" cy="57150"/>
          </a:xfrm>
          <a:custGeom>
            <a:avLst/>
            <a:gdLst/>
            <a:ahLst/>
            <a:cxnLst>
              <a:cxn ang="0">
                <a:pos x="0" y="0"/>
              </a:cxn>
              <a:cxn ang="0">
                <a:pos x="1" y="2"/>
              </a:cxn>
              <a:cxn ang="0">
                <a:pos x="2" y="3"/>
              </a:cxn>
              <a:cxn ang="0">
                <a:pos x="4" y="4"/>
              </a:cxn>
              <a:cxn ang="0">
                <a:pos x="7" y="5"/>
              </a:cxn>
              <a:cxn ang="0">
                <a:pos x="11" y="4"/>
              </a:cxn>
              <a:cxn ang="0">
                <a:pos x="14" y="3"/>
              </a:cxn>
              <a:cxn ang="0">
                <a:pos x="17" y="2"/>
              </a:cxn>
              <a:cxn ang="0">
                <a:pos x="20" y="0"/>
              </a:cxn>
              <a:cxn ang="0">
                <a:pos x="0" y="0"/>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61" name="Freeform 213"/>
          <p:cNvSpPr>
            <a:spLocks/>
          </p:cNvSpPr>
          <p:nvPr>
            <p:custDataLst>
              <p:tags r:id="rId140"/>
            </p:custDataLst>
          </p:nvPr>
        </p:nvSpPr>
        <p:spPr bwMode="auto">
          <a:xfrm>
            <a:off x="2479675" y="5373688"/>
            <a:ext cx="34925" cy="57150"/>
          </a:xfrm>
          <a:custGeom>
            <a:avLst/>
            <a:gdLst/>
            <a:ahLst/>
            <a:cxnLst>
              <a:cxn ang="0">
                <a:pos x="40" y="0"/>
              </a:cxn>
              <a:cxn ang="0">
                <a:pos x="32" y="1"/>
              </a:cxn>
              <a:cxn ang="0">
                <a:pos x="26" y="2"/>
              </a:cxn>
              <a:cxn ang="0">
                <a:pos x="20" y="5"/>
              </a:cxn>
              <a:cxn ang="0">
                <a:pos x="15" y="8"/>
              </a:cxn>
              <a:cxn ang="0">
                <a:pos x="6" y="14"/>
              </a:cxn>
              <a:cxn ang="0">
                <a:pos x="0" y="19"/>
              </a:cxn>
              <a:cxn ang="0">
                <a:pos x="20" y="20"/>
              </a:cxn>
              <a:cxn ang="0">
                <a:pos x="39" y="22"/>
              </a:cxn>
              <a:cxn ang="0">
                <a:pos x="49" y="22"/>
              </a:cxn>
              <a:cxn ang="0">
                <a:pos x="57" y="22"/>
              </a:cxn>
              <a:cxn ang="0">
                <a:pos x="65" y="21"/>
              </a:cxn>
              <a:cxn ang="0">
                <a:pos x="73" y="19"/>
              </a:cxn>
              <a:cxn ang="0">
                <a:pos x="64" y="14"/>
              </a:cxn>
              <a:cxn ang="0">
                <a:pos x="56" y="8"/>
              </a:cxn>
              <a:cxn ang="0">
                <a:pos x="53" y="5"/>
              </a:cxn>
              <a:cxn ang="0">
                <a:pos x="49" y="2"/>
              </a:cxn>
              <a:cxn ang="0">
                <a:pos x="44" y="1"/>
              </a:cxn>
              <a:cxn ang="0">
                <a:pos x="40" y="0"/>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62" name="Freeform 214"/>
          <p:cNvSpPr>
            <a:spLocks/>
          </p:cNvSpPr>
          <p:nvPr>
            <p:custDataLst>
              <p:tags r:id="rId141"/>
            </p:custDataLst>
          </p:nvPr>
        </p:nvSpPr>
        <p:spPr bwMode="auto">
          <a:xfrm>
            <a:off x="2517775" y="5314950"/>
            <a:ext cx="123825" cy="100013"/>
          </a:xfrm>
          <a:custGeom>
            <a:avLst/>
            <a:gdLst/>
            <a:ahLst/>
            <a:cxnLst>
              <a:cxn ang="0">
                <a:pos x="235" y="168"/>
              </a:cxn>
              <a:cxn ang="0">
                <a:pos x="188" y="171"/>
              </a:cxn>
              <a:cxn ang="0">
                <a:pos x="168" y="168"/>
              </a:cxn>
              <a:cxn ang="0">
                <a:pos x="155" y="164"/>
              </a:cxn>
              <a:cxn ang="0">
                <a:pos x="130" y="135"/>
              </a:cxn>
              <a:cxn ang="0">
                <a:pos x="104" y="94"/>
              </a:cxn>
              <a:cxn ang="0">
                <a:pos x="94" y="74"/>
              </a:cxn>
              <a:cxn ang="0">
                <a:pos x="87" y="51"/>
              </a:cxn>
              <a:cxn ang="0">
                <a:pos x="83" y="27"/>
              </a:cxn>
              <a:cxn ang="0">
                <a:pos x="43" y="0"/>
              </a:cxn>
              <a:cxn ang="0">
                <a:pos x="28" y="52"/>
              </a:cxn>
              <a:cxn ang="0">
                <a:pos x="18" y="61"/>
              </a:cxn>
              <a:cxn ang="0">
                <a:pos x="6" y="69"/>
              </a:cxn>
              <a:cxn ang="0">
                <a:pos x="0" y="73"/>
              </a:cxn>
              <a:cxn ang="0">
                <a:pos x="1" y="75"/>
              </a:cxn>
              <a:cxn ang="0">
                <a:pos x="9" y="81"/>
              </a:cxn>
              <a:cxn ang="0">
                <a:pos x="37" y="111"/>
              </a:cxn>
              <a:cxn ang="0">
                <a:pos x="45" y="122"/>
              </a:cxn>
              <a:cxn ang="0">
                <a:pos x="53" y="129"/>
              </a:cxn>
              <a:cxn ang="0">
                <a:pos x="62" y="134"/>
              </a:cxn>
              <a:cxn ang="0">
                <a:pos x="71" y="136"/>
              </a:cxn>
              <a:cxn ang="0">
                <a:pos x="76" y="141"/>
              </a:cxn>
              <a:cxn ang="0">
                <a:pos x="79" y="148"/>
              </a:cxn>
              <a:cxn ang="0">
                <a:pos x="86" y="153"/>
              </a:cxn>
              <a:cxn ang="0">
                <a:pos x="99" y="154"/>
              </a:cxn>
              <a:cxn ang="0">
                <a:pos x="106" y="157"/>
              </a:cxn>
              <a:cxn ang="0">
                <a:pos x="109" y="163"/>
              </a:cxn>
              <a:cxn ang="0">
                <a:pos x="109" y="179"/>
              </a:cxn>
              <a:cxn ang="0">
                <a:pos x="111" y="189"/>
              </a:cxn>
              <a:cxn ang="0">
                <a:pos x="115" y="193"/>
              </a:cxn>
              <a:cxn ang="0">
                <a:pos x="129" y="193"/>
              </a:cxn>
              <a:cxn ang="0">
                <a:pos x="164" y="191"/>
              </a:cxn>
              <a:cxn ang="0">
                <a:pos x="180" y="189"/>
              </a:cxn>
              <a:cxn ang="0">
                <a:pos x="192" y="186"/>
              </a:cxn>
              <a:cxn ang="0">
                <a:pos x="212" y="188"/>
              </a:cxn>
              <a:cxn ang="0">
                <a:pos x="281" y="167"/>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63" name="Freeform 215"/>
          <p:cNvSpPr>
            <a:spLocks/>
          </p:cNvSpPr>
          <p:nvPr>
            <p:custDataLst>
              <p:tags r:id="rId142"/>
            </p:custDataLst>
          </p:nvPr>
        </p:nvSpPr>
        <p:spPr bwMode="auto">
          <a:xfrm>
            <a:off x="2070100" y="3081338"/>
            <a:ext cx="52388" cy="58737"/>
          </a:xfrm>
          <a:custGeom>
            <a:avLst/>
            <a:gdLst/>
            <a:ahLst/>
            <a:cxnLst>
              <a:cxn ang="0">
                <a:pos x="0" y="18"/>
              </a:cxn>
              <a:cxn ang="0">
                <a:pos x="4" y="26"/>
              </a:cxn>
              <a:cxn ang="0">
                <a:pos x="10" y="33"/>
              </a:cxn>
              <a:cxn ang="0">
                <a:pos x="15" y="37"/>
              </a:cxn>
              <a:cxn ang="0">
                <a:pos x="21" y="41"/>
              </a:cxn>
              <a:cxn ang="0">
                <a:pos x="27" y="44"/>
              </a:cxn>
              <a:cxn ang="0">
                <a:pos x="35" y="46"/>
              </a:cxn>
              <a:cxn ang="0">
                <a:pos x="43" y="48"/>
              </a:cxn>
              <a:cxn ang="0">
                <a:pos x="51" y="49"/>
              </a:cxn>
              <a:cxn ang="0">
                <a:pos x="67" y="50"/>
              </a:cxn>
              <a:cxn ang="0">
                <a:pos x="85" y="51"/>
              </a:cxn>
              <a:cxn ang="0">
                <a:pos x="102" y="52"/>
              </a:cxn>
              <a:cxn ang="0">
                <a:pos x="120" y="56"/>
              </a:cxn>
              <a:cxn ang="0">
                <a:pos x="120" y="37"/>
              </a:cxn>
              <a:cxn ang="0">
                <a:pos x="111" y="34"/>
              </a:cxn>
              <a:cxn ang="0">
                <a:pos x="102" y="30"/>
              </a:cxn>
              <a:cxn ang="0">
                <a:pos x="94" y="24"/>
              </a:cxn>
              <a:cxn ang="0">
                <a:pos x="88" y="18"/>
              </a:cxn>
              <a:cxn ang="0">
                <a:pos x="81" y="13"/>
              </a:cxn>
              <a:cxn ang="0">
                <a:pos x="75" y="7"/>
              </a:cxn>
              <a:cxn ang="0">
                <a:pos x="67" y="3"/>
              </a:cxn>
              <a:cxn ang="0">
                <a:pos x="60" y="0"/>
              </a:cxn>
              <a:cxn ang="0">
                <a:pos x="55" y="1"/>
              </a:cxn>
              <a:cxn ang="0">
                <a:pos x="48" y="3"/>
              </a:cxn>
              <a:cxn ang="0">
                <a:pos x="41" y="6"/>
              </a:cxn>
              <a:cxn ang="0">
                <a:pos x="33" y="9"/>
              </a:cxn>
              <a:cxn ang="0">
                <a:pos x="24" y="13"/>
              </a:cxn>
              <a:cxn ang="0">
                <a:pos x="16" y="15"/>
              </a:cxn>
              <a:cxn ang="0">
                <a:pos x="8" y="18"/>
              </a:cxn>
              <a:cxn ang="0">
                <a:pos x="0" y="18"/>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64" name="Freeform 216"/>
          <p:cNvSpPr>
            <a:spLocks/>
          </p:cNvSpPr>
          <p:nvPr>
            <p:custDataLst>
              <p:tags r:id="rId143"/>
            </p:custDataLst>
          </p:nvPr>
        </p:nvSpPr>
        <p:spPr bwMode="auto">
          <a:xfrm>
            <a:off x="1927225" y="2943225"/>
            <a:ext cx="250825" cy="109538"/>
          </a:xfrm>
          <a:custGeom>
            <a:avLst/>
            <a:gdLst/>
            <a:ahLst/>
            <a:cxnLst>
              <a:cxn ang="0">
                <a:pos x="127" y="1"/>
              </a:cxn>
              <a:cxn ang="0">
                <a:pos x="95" y="6"/>
              </a:cxn>
              <a:cxn ang="0">
                <a:pos x="66" y="16"/>
              </a:cxn>
              <a:cxn ang="0">
                <a:pos x="43" y="26"/>
              </a:cxn>
              <a:cxn ang="0">
                <a:pos x="30" y="35"/>
              </a:cxn>
              <a:cxn ang="0">
                <a:pos x="16" y="51"/>
              </a:cxn>
              <a:cxn ang="0">
                <a:pos x="4" y="71"/>
              </a:cxn>
              <a:cxn ang="0">
                <a:pos x="0" y="82"/>
              </a:cxn>
              <a:cxn ang="0">
                <a:pos x="1" y="86"/>
              </a:cxn>
              <a:cxn ang="0">
                <a:pos x="13" y="86"/>
              </a:cxn>
              <a:cxn ang="0">
                <a:pos x="29" y="83"/>
              </a:cxn>
              <a:cxn ang="0">
                <a:pos x="52" y="75"/>
              </a:cxn>
              <a:cxn ang="0">
                <a:pos x="80" y="58"/>
              </a:cxn>
              <a:cxn ang="0">
                <a:pos x="102" y="46"/>
              </a:cxn>
              <a:cxn ang="0">
                <a:pos x="119" y="40"/>
              </a:cxn>
              <a:cxn ang="0">
                <a:pos x="175" y="37"/>
              </a:cxn>
              <a:cxn ang="0">
                <a:pos x="176" y="48"/>
              </a:cxn>
              <a:cxn ang="0">
                <a:pos x="180" y="55"/>
              </a:cxn>
              <a:cxn ang="0">
                <a:pos x="184" y="59"/>
              </a:cxn>
              <a:cxn ang="0">
                <a:pos x="190" y="61"/>
              </a:cxn>
              <a:cxn ang="0">
                <a:pos x="229" y="61"/>
              </a:cxn>
              <a:cxn ang="0">
                <a:pos x="269" y="78"/>
              </a:cxn>
              <a:cxn ang="0">
                <a:pos x="302" y="95"/>
              </a:cxn>
              <a:cxn ang="0">
                <a:pos x="336" y="111"/>
              </a:cxn>
              <a:cxn ang="0">
                <a:pos x="375" y="123"/>
              </a:cxn>
              <a:cxn ang="0">
                <a:pos x="376" y="134"/>
              </a:cxn>
              <a:cxn ang="0">
                <a:pos x="382" y="142"/>
              </a:cxn>
              <a:cxn ang="0">
                <a:pos x="396" y="152"/>
              </a:cxn>
              <a:cxn ang="0">
                <a:pos x="428" y="166"/>
              </a:cxn>
              <a:cxn ang="0">
                <a:pos x="402" y="191"/>
              </a:cxn>
              <a:cxn ang="0">
                <a:pos x="407" y="197"/>
              </a:cxn>
              <a:cxn ang="0">
                <a:pos x="414" y="201"/>
              </a:cxn>
              <a:cxn ang="0">
                <a:pos x="429" y="204"/>
              </a:cxn>
              <a:cxn ang="0">
                <a:pos x="461" y="204"/>
              </a:cxn>
              <a:cxn ang="0">
                <a:pos x="555" y="189"/>
              </a:cxn>
              <a:cxn ang="0">
                <a:pos x="559" y="183"/>
              </a:cxn>
              <a:cxn ang="0">
                <a:pos x="565" y="177"/>
              </a:cxn>
              <a:cxn ang="0">
                <a:pos x="572" y="173"/>
              </a:cxn>
              <a:cxn ang="0">
                <a:pos x="574" y="161"/>
              </a:cxn>
              <a:cxn ang="0">
                <a:pos x="561" y="153"/>
              </a:cxn>
              <a:cxn ang="0">
                <a:pos x="532" y="148"/>
              </a:cxn>
              <a:cxn ang="0">
                <a:pos x="504" y="138"/>
              </a:cxn>
              <a:cxn ang="0">
                <a:pos x="475" y="124"/>
              </a:cxn>
              <a:cxn ang="0">
                <a:pos x="433" y="100"/>
              </a:cxn>
              <a:cxn ang="0">
                <a:pos x="383" y="68"/>
              </a:cxn>
              <a:cxn ang="0">
                <a:pos x="358" y="54"/>
              </a:cxn>
              <a:cxn ang="0">
                <a:pos x="348" y="52"/>
              </a:cxn>
              <a:cxn ang="0">
                <a:pos x="330" y="52"/>
              </a:cxn>
              <a:cxn ang="0">
                <a:pos x="312" y="51"/>
              </a:cxn>
              <a:cxn ang="0">
                <a:pos x="302" y="49"/>
              </a:cxn>
              <a:cxn ang="0">
                <a:pos x="294" y="43"/>
              </a:cxn>
              <a:cxn ang="0">
                <a:pos x="290" y="32"/>
              </a:cxn>
              <a:cxn ang="0">
                <a:pos x="142" y="0"/>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FF0000"/>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65" name="Freeform 217"/>
          <p:cNvSpPr>
            <a:spLocks/>
          </p:cNvSpPr>
          <p:nvPr>
            <p:custDataLst>
              <p:tags r:id="rId144"/>
            </p:custDataLst>
          </p:nvPr>
        </p:nvSpPr>
        <p:spPr bwMode="auto">
          <a:xfrm>
            <a:off x="2232025" y="3046413"/>
            <a:ext cx="88900" cy="69850"/>
          </a:xfrm>
          <a:custGeom>
            <a:avLst/>
            <a:gdLst/>
            <a:ahLst/>
            <a:cxnLst>
              <a:cxn ang="0">
                <a:pos x="41" y="129"/>
              </a:cxn>
              <a:cxn ang="0">
                <a:pos x="50" y="121"/>
              </a:cxn>
              <a:cxn ang="0">
                <a:pos x="60" y="115"/>
              </a:cxn>
              <a:cxn ang="0">
                <a:pos x="70" y="110"/>
              </a:cxn>
              <a:cxn ang="0">
                <a:pos x="81" y="105"/>
              </a:cxn>
              <a:cxn ang="0">
                <a:pos x="105" y="99"/>
              </a:cxn>
              <a:cxn ang="0">
                <a:pos x="129" y="92"/>
              </a:cxn>
              <a:cxn ang="0">
                <a:pos x="152" y="87"/>
              </a:cxn>
              <a:cxn ang="0">
                <a:pos x="173" y="81"/>
              </a:cxn>
              <a:cxn ang="0">
                <a:pos x="182" y="77"/>
              </a:cxn>
              <a:cxn ang="0">
                <a:pos x="191" y="73"/>
              </a:cxn>
              <a:cxn ang="0">
                <a:pos x="200" y="67"/>
              </a:cxn>
              <a:cxn ang="0">
                <a:pos x="207" y="61"/>
              </a:cxn>
              <a:cxn ang="0">
                <a:pos x="198" y="54"/>
              </a:cxn>
              <a:cxn ang="0">
                <a:pos x="188" y="47"/>
              </a:cxn>
              <a:cxn ang="0">
                <a:pos x="179" y="42"/>
              </a:cxn>
              <a:cxn ang="0">
                <a:pos x="169" y="36"/>
              </a:cxn>
              <a:cxn ang="0">
                <a:pos x="150" y="29"/>
              </a:cxn>
              <a:cxn ang="0">
                <a:pos x="129" y="23"/>
              </a:cxn>
              <a:cxn ang="0">
                <a:pos x="107" y="18"/>
              </a:cxn>
              <a:cxn ang="0">
                <a:pos x="85" y="13"/>
              </a:cxn>
              <a:cxn ang="0">
                <a:pos x="63" y="7"/>
              </a:cxn>
              <a:cxn ang="0">
                <a:pos x="41" y="0"/>
              </a:cxn>
              <a:cxn ang="0">
                <a:pos x="0" y="0"/>
              </a:cxn>
              <a:cxn ang="0">
                <a:pos x="1" y="6"/>
              </a:cxn>
              <a:cxn ang="0">
                <a:pos x="2" y="13"/>
              </a:cxn>
              <a:cxn ang="0">
                <a:pos x="4" y="19"/>
              </a:cxn>
              <a:cxn ang="0">
                <a:pos x="6" y="25"/>
              </a:cxn>
              <a:cxn ang="0">
                <a:pos x="10" y="35"/>
              </a:cxn>
              <a:cxn ang="0">
                <a:pos x="13" y="46"/>
              </a:cxn>
              <a:cxn ang="0">
                <a:pos x="17" y="54"/>
              </a:cxn>
              <a:cxn ang="0">
                <a:pos x="18" y="62"/>
              </a:cxn>
              <a:cxn ang="0">
                <a:pos x="17" y="65"/>
              </a:cxn>
              <a:cxn ang="0">
                <a:pos x="14" y="68"/>
              </a:cxn>
              <a:cxn ang="0">
                <a:pos x="11" y="71"/>
              </a:cxn>
              <a:cxn ang="0">
                <a:pos x="7" y="73"/>
              </a:cxn>
              <a:cxn ang="0">
                <a:pos x="0" y="104"/>
              </a:cxn>
              <a:cxn ang="0">
                <a:pos x="4" y="106"/>
              </a:cxn>
              <a:cxn ang="0">
                <a:pos x="13" y="110"/>
              </a:cxn>
              <a:cxn ang="0">
                <a:pos x="19" y="113"/>
              </a:cxn>
              <a:cxn ang="0">
                <a:pos x="25" y="117"/>
              </a:cxn>
              <a:cxn ang="0">
                <a:pos x="33" y="122"/>
              </a:cxn>
              <a:cxn ang="0">
                <a:pos x="41" y="129"/>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00B050"/>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66" name="Freeform 218"/>
          <p:cNvSpPr>
            <a:spLocks/>
          </p:cNvSpPr>
          <p:nvPr>
            <p:custDataLst>
              <p:tags r:id="rId145"/>
            </p:custDataLst>
          </p:nvPr>
        </p:nvSpPr>
        <p:spPr bwMode="auto">
          <a:xfrm>
            <a:off x="1800225" y="3106738"/>
            <a:ext cx="33338" cy="84137"/>
          </a:xfrm>
          <a:custGeom>
            <a:avLst/>
            <a:gdLst/>
            <a:ahLst/>
            <a:cxnLst>
              <a:cxn ang="0">
                <a:pos x="72" y="0"/>
              </a:cxn>
              <a:cxn ang="0">
                <a:pos x="69" y="4"/>
              </a:cxn>
              <a:cxn ang="0">
                <a:pos x="67" y="9"/>
              </a:cxn>
              <a:cxn ang="0">
                <a:pos x="66" y="13"/>
              </a:cxn>
              <a:cxn ang="0">
                <a:pos x="66" y="18"/>
              </a:cxn>
              <a:cxn ang="0">
                <a:pos x="66" y="27"/>
              </a:cxn>
              <a:cxn ang="0">
                <a:pos x="66" y="37"/>
              </a:cxn>
              <a:cxn ang="0">
                <a:pos x="69" y="43"/>
              </a:cxn>
              <a:cxn ang="0">
                <a:pos x="71" y="50"/>
              </a:cxn>
              <a:cxn ang="0">
                <a:pos x="71" y="57"/>
              </a:cxn>
              <a:cxn ang="0">
                <a:pos x="71" y="65"/>
              </a:cxn>
              <a:cxn ang="0">
                <a:pos x="69" y="73"/>
              </a:cxn>
              <a:cxn ang="0">
                <a:pos x="67" y="82"/>
              </a:cxn>
              <a:cxn ang="0">
                <a:pos x="65" y="91"/>
              </a:cxn>
              <a:cxn ang="0">
                <a:pos x="61" y="100"/>
              </a:cxn>
              <a:cxn ang="0">
                <a:pos x="53" y="116"/>
              </a:cxn>
              <a:cxn ang="0">
                <a:pos x="44" y="131"/>
              </a:cxn>
              <a:cxn ang="0">
                <a:pos x="34" y="144"/>
              </a:cxn>
              <a:cxn ang="0">
                <a:pos x="26" y="154"/>
              </a:cxn>
              <a:cxn ang="0">
                <a:pos x="26" y="141"/>
              </a:cxn>
              <a:cxn ang="0">
                <a:pos x="15" y="144"/>
              </a:cxn>
              <a:cxn ang="0">
                <a:pos x="0" y="148"/>
              </a:cxn>
              <a:cxn ang="0">
                <a:pos x="3" y="129"/>
              </a:cxn>
              <a:cxn ang="0">
                <a:pos x="8" y="105"/>
              </a:cxn>
              <a:cxn ang="0">
                <a:pos x="9" y="92"/>
              </a:cxn>
              <a:cxn ang="0">
                <a:pos x="12" y="77"/>
              </a:cxn>
              <a:cxn ang="0">
                <a:pos x="15" y="63"/>
              </a:cxn>
              <a:cxn ang="0">
                <a:pos x="20" y="49"/>
              </a:cxn>
              <a:cxn ang="0">
                <a:pos x="20" y="0"/>
              </a:cxn>
              <a:cxn ang="0">
                <a:pos x="25" y="0"/>
              </a:cxn>
              <a:cxn ang="0">
                <a:pos x="38" y="0"/>
              </a:cxn>
              <a:cxn ang="0">
                <a:pos x="56" y="0"/>
              </a:cxn>
              <a:cxn ang="0">
                <a:pos x="72" y="0"/>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267" name="Freeform 219"/>
          <p:cNvSpPr>
            <a:spLocks/>
          </p:cNvSpPr>
          <p:nvPr>
            <p:custDataLst>
              <p:tags r:id="rId146"/>
            </p:custDataLst>
          </p:nvPr>
        </p:nvSpPr>
        <p:spPr bwMode="auto">
          <a:xfrm>
            <a:off x="1720850" y="3106738"/>
            <a:ext cx="93663" cy="146050"/>
          </a:xfrm>
          <a:custGeom>
            <a:avLst/>
            <a:gdLst/>
            <a:ahLst/>
            <a:cxnLst>
              <a:cxn ang="0">
                <a:pos x="8" y="207"/>
              </a:cxn>
              <a:cxn ang="0">
                <a:pos x="12" y="181"/>
              </a:cxn>
              <a:cxn ang="0">
                <a:pos x="24" y="148"/>
              </a:cxn>
              <a:cxn ang="0">
                <a:pos x="35" y="118"/>
              </a:cxn>
              <a:cxn ang="0">
                <a:pos x="44" y="112"/>
              </a:cxn>
              <a:cxn ang="0">
                <a:pos x="65" y="111"/>
              </a:cxn>
              <a:cxn ang="0">
                <a:pos x="89" y="111"/>
              </a:cxn>
              <a:cxn ang="0">
                <a:pos x="106" y="110"/>
              </a:cxn>
              <a:cxn ang="0">
                <a:pos x="120" y="105"/>
              </a:cxn>
              <a:cxn ang="0">
                <a:pos x="130" y="94"/>
              </a:cxn>
              <a:cxn ang="0">
                <a:pos x="113" y="73"/>
              </a:cxn>
              <a:cxn ang="0">
                <a:pos x="86" y="58"/>
              </a:cxn>
              <a:cxn ang="0">
                <a:pos x="77" y="49"/>
              </a:cxn>
              <a:cxn ang="0">
                <a:pos x="74" y="41"/>
              </a:cxn>
              <a:cxn ang="0">
                <a:pos x="75" y="34"/>
              </a:cxn>
              <a:cxn ang="0">
                <a:pos x="82" y="28"/>
              </a:cxn>
              <a:cxn ang="0">
                <a:pos x="101" y="19"/>
              </a:cxn>
              <a:cxn ang="0">
                <a:pos x="150" y="3"/>
              </a:cxn>
              <a:cxn ang="0">
                <a:pos x="180" y="0"/>
              </a:cxn>
              <a:cxn ang="0">
                <a:pos x="198" y="0"/>
              </a:cxn>
              <a:cxn ang="0">
                <a:pos x="207" y="49"/>
              </a:cxn>
              <a:cxn ang="0">
                <a:pos x="199" y="77"/>
              </a:cxn>
              <a:cxn ang="0">
                <a:pos x="195" y="105"/>
              </a:cxn>
              <a:cxn ang="0">
                <a:pos x="187" y="148"/>
              </a:cxn>
              <a:cxn ang="0">
                <a:pos x="213" y="154"/>
              </a:cxn>
              <a:cxn ang="0">
                <a:pos x="214" y="166"/>
              </a:cxn>
              <a:cxn ang="0">
                <a:pos x="210" y="174"/>
              </a:cxn>
              <a:cxn ang="0">
                <a:pos x="207" y="177"/>
              </a:cxn>
              <a:cxn ang="0">
                <a:pos x="200" y="178"/>
              </a:cxn>
              <a:cxn ang="0">
                <a:pos x="192" y="196"/>
              </a:cxn>
              <a:cxn ang="0">
                <a:pos x="181" y="214"/>
              </a:cxn>
              <a:cxn ang="0">
                <a:pos x="155" y="243"/>
              </a:cxn>
              <a:cxn ang="0">
                <a:pos x="120" y="271"/>
              </a:cxn>
              <a:cxn ang="0">
                <a:pos x="87" y="261"/>
              </a:cxn>
              <a:cxn ang="0">
                <a:pos x="55" y="248"/>
              </a:cxn>
              <a:cxn ang="0">
                <a:pos x="0" y="22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268" name="Freeform 220"/>
          <p:cNvSpPr>
            <a:spLocks/>
          </p:cNvSpPr>
          <p:nvPr>
            <p:custDataLst>
              <p:tags r:id="rId147"/>
            </p:custDataLst>
          </p:nvPr>
        </p:nvSpPr>
        <p:spPr bwMode="auto">
          <a:xfrm>
            <a:off x="1768475" y="3217863"/>
            <a:ext cx="71438" cy="57150"/>
          </a:xfrm>
          <a:custGeom>
            <a:avLst/>
            <a:gdLst/>
            <a:ahLst/>
            <a:cxnLst>
              <a:cxn ang="0">
                <a:pos x="60" y="0"/>
              </a:cxn>
              <a:cxn ang="0">
                <a:pos x="83" y="14"/>
              </a:cxn>
              <a:cxn ang="0">
                <a:pos x="104" y="24"/>
              </a:cxn>
              <a:cxn ang="0">
                <a:pos x="115" y="28"/>
              </a:cxn>
              <a:cxn ang="0">
                <a:pos x="126" y="31"/>
              </a:cxn>
              <a:cxn ang="0">
                <a:pos x="133" y="32"/>
              </a:cxn>
              <a:cxn ang="0">
                <a:pos x="139" y="32"/>
              </a:cxn>
              <a:cxn ang="0">
                <a:pos x="146" y="31"/>
              </a:cxn>
              <a:cxn ang="0">
                <a:pos x="153" y="30"/>
              </a:cxn>
              <a:cxn ang="0">
                <a:pos x="153" y="56"/>
              </a:cxn>
              <a:cxn ang="0">
                <a:pos x="149" y="60"/>
              </a:cxn>
              <a:cxn ang="0">
                <a:pos x="145" y="65"/>
              </a:cxn>
              <a:cxn ang="0">
                <a:pos x="138" y="69"/>
              </a:cxn>
              <a:cxn ang="0">
                <a:pos x="132" y="72"/>
              </a:cxn>
              <a:cxn ang="0">
                <a:pos x="125" y="75"/>
              </a:cxn>
              <a:cxn ang="0">
                <a:pos x="119" y="78"/>
              </a:cxn>
              <a:cxn ang="0">
                <a:pos x="112" y="79"/>
              </a:cxn>
              <a:cxn ang="0">
                <a:pos x="106" y="80"/>
              </a:cxn>
              <a:cxn ang="0">
                <a:pos x="90" y="74"/>
              </a:cxn>
              <a:cxn ang="0">
                <a:pos x="76" y="71"/>
              </a:cxn>
              <a:cxn ang="0">
                <a:pos x="63" y="69"/>
              </a:cxn>
              <a:cxn ang="0">
                <a:pos x="50" y="69"/>
              </a:cxn>
              <a:cxn ang="0">
                <a:pos x="39" y="68"/>
              </a:cxn>
              <a:cxn ang="0">
                <a:pos x="27" y="67"/>
              </a:cxn>
              <a:cxn ang="0">
                <a:pos x="14" y="65"/>
              </a:cxn>
              <a:cxn ang="0">
                <a:pos x="0" y="62"/>
              </a:cxn>
              <a:cxn ang="0">
                <a:pos x="7" y="58"/>
              </a:cxn>
              <a:cxn ang="0">
                <a:pos x="23" y="45"/>
              </a:cxn>
              <a:cxn ang="0">
                <a:pos x="34" y="37"/>
              </a:cxn>
              <a:cxn ang="0">
                <a:pos x="45" y="28"/>
              </a:cxn>
              <a:cxn ang="0">
                <a:pos x="56" y="17"/>
              </a:cxn>
              <a:cxn ang="0">
                <a:pos x="67" y="6"/>
              </a:cxn>
              <a:cxn ang="0">
                <a:pos x="60" y="0"/>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FF0000"/>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269" name="Freeform 221"/>
          <p:cNvSpPr>
            <a:spLocks/>
          </p:cNvSpPr>
          <p:nvPr>
            <p:custDataLst>
              <p:tags r:id="rId148"/>
            </p:custDataLst>
          </p:nvPr>
        </p:nvSpPr>
        <p:spPr bwMode="auto">
          <a:xfrm>
            <a:off x="1800225" y="3179763"/>
            <a:ext cx="142875" cy="87312"/>
          </a:xfrm>
          <a:custGeom>
            <a:avLst/>
            <a:gdLst/>
            <a:ahLst/>
            <a:cxnLst>
              <a:cxn ang="0">
                <a:pos x="0" y="77"/>
              </a:cxn>
              <a:cxn ang="0">
                <a:pos x="44" y="101"/>
              </a:cxn>
              <a:cxn ang="0">
                <a:pos x="66" y="108"/>
              </a:cxn>
              <a:cxn ang="0">
                <a:pos x="79" y="109"/>
              </a:cxn>
              <a:cxn ang="0">
                <a:pos x="93" y="107"/>
              </a:cxn>
              <a:cxn ang="0">
                <a:pos x="90" y="144"/>
              </a:cxn>
              <a:cxn ang="0">
                <a:pos x="95" y="154"/>
              </a:cxn>
              <a:cxn ang="0">
                <a:pos x="99" y="163"/>
              </a:cxn>
              <a:cxn ang="0">
                <a:pos x="107" y="168"/>
              </a:cxn>
              <a:cxn ang="0">
                <a:pos x="117" y="169"/>
              </a:cxn>
              <a:cxn ang="0">
                <a:pos x="123" y="166"/>
              </a:cxn>
              <a:cxn ang="0">
                <a:pos x="132" y="157"/>
              </a:cxn>
              <a:cxn ang="0">
                <a:pos x="146" y="136"/>
              </a:cxn>
              <a:cxn ang="0">
                <a:pos x="174" y="115"/>
              </a:cxn>
              <a:cxn ang="0">
                <a:pos x="214" y="96"/>
              </a:cxn>
              <a:cxn ang="0">
                <a:pos x="256" y="80"/>
              </a:cxn>
              <a:cxn ang="0">
                <a:pos x="304" y="65"/>
              </a:cxn>
              <a:cxn ang="0">
                <a:pos x="332" y="46"/>
              </a:cxn>
              <a:cxn ang="0">
                <a:pos x="332" y="22"/>
              </a:cxn>
              <a:cxn ang="0">
                <a:pos x="320" y="2"/>
              </a:cxn>
              <a:cxn ang="0">
                <a:pos x="283" y="1"/>
              </a:cxn>
              <a:cxn ang="0">
                <a:pos x="234" y="0"/>
              </a:cxn>
              <a:cxn ang="0">
                <a:pos x="180" y="1"/>
              </a:cxn>
              <a:cxn ang="0">
                <a:pos x="131" y="4"/>
              </a:cxn>
              <a:cxn ang="0">
                <a:pos x="90" y="10"/>
              </a:cxn>
              <a:cxn ang="0">
                <a:pos x="59" y="19"/>
              </a:cxn>
              <a:cxn ang="0">
                <a:pos x="42" y="22"/>
              </a:cxn>
              <a:cxn ang="0">
                <a:pos x="35" y="23"/>
              </a:cxn>
              <a:cxn ang="0">
                <a:pos x="34" y="26"/>
              </a:cxn>
              <a:cxn ang="0">
                <a:pos x="33" y="38"/>
              </a:cxn>
              <a:cxn ang="0">
                <a:pos x="29" y="44"/>
              </a:cxn>
              <a:cxn ang="0">
                <a:pos x="23" y="46"/>
              </a:cxn>
              <a:cxn ang="0">
                <a:pos x="19" y="55"/>
              </a:cxn>
              <a:cxn ang="0">
                <a:pos x="11" y="72"/>
              </a:cxn>
              <a:cxn ang="0">
                <a:pos x="7" y="83"/>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990099"/>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270" name="Freeform 222"/>
          <p:cNvSpPr>
            <a:spLocks/>
          </p:cNvSpPr>
          <p:nvPr>
            <p:custDataLst>
              <p:tags r:id="rId149"/>
            </p:custDataLst>
          </p:nvPr>
        </p:nvSpPr>
        <p:spPr bwMode="auto">
          <a:xfrm>
            <a:off x="1817688" y="3209925"/>
            <a:ext cx="125412" cy="122238"/>
          </a:xfrm>
          <a:custGeom>
            <a:avLst/>
            <a:gdLst/>
            <a:ahLst/>
            <a:cxnLst>
              <a:cxn ang="0">
                <a:pos x="44" y="86"/>
              </a:cxn>
              <a:cxn ang="0">
                <a:pos x="49" y="96"/>
              </a:cxn>
              <a:cxn ang="0">
                <a:pos x="53" y="105"/>
              </a:cxn>
              <a:cxn ang="0">
                <a:pos x="61" y="110"/>
              </a:cxn>
              <a:cxn ang="0">
                <a:pos x="71" y="111"/>
              </a:cxn>
              <a:cxn ang="0">
                <a:pos x="77" y="108"/>
              </a:cxn>
              <a:cxn ang="0">
                <a:pos x="86" y="99"/>
              </a:cxn>
              <a:cxn ang="0">
                <a:pos x="100" y="78"/>
              </a:cxn>
              <a:cxn ang="0">
                <a:pos x="128" y="57"/>
              </a:cxn>
              <a:cxn ang="0">
                <a:pos x="168" y="38"/>
              </a:cxn>
              <a:cxn ang="0">
                <a:pos x="210" y="22"/>
              </a:cxn>
              <a:cxn ang="0">
                <a:pos x="258" y="7"/>
              </a:cxn>
              <a:cxn ang="0">
                <a:pos x="286" y="11"/>
              </a:cxn>
              <a:cxn ang="0">
                <a:pos x="282" y="32"/>
              </a:cxn>
              <a:cxn ang="0">
                <a:pos x="272" y="70"/>
              </a:cxn>
              <a:cxn ang="0">
                <a:pos x="254" y="128"/>
              </a:cxn>
              <a:cxn ang="0">
                <a:pos x="244" y="174"/>
              </a:cxn>
              <a:cxn ang="0">
                <a:pos x="240" y="206"/>
              </a:cxn>
              <a:cxn ang="0">
                <a:pos x="146" y="216"/>
              </a:cxn>
              <a:cxn ang="0">
                <a:pos x="138" y="218"/>
              </a:cxn>
              <a:cxn ang="0">
                <a:pos x="132" y="223"/>
              </a:cxn>
              <a:cxn ang="0">
                <a:pos x="127" y="235"/>
              </a:cxn>
              <a:cxn ang="0">
                <a:pos x="109" y="217"/>
              </a:cxn>
              <a:cxn ang="0">
                <a:pos x="94" y="199"/>
              </a:cxn>
              <a:cxn ang="0">
                <a:pos x="69" y="160"/>
              </a:cxn>
              <a:cxn ang="0">
                <a:pos x="55" y="142"/>
              </a:cxn>
              <a:cxn ang="0">
                <a:pos x="41" y="125"/>
              </a:cxn>
              <a:cxn ang="0">
                <a:pos x="22" y="110"/>
              </a:cxn>
              <a:cxn ang="0">
                <a:pos x="0" y="99"/>
              </a:cxn>
              <a:cxn ang="0">
                <a:pos x="13" y="97"/>
              </a:cxn>
              <a:cxn ang="0">
                <a:pos x="26" y="91"/>
              </a:cxn>
              <a:cxn ang="0">
                <a:pos x="39" y="84"/>
              </a:cxn>
              <a:cxn ang="0">
                <a:pos x="47" y="7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FF0000"/>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271" name="Freeform 223"/>
          <p:cNvSpPr>
            <a:spLocks/>
          </p:cNvSpPr>
          <p:nvPr>
            <p:custDataLst>
              <p:tags r:id="rId150"/>
            </p:custDataLst>
          </p:nvPr>
        </p:nvSpPr>
        <p:spPr bwMode="auto">
          <a:xfrm>
            <a:off x="1868488" y="3322638"/>
            <a:ext cx="84137" cy="100012"/>
          </a:xfrm>
          <a:custGeom>
            <a:avLst/>
            <a:gdLst/>
            <a:ahLst/>
            <a:cxnLst>
              <a:cxn ang="0">
                <a:pos x="188" y="185"/>
              </a:cxn>
              <a:cxn ang="0">
                <a:pos x="175" y="185"/>
              </a:cxn>
              <a:cxn ang="0">
                <a:pos x="158" y="185"/>
              </a:cxn>
              <a:cxn ang="0">
                <a:pos x="144" y="180"/>
              </a:cxn>
              <a:cxn ang="0">
                <a:pos x="136" y="173"/>
              </a:cxn>
              <a:cxn ang="0">
                <a:pos x="129" y="163"/>
              </a:cxn>
              <a:cxn ang="0">
                <a:pos x="120" y="147"/>
              </a:cxn>
              <a:cxn ang="0">
                <a:pos x="110" y="131"/>
              </a:cxn>
              <a:cxn ang="0">
                <a:pos x="99" y="121"/>
              </a:cxn>
              <a:cxn ang="0">
                <a:pos x="93" y="126"/>
              </a:cxn>
              <a:cxn ang="0">
                <a:pos x="90" y="135"/>
              </a:cxn>
              <a:cxn ang="0">
                <a:pos x="84" y="130"/>
              </a:cxn>
              <a:cxn ang="0">
                <a:pos x="72" y="113"/>
              </a:cxn>
              <a:cxn ang="0">
                <a:pos x="56" y="87"/>
              </a:cxn>
              <a:cxn ang="0">
                <a:pos x="41" y="67"/>
              </a:cxn>
              <a:cxn ang="0">
                <a:pos x="31" y="58"/>
              </a:cxn>
              <a:cxn ang="0">
                <a:pos x="26" y="60"/>
              </a:cxn>
              <a:cxn ang="0">
                <a:pos x="29" y="69"/>
              </a:cxn>
              <a:cxn ang="0">
                <a:pos x="34" y="78"/>
              </a:cxn>
              <a:cxn ang="0">
                <a:pos x="41" y="84"/>
              </a:cxn>
              <a:cxn ang="0">
                <a:pos x="46" y="105"/>
              </a:cxn>
              <a:cxn ang="0">
                <a:pos x="13" y="98"/>
              </a:cxn>
              <a:cxn ang="0">
                <a:pos x="4" y="84"/>
              </a:cxn>
              <a:cxn ang="0">
                <a:pos x="0" y="60"/>
              </a:cxn>
              <a:cxn ang="0">
                <a:pos x="0" y="38"/>
              </a:cxn>
              <a:cxn ang="0">
                <a:pos x="3" y="28"/>
              </a:cxn>
              <a:cxn ang="0">
                <a:pos x="8" y="22"/>
              </a:cxn>
              <a:cxn ang="0">
                <a:pos x="14" y="13"/>
              </a:cxn>
              <a:cxn ang="0">
                <a:pos x="20" y="4"/>
              </a:cxn>
              <a:cxn ang="0">
                <a:pos x="28" y="0"/>
              </a:cxn>
              <a:cxn ang="0">
                <a:pos x="126" y="6"/>
              </a:cxn>
              <a:cxn ang="0">
                <a:pos x="127" y="21"/>
              </a:cxn>
              <a:cxn ang="0">
                <a:pos x="130" y="37"/>
              </a:cxn>
              <a:cxn ang="0">
                <a:pos x="143" y="70"/>
              </a:cxn>
              <a:cxn ang="0">
                <a:pos x="165" y="102"/>
              </a:cxn>
              <a:cxn ang="0">
                <a:pos x="177" y="117"/>
              </a:cxn>
              <a:cxn ang="0">
                <a:pos x="192" y="130"/>
              </a:cxn>
              <a:cxn ang="0">
                <a:pos x="189" y="143"/>
              </a:cxn>
              <a:cxn ang="0">
                <a:pos x="189" y="156"/>
              </a:cxn>
              <a:cxn ang="0">
                <a:pos x="192" y="191"/>
              </a:cxn>
              <a:cxn ang="0">
                <a:pos x="205" y="185"/>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FF0000"/>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272" name="Freeform 224"/>
          <p:cNvSpPr>
            <a:spLocks/>
          </p:cNvSpPr>
          <p:nvPr>
            <p:custDataLst>
              <p:tags r:id="rId151"/>
            </p:custDataLst>
          </p:nvPr>
        </p:nvSpPr>
        <p:spPr bwMode="auto">
          <a:xfrm>
            <a:off x="1949450" y="3376613"/>
            <a:ext cx="142875" cy="79375"/>
          </a:xfrm>
          <a:custGeom>
            <a:avLst/>
            <a:gdLst/>
            <a:ahLst/>
            <a:cxnLst>
              <a:cxn ang="0">
                <a:pos x="3" y="58"/>
              </a:cxn>
              <a:cxn ang="0">
                <a:pos x="0" y="42"/>
              </a:cxn>
              <a:cxn ang="0">
                <a:pos x="2" y="31"/>
              </a:cxn>
              <a:cxn ang="0">
                <a:pos x="17" y="33"/>
              </a:cxn>
              <a:cxn ang="0">
                <a:pos x="36" y="41"/>
              </a:cxn>
              <a:cxn ang="0">
                <a:pos x="49" y="43"/>
              </a:cxn>
              <a:cxn ang="0">
                <a:pos x="67" y="43"/>
              </a:cxn>
              <a:cxn ang="0">
                <a:pos x="86" y="39"/>
              </a:cxn>
              <a:cxn ang="0">
                <a:pos x="110" y="30"/>
              </a:cxn>
              <a:cxn ang="0">
                <a:pos x="140" y="13"/>
              </a:cxn>
              <a:cxn ang="0">
                <a:pos x="162" y="4"/>
              </a:cxn>
              <a:cxn ang="0">
                <a:pos x="179" y="0"/>
              </a:cxn>
              <a:cxn ang="0">
                <a:pos x="203" y="0"/>
              </a:cxn>
              <a:cxn ang="0">
                <a:pos x="224" y="6"/>
              </a:cxn>
              <a:cxn ang="0">
                <a:pos x="243" y="15"/>
              </a:cxn>
              <a:cxn ang="0">
                <a:pos x="259" y="28"/>
              </a:cxn>
              <a:cxn ang="0">
                <a:pos x="280" y="46"/>
              </a:cxn>
              <a:cxn ang="0">
                <a:pos x="302" y="61"/>
              </a:cxn>
              <a:cxn ang="0">
                <a:pos x="319" y="67"/>
              </a:cxn>
              <a:cxn ang="0">
                <a:pos x="313" y="82"/>
              </a:cxn>
              <a:cxn ang="0">
                <a:pos x="293" y="106"/>
              </a:cxn>
              <a:cxn ang="0">
                <a:pos x="277" y="138"/>
              </a:cxn>
              <a:cxn ang="0">
                <a:pos x="265" y="153"/>
              </a:cxn>
              <a:cxn ang="0">
                <a:pos x="253" y="146"/>
              </a:cxn>
              <a:cxn ang="0">
                <a:pos x="240" y="136"/>
              </a:cxn>
              <a:cxn ang="0">
                <a:pos x="230" y="126"/>
              </a:cxn>
              <a:cxn ang="0">
                <a:pos x="230" y="114"/>
              </a:cxn>
              <a:cxn ang="0">
                <a:pos x="235" y="100"/>
              </a:cxn>
              <a:cxn ang="0">
                <a:pos x="249" y="86"/>
              </a:cxn>
              <a:cxn ang="0">
                <a:pos x="233" y="68"/>
              </a:cxn>
              <a:cxn ang="0">
                <a:pos x="207" y="55"/>
              </a:cxn>
              <a:cxn ang="0">
                <a:pos x="195" y="41"/>
              </a:cxn>
              <a:cxn ang="0">
                <a:pos x="179" y="34"/>
              </a:cxn>
              <a:cxn ang="0">
                <a:pos x="163" y="41"/>
              </a:cxn>
              <a:cxn ang="0">
                <a:pos x="150" y="50"/>
              </a:cxn>
              <a:cxn ang="0">
                <a:pos x="140" y="61"/>
              </a:cxn>
              <a:cxn ang="0">
                <a:pos x="132" y="74"/>
              </a:cxn>
              <a:cxn ang="0">
                <a:pos x="128" y="88"/>
              </a:cxn>
              <a:cxn ang="0">
                <a:pos x="123" y="109"/>
              </a:cxn>
              <a:cxn ang="0">
                <a:pos x="122" y="125"/>
              </a:cxn>
              <a:cxn ang="0">
                <a:pos x="118" y="129"/>
              </a:cxn>
              <a:cxn ang="0">
                <a:pos x="108" y="135"/>
              </a:cxn>
              <a:cxn ang="0">
                <a:pos x="96" y="135"/>
              </a:cxn>
              <a:cxn ang="0">
                <a:pos x="83" y="129"/>
              </a:cxn>
              <a:cxn ang="0">
                <a:pos x="66" y="116"/>
              </a:cxn>
              <a:cxn ang="0">
                <a:pos x="48" y="94"/>
              </a:cxn>
              <a:cxn ang="0">
                <a:pos x="33" y="80"/>
              </a:cxn>
              <a:cxn ang="0">
                <a:pos x="22" y="74"/>
              </a:cxn>
              <a:cxn ang="0">
                <a:pos x="3" y="73"/>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273" name="Freeform 225"/>
          <p:cNvSpPr>
            <a:spLocks/>
          </p:cNvSpPr>
          <p:nvPr>
            <p:custDataLst>
              <p:tags r:id="rId152"/>
            </p:custDataLst>
          </p:nvPr>
        </p:nvSpPr>
        <p:spPr bwMode="auto">
          <a:xfrm>
            <a:off x="2630488" y="4630738"/>
            <a:ext cx="133350" cy="155575"/>
          </a:xfrm>
          <a:custGeom>
            <a:avLst/>
            <a:gdLst/>
            <a:ahLst/>
            <a:cxnLst>
              <a:cxn ang="0">
                <a:pos x="297" y="181"/>
              </a:cxn>
              <a:cxn ang="0">
                <a:pos x="296" y="185"/>
              </a:cxn>
              <a:cxn ang="0">
                <a:pos x="291" y="194"/>
              </a:cxn>
              <a:cxn ang="0">
                <a:pos x="282" y="199"/>
              </a:cxn>
              <a:cxn ang="0">
                <a:pos x="272" y="201"/>
              </a:cxn>
              <a:cxn ang="0">
                <a:pos x="263" y="207"/>
              </a:cxn>
              <a:cxn ang="0">
                <a:pos x="253" y="229"/>
              </a:cxn>
              <a:cxn ang="0">
                <a:pos x="242" y="254"/>
              </a:cxn>
              <a:cxn ang="0">
                <a:pos x="231" y="267"/>
              </a:cxn>
              <a:cxn ang="0">
                <a:pos x="221" y="273"/>
              </a:cxn>
              <a:cxn ang="0">
                <a:pos x="200" y="281"/>
              </a:cxn>
              <a:cxn ang="0">
                <a:pos x="164" y="290"/>
              </a:cxn>
              <a:cxn ang="0">
                <a:pos x="139" y="293"/>
              </a:cxn>
              <a:cxn ang="0">
                <a:pos x="123" y="293"/>
              </a:cxn>
              <a:cxn ang="0">
                <a:pos x="106" y="290"/>
              </a:cxn>
              <a:cxn ang="0">
                <a:pos x="92" y="286"/>
              </a:cxn>
              <a:cxn ang="0">
                <a:pos x="80" y="278"/>
              </a:cxn>
              <a:cxn ang="0">
                <a:pos x="71" y="268"/>
              </a:cxn>
              <a:cxn ang="0">
                <a:pos x="1" y="236"/>
              </a:cxn>
              <a:cxn ang="0">
                <a:pos x="0" y="88"/>
              </a:cxn>
              <a:cxn ang="0">
                <a:pos x="1" y="49"/>
              </a:cxn>
              <a:cxn ang="0">
                <a:pos x="4" y="35"/>
              </a:cxn>
              <a:cxn ang="0">
                <a:pos x="11" y="21"/>
              </a:cxn>
              <a:cxn ang="0">
                <a:pos x="20" y="8"/>
              </a:cxn>
              <a:cxn ang="0">
                <a:pos x="41" y="2"/>
              </a:cxn>
              <a:cxn ang="0">
                <a:pos x="53" y="0"/>
              </a:cxn>
              <a:cxn ang="0">
                <a:pos x="72" y="6"/>
              </a:cxn>
              <a:cxn ang="0">
                <a:pos x="80" y="7"/>
              </a:cxn>
              <a:cxn ang="0">
                <a:pos x="84" y="4"/>
              </a:cxn>
              <a:cxn ang="0">
                <a:pos x="87" y="5"/>
              </a:cxn>
              <a:cxn ang="0">
                <a:pos x="90" y="11"/>
              </a:cxn>
              <a:cxn ang="0">
                <a:pos x="99" y="19"/>
              </a:cxn>
              <a:cxn ang="0">
                <a:pos x="121" y="31"/>
              </a:cxn>
              <a:cxn ang="0">
                <a:pos x="148" y="41"/>
              </a:cxn>
              <a:cxn ang="0">
                <a:pos x="182" y="59"/>
              </a:cxn>
              <a:cxn ang="0">
                <a:pos x="210" y="79"/>
              </a:cxn>
              <a:cxn ang="0">
                <a:pos x="241" y="102"/>
              </a:cxn>
              <a:cxn ang="0">
                <a:pos x="261" y="117"/>
              </a:cxn>
              <a:cxn ang="0">
                <a:pos x="266" y="124"/>
              </a:cxn>
              <a:cxn ang="0">
                <a:pos x="280" y="135"/>
              </a:cxn>
              <a:cxn ang="0">
                <a:pos x="299" y="151"/>
              </a:cxn>
              <a:cxn ang="0">
                <a:pos x="306" y="161"/>
              </a:cxn>
              <a:cxn ang="0">
                <a:pos x="304" y="166"/>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274" name="Freeform 226"/>
          <p:cNvSpPr>
            <a:spLocks/>
          </p:cNvSpPr>
          <p:nvPr>
            <p:custDataLst>
              <p:tags r:id="rId153"/>
            </p:custDataLst>
          </p:nvPr>
        </p:nvSpPr>
        <p:spPr bwMode="auto">
          <a:xfrm>
            <a:off x="4176713" y="1247775"/>
            <a:ext cx="236537" cy="92075"/>
          </a:xfrm>
          <a:custGeom>
            <a:avLst/>
            <a:gdLst/>
            <a:ahLst/>
            <a:cxnLst>
              <a:cxn ang="0">
                <a:pos x="74" y="19"/>
              </a:cxn>
              <a:cxn ang="0">
                <a:pos x="94" y="34"/>
              </a:cxn>
              <a:cxn ang="0">
                <a:pos x="110" y="27"/>
              </a:cxn>
              <a:cxn ang="0">
                <a:pos x="132" y="27"/>
              </a:cxn>
              <a:cxn ang="0">
                <a:pos x="161" y="44"/>
              </a:cxn>
              <a:cxn ang="0">
                <a:pos x="209" y="19"/>
              </a:cxn>
              <a:cxn ang="0">
                <a:pos x="243" y="19"/>
              </a:cxn>
              <a:cxn ang="0">
                <a:pos x="260" y="16"/>
              </a:cxn>
              <a:cxn ang="0">
                <a:pos x="269" y="14"/>
              </a:cxn>
              <a:cxn ang="0">
                <a:pos x="279" y="11"/>
              </a:cxn>
              <a:cxn ang="0">
                <a:pos x="286" y="3"/>
              </a:cxn>
              <a:cxn ang="0">
                <a:pos x="321" y="5"/>
              </a:cxn>
              <a:cxn ang="0">
                <a:pos x="333" y="12"/>
              </a:cxn>
              <a:cxn ang="0">
                <a:pos x="348" y="7"/>
              </a:cxn>
              <a:cxn ang="0">
                <a:pos x="353" y="0"/>
              </a:cxn>
              <a:cxn ang="0">
                <a:pos x="367" y="7"/>
              </a:cxn>
              <a:cxn ang="0">
                <a:pos x="389" y="7"/>
              </a:cxn>
              <a:cxn ang="0">
                <a:pos x="436" y="1"/>
              </a:cxn>
              <a:cxn ang="0">
                <a:pos x="482" y="6"/>
              </a:cxn>
              <a:cxn ang="0">
                <a:pos x="528" y="12"/>
              </a:cxn>
              <a:cxn ang="0">
                <a:pos x="545" y="49"/>
              </a:cxn>
              <a:cxn ang="0">
                <a:pos x="537" y="60"/>
              </a:cxn>
              <a:cxn ang="0">
                <a:pos x="513" y="62"/>
              </a:cxn>
              <a:cxn ang="0">
                <a:pos x="483" y="54"/>
              </a:cxn>
              <a:cxn ang="0">
                <a:pos x="413" y="44"/>
              </a:cxn>
              <a:cxn ang="0">
                <a:pos x="438" y="81"/>
              </a:cxn>
              <a:cxn ang="0">
                <a:pos x="471" y="102"/>
              </a:cxn>
              <a:cxn ang="0">
                <a:pos x="493" y="119"/>
              </a:cxn>
              <a:cxn ang="0">
                <a:pos x="475" y="136"/>
              </a:cxn>
              <a:cxn ang="0">
                <a:pos x="449" y="142"/>
              </a:cxn>
              <a:cxn ang="0">
                <a:pos x="426" y="141"/>
              </a:cxn>
              <a:cxn ang="0">
                <a:pos x="412" y="134"/>
              </a:cxn>
              <a:cxn ang="0">
                <a:pos x="399" y="130"/>
              </a:cxn>
              <a:cxn ang="0">
                <a:pos x="385" y="121"/>
              </a:cxn>
              <a:cxn ang="0">
                <a:pos x="375" y="104"/>
              </a:cxn>
              <a:cxn ang="0">
                <a:pos x="365" y="92"/>
              </a:cxn>
              <a:cxn ang="0">
                <a:pos x="344" y="84"/>
              </a:cxn>
              <a:cxn ang="0">
                <a:pos x="325" y="76"/>
              </a:cxn>
              <a:cxn ang="0">
                <a:pos x="303" y="87"/>
              </a:cxn>
              <a:cxn ang="0">
                <a:pos x="258" y="134"/>
              </a:cxn>
              <a:cxn ang="0">
                <a:pos x="236" y="163"/>
              </a:cxn>
              <a:cxn ang="0">
                <a:pos x="220" y="172"/>
              </a:cxn>
              <a:cxn ang="0">
                <a:pos x="188" y="167"/>
              </a:cxn>
              <a:cxn ang="0">
                <a:pos x="165" y="155"/>
              </a:cxn>
              <a:cxn ang="0">
                <a:pos x="113" y="105"/>
              </a:cxn>
              <a:cxn ang="0">
                <a:pos x="95" y="91"/>
              </a:cxn>
              <a:cxn ang="0">
                <a:pos x="60" y="76"/>
              </a:cxn>
              <a:cxn ang="0">
                <a:pos x="16" y="58"/>
              </a:cxn>
              <a:cxn ang="0">
                <a:pos x="11" y="34"/>
              </a:cxn>
              <a:cxn ang="0">
                <a:pos x="28" y="19"/>
              </a:cxn>
              <a:cxn ang="0">
                <a:pos x="47" y="12"/>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275" name="Freeform 227"/>
          <p:cNvSpPr>
            <a:spLocks/>
          </p:cNvSpPr>
          <p:nvPr>
            <p:custDataLst>
              <p:tags r:id="rId154"/>
            </p:custDataLst>
          </p:nvPr>
        </p:nvSpPr>
        <p:spPr bwMode="auto">
          <a:xfrm>
            <a:off x="4103688" y="1477963"/>
            <a:ext cx="449262" cy="361950"/>
          </a:xfrm>
          <a:custGeom>
            <a:avLst/>
            <a:gdLst/>
            <a:ahLst/>
            <a:cxnLst>
              <a:cxn ang="0">
                <a:pos x="240" y="622"/>
              </a:cxn>
              <a:cxn ang="0">
                <a:pos x="155" y="683"/>
              </a:cxn>
              <a:cxn ang="0">
                <a:pos x="32" y="654"/>
              </a:cxn>
              <a:cxn ang="0">
                <a:pos x="67" y="634"/>
              </a:cxn>
              <a:cxn ang="0">
                <a:pos x="18" y="596"/>
              </a:cxn>
              <a:cxn ang="0">
                <a:pos x="44" y="595"/>
              </a:cxn>
              <a:cxn ang="0">
                <a:pos x="67" y="567"/>
              </a:cxn>
              <a:cxn ang="0">
                <a:pos x="8" y="546"/>
              </a:cxn>
              <a:cxn ang="0">
                <a:pos x="74" y="523"/>
              </a:cxn>
              <a:cxn ang="0">
                <a:pos x="0" y="499"/>
              </a:cxn>
              <a:cxn ang="0">
                <a:pos x="20" y="456"/>
              </a:cxn>
              <a:cxn ang="0">
                <a:pos x="37" y="461"/>
              </a:cxn>
              <a:cxn ang="0">
                <a:pos x="77" y="449"/>
              </a:cxn>
              <a:cxn ang="0">
                <a:pos x="92" y="424"/>
              </a:cxn>
              <a:cxn ang="0">
                <a:pos x="130" y="409"/>
              </a:cxn>
              <a:cxn ang="0">
                <a:pos x="220" y="382"/>
              </a:cxn>
              <a:cxn ang="0">
                <a:pos x="227" y="339"/>
              </a:cxn>
              <a:cxn ang="0">
                <a:pos x="283" y="325"/>
              </a:cxn>
              <a:cxn ang="0">
                <a:pos x="282" y="310"/>
              </a:cxn>
              <a:cxn ang="0">
                <a:pos x="298" y="285"/>
              </a:cxn>
              <a:cxn ang="0">
                <a:pos x="335" y="243"/>
              </a:cxn>
              <a:cxn ang="0">
                <a:pos x="343" y="226"/>
              </a:cxn>
              <a:cxn ang="0">
                <a:pos x="390" y="200"/>
              </a:cxn>
              <a:cxn ang="0">
                <a:pos x="387" y="157"/>
              </a:cxn>
              <a:cxn ang="0">
                <a:pos x="373" y="142"/>
              </a:cxn>
              <a:cxn ang="0">
                <a:pos x="334" y="154"/>
              </a:cxn>
              <a:cxn ang="0">
                <a:pos x="390" y="103"/>
              </a:cxn>
              <a:cxn ang="0">
                <a:pos x="411" y="96"/>
              </a:cxn>
              <a:cxn ang="0">
                <a:pos x="463" y="114"/>
              </a:cxn>
              <a:cxn ang="0">
                <a:pos x="466" y="91"/>
              </a:cxn>
              <a:cxn ang="0">
                <a:pos x="558" y="61"/>
              </a:cxn>
              <a:cxn ang="0">
                <a:pos x="591" y="63"/>
              </a:cxn>
              <a:cxn ang="0">
                <a:pos x="645" y="55"/>
              </a:cxn>
              <a:cxn ang="0">
                <a:pos x="645" y="33"/>
              </a:cxn>
              <a:cxn ang="0">
                <a:pos x="699" y="13"/>
              </a:cxn>
              <a:cxn ang="0">
                <a:pos x="705" y="29"/>
              </a:cxn>
              <a:cxn ang="0">
                <a:pos x="712" y="40"/>
              </a:cxn>
              <a:cxn ang="0">
                <a:pos x="758" y="12"/>
              </a:cxn>
              <a:cxn ang="0">
                <a:pos x="817" y="6"/>
              </a:cxn>
              <a:cxn ang="0">
                <a:pos x="844" y="8"/>
              </a:cxn>
              <a:cxn ang="0">
                <a:pos x="862" y="11"/>
              </a:cxn>
              <a:cxn ang="0">
                <a:pos x="924" y="6"/>
              </a:cxn>
              <a:cxn ang="0">
                <a:pos x="1037" y="43"/>
              </a:cxn>
              <a:cxn ang="0">
                <a:pos x="1005" y="79"/>
              </a:cxn>
              <a:cxn ang="0">
                <a:pos x="930" y="55"/>
              </a:cxn>
              <a:cxn ang="0">
                <a:pos x="873" y="74"/>
              </a:cxn>
              <a:cxn ang="0">
                <a:pos x="848" y="116"/>
              </a:cxn>
              <a:cxn ang="0">
                <a:pos x="811" y="111"/>
              </a:cxn>
              <a:cxn ang="0">
                <a:pos x="745" y="128"/>
              </a:cxn>
              <a:cxn ang="0">
                <a:pos x="694" y="92"/>
              </a:cxn>
              <a:cxn ang="0">
                <a:pos x="620" y="112"/>
              </a:cxn>
              <a:cxn ang="0">
                <a:pos x="534" y="134"/>
              </a:cxn>
              <a:cxn ang="0">
                <a:pos x="486" y="210"/>
              </a:cxn>
              <a:cxn ang="0">
                <a:pos x="430" y="279"/>
              </a:cxn>
              <a:cxn ang="0">
                <a:pos x="399" y="364"/>
              </a:cxn>
              <a:cxn ang="0">
                <a:pos x="333" y="425"/>
              </a:cxn>
              <a:cxn ang="0">
                <a:pos x="355" y="497"/>
              </a:cxn>
              <a:cxn ang="0">
                <a:pos x="354" y="558"/>
              </a:cxn>
              <a:cxn ang="0">
                <a:pos x="331" y="615"/>
              </a:cxn>
              <a:cxn ang="0">
                <a:pos x="295" y="645"/>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pattFill prst="dkUpDiag">
            <a:fgClr>
              <a:srgbClr val="00B050"/>
            </a:fgClr>
            <a:bgClr>
              <a:schemeClr val="bg1"/>
            </a:bgClr>
          </a:patt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276" name="Freeform 228"/>
          <p:cNvSpPr>
            <a:spLocks/>
          </p:cNvSpPr>
          <p:nvPr>
            <p:custDataLst>
              <p:tags r:id="rId155"/>
            </p:custDataLst>
          </p:nvPr>
        </p:nvSpPr>
        <p:spPr bwMode="auto">
          <a:xfrm>
            <a:off x="4443413" y="2319338"/>
            <a:ext cx="49212" cy="90487"/>
          </a:xfrm>
          <a:custGeom>
            <a:avLst/>
            <a:gdLst/>
            <a:ahLst/>
            <a:cxnLst>
              <a:cxn ang="0">
                <a:pos x="120" y="99"/>
              </a:cxn>
              <a:cxn ang="0">
                <a:pos x="92" y="60"/>
              </a:cxn>
              <a:cxn ang="0">
                <a:pos x="70" y="28"/>
              </a:cxn>
              <a:cxn ang="0">
                <a:pos x="60" y="16"/>
              </a:cxn>
              <a:cxn ang="0">
                <a:pos x="53" y="8"/>
              </a:cxn>
              <a:cxn ang="0">
                <a:pos x="48" y="4"/>
              </a:cxn>
              <a:cxn ang="0">
                <a:pos x="45" y="2"/>
              </a:cxn>
              <a:cxn ang="0">
                <a:pos x="43" y="1"/>
              </a:cxn>
              <a:cxn ang="0">
                <a:pos x="39" y="0"/>
              </a:cxn>
              <a:cxn ang="0">
                <a:pos x="33" y="0"/>
              </a:cxn>
              <a:cxn ang="0">
                <a:pos x="27" y="1"/>
              </a:cxn>
              <a:cxn ang="0">
                <a:pos x="24" y="3"/>
              </a:cxn>
              <a:cxn ang="0">
                <a:pos x="21" y="5"/>
              </a:cxn>
              <a:cxn ang="0">
                <a:pos x="19" y="8"/>
              </a:cxn>
              <a:cxn ang="0">
                <a:pos x="16" y="12"/>
              </a:cxn>
              <a:cxn ang="0">
                <a:pos x="15" y="15"/>
              </a:cxn>
              <a:cxn ang="0">
                <a:pos x="15" y="20"/>
              </a:cxn>
              <a:cxn ang="0">
                <a:pos x="14" y="30"/>
              </a:cxn>
              <a:cxn ang="0">
                <a:pos x="12" y="42"/>
              </a:cxn>
              <a:cxn ang="0">
                <a:pos x="10" y="48"/>
              </a:cxn>
              <a:cxn ang="0">
                <a:pos x="8" y="54"/>
              </a:cxn>
              <a:cxn ang="0">
                <a:pos x="4" y="61"/>
              </a:cxn>
              <a:cxn ang="0">
                <a:pos x="0" y="68"/>
              </a:cxn>
              <a:cxn ang="0">
                <a:pos x="5" y="82"/>
              </a:cxn>
              <a:cxn ang="0">
                <a:pos x="10" y="99"/>
              </a:cxn>
              <a:cxn ang="0">
                <a:pos x="15" y="115"/>
              </a:cxn>
              <a:cxn ang="0">
                <a:pos x="20" y="129"/>
              </a:cxn>
              <a:cxn ang="0">
                <a:pos x="24" y="134"/>
              </a:cxn>
              <a:cxn ang="0">
                <a:pos x="30" y="139"/>
              </a:cxn>
              <a:cxn ang="0">
                <a:pos x="37" y="145"/>
              </a:cxn>
              <a:cxn ang="0">
                <a:pos x="46" y="151"/>
              </a:cxn>
              <a:cxn ang="0">
                <a:pos x="54" y="157"/>
              </a:cxn>
              <a:cxn ang="0">
                <a:pos x="60" y="163"/>
              </a:cxn>
              <a:cxn ang="0">
                <a:pos x="62" y="165"/>
              </a:cxn>
              <a:cxn ang="0">
                <a:pos x="65" y="168"/>
              </a:cxn>
              <a:cxn ang="0">
                <a:pos x="66" y="170"/>
              </a:cxn>
              <a:cxn ang="0">
                <a:pos x="67" y="173"/>
              </a:cxn>
              <a:cxn ang="0">
                <a:pos x="76" y="167"/>
              </a:cxn>
              <a:cxn ang="0">
                <a:pos x="86" y="160"/>
              </a:cxn>
              <a:cxn ang="0">
                <a:pos x="93" y="152"/>
              </a:cxn>
              <a:cxn ang="0">
                <a:pos x="101" y="142"/>
              </a:cxn>
              <a:cxn ang="0">
                <a:pos x="106" y="132"/>
              </a:cxn>
              <a:cxn ang="0">
                <a:pos x="112" y="121"/>
              </a:cxn>
              <a:cxn ang="0">
                <a:pos x="116" y="110"/>
              </a:cxn>
              <a:cxn ang="0">
                <a:pos x="120" y="9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77" name="Freeform 229"/>
          <p:cNvSpPr>
            <a:spLocks/>
          </p:cNvSpPr>
          <p:nvPr>
            <p:custDataLst>
              <p:tags r:id="rId156"/>
            </p:custDataLst>
          </p:nvPr>
        </p:nvSpPr>
        <p:spPr bwMode="auto">
          <a:xfrm>
            <a:off x="4151313" y="2159000"/>
            <a:ext cx="84137" cy="58738"/>
          </a:xfrm>
          <a:custGeom>
            <a:avLst/>
            <a:gdLst/>
            <a:ahLst/>
            <a:cxnLst>
              <a:cxn ang="0">
                <a:pos x="200" y="55"/>
              </a:cxn>
              <a:cxn ang="0">
                <a:pos x="195" y="56"/>
              </a:cxn>
              <a:cxn ang="0">
                <a:pos x="186" y="60"/>
              </a:cxn>
              <a:cxn ang="0">
                <a:pos x="177" y="65"/>
              </a:cxn>
              <a:cxn ang="0">
                <a:pos x="166" y="73"/>
              </a:cxn>
              <a:cxn ang="0">
                <a:pos x="155" y="80"/>
              </a:cxn>
              <a:cxn ang="0">
                <a:pos x="145" y="87"/>
              </a:cxn>
              <a:cxn ang="0">
                <a:pos x="137" y="93"/>
              </a:cxn>
              <a:cxn ang="0">
                <a:pos x="133" y="98"/>
              </a:cxn>
              <a:cxn ang="0">
                <a:pos x="127" y="98"/>
              </a:cxn>
              <a:cxn ang="0">
                <a:pos x="122" y="98"/>
              </a:cxn>
              <a:cxn ang="0">
                <a:pos x="116" y="97"/>
              </a:cxn>
              <a:cxn ang="0">
                <a:pos x="111" y="95"/>
              </a:cxn>
              <a:cxn ang="0">
                <a:pos x="106" y="93"/>
              </a:cxn>
              <a:cxn ang="0">
                <a:pos x="103" y="88"/>
              </a:cxn>
              <a:cxn ang="0">
                <a:pos x="101" y="82"/>
              </a:cxn>
              <a:cxn ang="0">
                <a:pos x="100" y="74"/>
              </a:cxn>
              <a:cxn ang="0">
                <a:pos x="91" y="80"/>
              </a:cxn>
              <a:cxn ang="0">
                <a:pos x="82" y="86"/>
              </a:cxn>
              <a:cxn ang="0">
                <a:pos x="78" y="90"/>
              </a:cxn>
              <a:cxn ang="0">
                <a:pos x="72" y="93"/>
              </a:cxn>
              <a:cxn ang="0">
                <a:pos x="67" y="96"/>
              </a:cxn>
              <a:cxn ang="0">
                <a:pos x="60" y="98"/>
              </a:cxn>
              <a:cxn ang="0">
                <a:pos x="39" y="98"/>
              </a:cxn>
              <a:cxn ang="0">
                <a:pos x="34" y="98"/>
              </a:cxn>
              <a:cxn ang="0">
                <a:pos x="28" y="95"/>
              </a:cxn>
              <a:cxn ang="0">
                <a:pos x="22" y="92"/>
              </a:cxn>
              <a:cxn ang="0">
                <a:pos x="15" y="89"/>
              </a:cxn>
              <a:cxn ang="0">
                <a:pos x="9" y="85"/>
              </a:cxn>
              <a:cxn ang="0">
                <a:pos x="4" y="81"/>
              </a:cxn>
              <a:cxn ang="0">
                <a:pos x="1" y="77"/>
              </a:cxn>
              <a:cxn ang="0">
                <a:pos x="0" y="74"/>
              </a:cxn>
              <a:cxn ang="0">
                <a:pos x="5" y="71"/>
              </a:cxn>
              <a:cxn ang="0">
                <a:pos x="10" y="67"/>
              </a:cxn>
              <a:cxn ang="0">
                <a:pos x="14" y="60"/>
              </a:cxn>
              <a:cxn ang="0">
                <a:pos x="20" y="53"/>
              </a:cxn>
              <a:cxn ang="0">
                <a:pos x="23" y="45"/>
              </a:cxn>
              <a:cxn ang="0">
                <a:pos x="27" y="37"/>
              </a:cxn>
              <a:cxn ang="0">
                <a:pos x="30" y="28"/>
              </a:cxn>
              <a:cxn ang="0">
                <a:pos x="33" y="19"/>
              </a:cxn>
              <a:cxn ang="0">
                <a:pos x="66" y="14"/>
              </a:cxn>
              <a:cxn ang="0">
                <a:pos x="103" y="9"/>
              </a:cxn>
              <a:cxn ang="0">
                <a:pos x="145" y="4"/>
              </a:cxn>
              <a:cxn ang="0">
                <a:pos x="193" y="0"/>
              </a:cxn>
              <a:cxn ang="0">
                <a:pos x="166" y="31"/>
              </a:cxn>
              <a:cxn ang="0">
                <a:pos x="166" y="34"/>
              </a:cxn>
              <a:cxn ang="0">
                <a:pos x="164" y="37"/>
              </a:cxn>
              <a:cxn ang="0">
                <a:pos x="162" y="39"/>
              </a:cxn>
              <a:cxn ang="0">
                <a:pos x="161" y="41"/>
              </a:cxn>
              <a:cxn ang="0">
                <a:pos x="157" y="45"/>
              </a:cxn>
              <a:cxn ang="0">
                <a:pos x="156" y="47"/>
              </a:cxn>
              <a:cxn ang="0">
                <a:pos x="156" y="49"/>
              </a:cxn>
              <a:cxn ang="0">
                <a:pos x="157" y="50"/>
              </a:cxn>
              <a:cxn ang="0">
                <a:pos x="159" y="50"/>
              </a:cxn>
              <a:cxn ang="0">
                <a:pos x="163" y="51"/>
              </a:cxn>
              <a:cxn ang="0">
                <a:pos x="177" y="53"/>
              </a:cxn>
              <a:cxn ang="0">
                <a:pos x="200" y="55"/>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278" name="Freeform 230"/>
          <p:cNvSpPr>
            <a:spLocks/>
          </p:cNvSpPr>
          <p:nvPr>
            <p:custDataLst>
              <p:tags r:id="rId157"/>
            </p:custDataLst>
          </p:nvPr>
        </p:nvSpPr>
        <p:spPr bwMode="auto">
          <a:xfrm>
            <a:off x="4089400" y="1978025"/>
            <a:ext cx="84138" cy="73025"/>
          </a:xfrm>
          <a:custGeom>
            <a:avLst/>
            <a:gdLst/>
            <a:ahLst/>
            <a:cxnLst>
              <a:cxn ang="0">
                <a:pos x="0" y="112"/>
              </a:cxn>
              <a:cxn ang="0">
                <a:pos x="2" y="116"/>
              </a:cxn>
              <a:cxn ang="0">
                <a:pos x="3" y="107"/>
              </a:cxn>
              <a:cxn ang="0">
                <a:pos x="3" y="93"/>
              </a:cxn>
              <a:cxn ang="0">
                <a:pos x="9" y="82"/>
              </a:cxn>
              <a:cxn ang="0">
                <a:pos x="17" y="69"/>
              </a:cxn>
              <a:cxn ang="0">
                <a:pos x="20" y="56"/>
              </a:cxn>
              <a:cxn ang="0">
                <a:pos x="23" y="46"/>
              </a:cxn>
              <a:cxn ang="0">
                <a:pos x="28" y="37"/>
              </a:cxn>
              <a:cxn ang="0">
                <a:pos x="35" y="32"/>
              </a:cxn>
              <a:cxn ang="0">
                <a:pos x="41" y="38"/>
              </a:cxn>
              <a:cxn ang="0">
                <a:pos x="43" y="49"/>
              </a:cxn>
              <a:cxn ang="0">
                <a:pos x="47" y="58"/>
              </a:cxn>
              <a:cxn ang="0">
                <a:pos x="55" y="65"/>
              </a:cxn>
              <a:cxn ang="0">
                <a:pos x="87" y="67"/>
              </a:cxn>
              <a:cxn ang="0">
                <a:pos x="79" y="41"/>
              </a:cxn>
              <a:cxn ang="0">
                <a:pos x="69" y="36"/>
              </a:cxn>
              <a:cxn ang="0">
                <a:pos x="63" y="30"/>
              </a:cxn>
              <a:cxn ang="0">
                <a:pos x="61" y="23"/>
              </a:cxn>
              <a:cxn ang="0">
                <a:pos x="70" y="17"/>
              </a:cxn>
              <a:cxn ang="0">
                <a:pos x="87" y="14"/>
              </a:cxn>
              <a:cxn ang="0">
                <a:pos x="98" y="10"/>
              </a:cxn>
              <a:cxn ang="0">
                <a:pos x="111" y="6"/>
              </a:cxn>
              <a:cxn ang="0">
                <a:pos x="130" y="3"/>
              </a:cxn>
              <a:cxn ang="0">
                <a:pos x="147" y="1"/>
              </a:cxn>
              <a:cxn ang="0">
                <a:pos x="159" y="2"/>
              </a:cxn>
              <a:cxn ang="0">
                <a:pos x="176" y="1"/>
              </a:cxn>
              <a:cxn ang="0">
                <a:pos x="183" y="10"/>
              </a:cxn>
              <a:cxn ang="0">
                <a:pos x="178" y="26"/>
              </a:cxn>
              <a:cxn ang="0">
                <a:pos x="169" y="40"/>
              </a:cxn>
              <a:cxn ang="0">
                <a:pos x="159" y="51"/>
              </a:cxn>
              <a:cxn ang="0">
                <a:pos x="155" y="63"/>
              </a:cxn>
              <a:cxn ang="0">
                <a:pos x="153" y="76"/>
              </a:cxn>
              <a:cxn ang="0">
                <a:pos x="120" y="142"/>
              </a:cxn>
              <a:cxn ang="0">
                <a:pos x="80" y="122"/>
              </a:cxn>
              <a:cxn ang="0">
                <a:pos x="35" y="117"/>
              </a:cxn>
              <a:cxn ang="0">
                <a:pos x="8" y="11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279" name="Freeform 231"/>
          <p:cNvSpPr>
            <a:spLocks/>
          </p:cNvSpPr>
          <p:nvPr>
            <p:custDataLst>
              <p:tags r:id="rId158"/>
            </p:custDataLst>
          </p:nvPr>
        </p:nvSpPr>
        <p:spPr bwMode="auto">
          <a:xfrm>
            <a:off x="4070350" y="2041525"/>
            <a:ext cx="84138" cy="57150"/>
          </a:xfrm>
          <a:custGeom>
            <a:avLst/>
            <a:gdLst/>
            <a:ahLst/>
            <a:cxnLst>
              <a:cxn ang="0">
                <a:pos x="192" y="61"/>
              </a:cxn>
              <a:cxn ang="0">
                <a:pos x="189" y="62"/>
              </a:cxn>
              <a:cxn ang="0">
                <a:pos x="184" y="63"/>
              </a:cxn>
              <a:cxn ang="0">
                <a:pos x="180" y="64"/>
              </a:cxn>
              <a:cxn ang="0">
                <a:pos x="177" y="67"/>
              </a:cxn>
              <a:cxn ang="0">
                <a:pos x="168" y="72"/>
              </a:cxn>
              <a:cxn ang="0">
                <a:pos x="160" y="79"/>
              </a:cxn>
              <a:cxn ang="0">
                <a:pos x="154" y="86"/>
              </a:cxn>
              <a:cxn ang="0">
                <a:pos x="147" y="93"/>
              </a:cxn>
              <a:cxn ang="0">
                <a:pos x="143" y="99"/>
              </a:cxn>
              <a:cxn ang="0">
                <a:pos x="139" y="105"/>
              </a:cxn>
              <a:cxn ang="0">
                <a:pos x="120" y="97"/>
              </a:cxn>
              <a:cxn ang="0">
                <a:pos x="102" y="89"/>
              </a:cxn>
              <a:cxn ang="0">
                <a:pos x="86" y="80"/>
              </a:cxn>
              <a:cxn ang="0">
                <a:pos x="69" y="71"/>
              </a:cxn>
              <a:cxn ang="0">
                <a:pos x="53" y="61"/>
              </a:cxn>
              <a:cxn ang="0">
                <a:pos x="36" y="53"/>
              </a:cxn>
              <a:cxn ang="0">
                <a:pos x="19" y="44"/>
              </a:cxn>
              <a:cxn ang="0">
                <a:pos x="0" y="37"/>
              </a:cxn>
              <a:cxn ang="0">
                <a:pos x="0" y="13"/>
              </a:cxn>
              <a:cxn ang="0">
                <a:pos x="7" y="7"/>
              </a:cxn>
              <a:cxn ang="0">
                <a:pos x="16" y="4"/>
              </a:cxn>
              <a:cxn ang="0">
                <a:pos x="29" y="1"/>
              </a:cxn>
              <a:cxn ang="0">
                <a:pos x="40" y="0"/>
              </a:cxn>
              <a:cxn ang="0">
                <a:pos x="60" y="2"/>
              </a:cxn>
              <a:cxn ang="0">
                <a:pos x="93" y="5"/>
              </a:cxn>
              <a:cxn ang="0">
                <a:pos x="111" y="7"/>
              </a:cxn>
              <a:cxn ang="0">
                <a:pos x="128" y="7"/>
              </a:cxn>
              <a:cxn ang="0">
                <a:pos x="143" y="7"/>
              </a:cxn>
              <a:cxn ang="0">
                <a:pos x="153" y="6"/>
              </a:cxn>
              <a:cxn ang="0">
                <a:pos x="155" y="11"/>
              </a:cxn>
              <a:cxn ang="0">
                <a:pos x="159" y="17"/>
              </a:cxn>
              <a:cxn ang="0">
                <a:pos x="161" y="20"/>
              </a:cxn>
              <a:cxn ang="0">
                <a:pos x="164" y="23"/>
              </a:cxn>
              <a:cxn ang="0">
                <a:pos x="165" y="27"/>
              </a:cxn>
              <a:cxn ang="0">
                <a:pos x="166" y="31"/>
              </a:cxn>
              <a:cxn ang="0">
                <a:pos x="170" y="32"/>
              </a:cxn>
              <a:cxn ang="0">
                <a:pos x="177" y="33"/>
              </a:cxn>
              <a:cxn ang="0">
                <a:pos x="180" y="34"/>
              </a:cxn>
              <a:cxn ang="0">
                <a:pos x="183" y="34"/>
              </a:cxn>
              <a:cxn ang="0">
                <a:pos x="188" y="33"/>
              </a:cxn>
              <a:cxn ang="0">
                <a:pos x="192" y="31"/>
              </a:cxn>
              <a:cxn ang="0">
                <a:pos x="192" y="61"/>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280" name="Freeform 232"/>
          <p:cNvSpPr>
            <a:spLocks/>
          </p:cNvSpPr>
          <p:nvPr>
            <p:custDataLst>
              <p:tags r:id="rId159"/>
            </p:custDataLst>
          </p:nvPr>
        </p:nvSpPr>
        <p:spPr bwMode="auto">
          <a:xfrm>
            <a:off x="4830763" y="2595563"/>
            <a:ext cx="33337" cy="131762"/>
          </a:xfrm>
          <a:custGeom>
            <a:avLst/>
            <a:gdLst/>
            <a:ahLst/>
            <a:cxnLst>
              <a:cxn ang="0">
                <a:pos x="33" y="0"/>
              </a:cxn>
              <a:cxn ang="0">
                <a:pos x="37" y="2"/>
              </a:cxn>
              <a:cxn ang="0">
                <a:pos x="40" y="4"/>
              </a:cxn>
              <a:cxn ang="0">
                <a:pos x="43" y="7"/>
              </a:cxn>
              <a:cxn ang="0">
                <a:pos x="46" y="10"/>
              </a:cxn>
              <a:cxn ang="0">
                <a:pos x="52" y="18"/>
              </a:cxn>
              <a:cxn ang="0">
                <a:pos x="56" y="25"/>
              </a:cxn>
              <a:cxn ang="0">
                <a:pos x="62" y="32"/>
              </a:cxn>
              <a:cxn ang="0">
                <a:pos x="67" y="38"/>
              </a:cxn>
              <a:cxn ang="0">
                <a:pos x="70" y="40"/>
              </a:cxn>
              <a:cxn ang="0">
                <a:pos x="73" y="42"/>
              </a:cxn>
              <a:cxn ang="0">
                <a:pos x="76" y="43"/>
              </a:cxn>
              <a:cxn ang="0">
                <a:pos x="80" y="44"/>
              </a:cxn>
              <a:cxn ang="0">
                <a:pos x="80" y="53"/>
              </a:cxn>
              <a:cxn ang="0">
                <a:pos x="80" y="62"/>
              </a:cxn>
              <a:cxn ang="0">
                <a:pos x="53" y="254"/>
              </a:cxn>
              <a:cxn ang="0">
                <a:pos x="0" y="93"/>
              </a:cxn>
              <a:cxn ang="0">
                <a:pos x="4" y="88"/>
              </a:cxn>
              <a:cxn ang="0">
                <a:pos x="11" y="71"/>
              </a:cxn>
              <a:cxn ang="0">
                <a:pos x="17" y="57"/>
              </a:cxn>
              <a:cxn ang="0">
                <a:pos x="22" y="41"/>
              </a:cxn>
              <a:cxn ang="0">
                <a:pos x="28" y="23"/>
              </a:cxn>
              <a:cxn ang="0">
                <a:pos x="33" y="0"/>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81" name="Freeform 233"/>
          <p:cNvSpPr>
            <a:spLocks/>
          </p:cNvSpPr>
          <p:nvPr>
            <p:custDataLst>
              <p:tags r:id="rId160"/>
            </p:custDataLst>
          </p:nvPr>
        </p:nvSpPr>
        <p:spPr bwMode="auto">
          <a:xfrm>
            <a:off x="4779963" y="2647950"/>
            <a:ext cx="69850" cy="130175"/>
          </a:xfrm>
          <a:custGeom>
            <a:avLst/>
            <a:gdLst/>
            <a:ahLst/>
            <a:cxnLst>
              <a:cxn ang="0">
                <a:pos x="114" y="0"/>
              </a:cxn>
              <a:cxn ang="0">
                <a:pos x="167" y="155"/>
              </a:cxn>
              <a:cxn ang="0">
                <a:pos x="121" y="259"/>
              </a:cxn>
              <a:cxn ang="0">
                <a:pos x="113" y="259"/>
              </a:cxn>
              <a:cxn ang="0">
                <a:pos x="107" y="257"/>
              </a:cxn>
              <a:cxn ang="0">
                <a:pos x="100" y="254"/>
              </a:cxn>
              <a:cxn ang="0">
                <a:pos x="95" y="251"/>
              </a:cxn>
              <a:cxn ang="0">
                <a:pos x="89" y="245"/>
              </a:cxn>
              <a:cxn ang="0">
                <a:pos x="85" y="240"/>
              </a:cxn>
              <a:cxn ang="0">
                <a:pos x="80" y="235"/>
              </a:cxn>
              <a:cxn ang="0">
                <a:pos x="76" y="229"/>
              </a:cxn>
              <a:cxn ang="0">
                <a:pos x="69" y="217"/>
              </a:cxn>
              <a:cxn ang="0">
                <a:pos x="65" y="205"/>
              </a:cxn>
              <a:cxn ang="0">
                <a:pos x="62" y="194"/>
              </a:cxn>
              <a:cxn ang="0">
                <a:pos x="62" y="185"/>
              </a:cxn>
              <a:cxn ang="0">
                <a:pos x="55" y="184"/>
              </a:cxn>
              <a:cxn ang="0">
                <a:pos x="51" y="183"/>
              </a:cxn>
              <a:cxn ang="0">
                <a:pos x="45" y="182"/>
              </a:cxn>
              <a:cxn ang="0">
                <a:pos x="42" y="180"/>
              </a:cxn>
              <a:cxn ang="0">
                <a:pos x="39" y="177"/>
              </a:cxn>
              <a:cxn ang="0">
                <a:pos x="36" y="174"/>
              </a:cxn>
              <a:cxn ang="0">
                <a:pos x="34" y="170"/>
              </a:cxn>
              <a:cxn ang="0">
                <a:pos x="32" y="167"/>
              </a:cxn>
              <a:cxn ang="0">
                <a:pos x="30" y="158"/>
              </a:cxn>
              <a:cxn ang="0">
                <a:pos x="29" y="149"/>
              </a:cxn>
              <a:cxn ang="0">
                <a:pos x="28" y="140"/>
              </a:cxn>
              <a:cxn ang="0">
                <a:pos x="28" y="129"/>
              </a:cxn>
              <a:cxn ang="0">
                <a:pos x="21" y="129"/>
              </a:cxn>
              <a:cxn ang="0">
                <a:pos x="16" y="127"/>
              </a:cxn>
              <a:cxn ang="0">
                <a:pos x="11" y="125"/>
              </a:cxn>
              <a:cxn ang="0">
                <a:pos x="7" y="121"/>
              </a:cxn>
              <a:cxn ang="0">
                <a:pos x="5" y="117"/>
              </a:cxn>
              <a:cxn ang="0">
                <a:pos x="2" y="112"/>
              </a:cxn>
              <a:cxn ang="0">
                <a:pos x="0" y="107"/>
              </a:cxn>
              <a:cxn ang="0">
                <a:pos x="0" y="101"/>
              </a:cxn>
              <a:cxn ang="0">
                <a:pos x="0" y="75"/>
              </a:cxn>
              <a:cxn ang="0">
                <a:pos x="1" y="50"/>
              </a:cxn>
              <a:cxn ang="0">
                <a:pos x="12" y="52"/>
              </a:cxn>
              <a:cxn ang="0">
                <a:pos x="22" y="53"/>
              </a:cxn>
              <a:cxn ang="0">
                <a:pos x="32" y="53"/>
              </a:cxn>
              <a:cxn ang="0">
                <a:pos x="42" y="52"/>
              </a:cxn>
              <a:cxn ang="0">
                <a:pos x="50" y="51"/>
              </a:cxn>
              <a:cxn ang="0">
                <a:pos x="58" y="49"/>
              </a:cxn>
              <a:cxn ang="0">
                <a:pos x="66" y="47"/>
              </a:cxn>
              <a:cxn ang="0">
                <a:pos x="73" y="44"/>
              </a:cxn>
              <a:cxn ang="0">
                <a:pos x="79" y="40"/>
              </a:cxn>
              <a:cxn ang="0">
                <a:pos x="86" y="36"/>
              </a:cxn>
              <a:cxn ang="0">
                <a:pos x="91" y="31"/>
              </a:cxn>
              <a:cxn ang="0">
                <a:pos x="97" y="26"/>
              </a:cxn>
              <a:cxn ang="0">
                <a:pos x="107" y="13"/>
              </a:cxn>
              <a:cxn ang="0">
                <a:pos x="114" y="0"/>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82" name="Freeform 234"/>
          <p:cNvSpPr>
            <a:spLocks/>
          </p:cNvSpPr>
          <p:nvPr>
            <p:custDataLst>
              <p:tags r:id="rId161"/>
            </p:custDataLst>
          </p:nvPr>
        </p:nvSpPr>
        <p:spPr bwMode="auto">
          <a:xfrm>
            <a:off x="3781425" y="1901825"/>
            <a:ext cx="96838" cy="144463"/>
          </a:xfrm>
          <a:custGeom>
            <a:avLst/>
            <a:gdLst/>
            <a:ahLst/>
            <a:cxnLst>
              <a:cxn ang="0">
                <a:pos x="185" y="67"/>
              </a:cxn>
              <a:cxn ang="0">
                <a:pos x="173" y="78"/>
              </a:cxn>
              <a:cxn ang="0">
                <a:pos x="159" y="82"/>
              </a:cxn>
              <a:cxn ang="0">
                <a:pos x="163" y="93"/>
              </a:cxn>
              <a:cxn ang="0">
                <a:pos x="174" y="101"/>
              </a:cxn>
              <a:cxn ang="0">
                <a:pos x="195" y="105"/>
              </a:cxn>
              <a:cxn ang="0">
                <a:pos x="225" y="106"/>
              </a:cxn>
              <a:cxn ang="0">
                <a:pos x="225" y="152"/>
              </a:cxn>
              <a:cxn ang="0">
                <a:pos x="224" y="176"/>
              </a:cxn>
              <a:cxn ang="0">
                <a:pos x="215" y="187"/>
              </a:cxn>
              <a:cxn ang="0">
                <a:pos x="197" y="205"/>
              </a:cxn>
              <a:cxn ang="0">
                <a:pos x="192" y="214"/>
              </a:cxn>
              <a:cxn ang="0">
                <a:pos x="179" y="218"/>
              </a:cxn>
              <a:cxn ang="0">
                <a:pos x="164" y="225"/>
              </a:cxn>
              <a:cxn ang="0">
                <a:pos x="159" y="236"/>
              </a:cxn>
              <a:cxn ang="0">
                <a:pos x="140" y="242"/>
              </a:cxn>
              <a:cxn ang="0">
                <a:pos x="128" y="252"/>
              </a:cxn>
              <a:cxn ang="0">
                <a:pos x="101" y="255"/>
              </a:cxn>
              <a:cxn ang="0">
                <a:pos x="60" y="261"/>
              </a:cxn>
              <a:cxn ang="0">
                <a:pos x="19" y="261"/>
              </a:cxn>
              <a:cxn ang="0">
                <a:pos x="0" y="217"/>
              </a:cxn>
              <a:cxn ang="0">
                <a:pos x="21" y="212"/>
              </a:cxn>
              <a:cxn ang="0">
                <a:pos x="26" y="205"/>
              </a:cxn>
              <a:cxn ang="0">
                <a:pos x="60" y="202"/>
              </a:cxn>
              <a:cxn ang="0">
                <a:pos x="72" y="193"/>
              </a:cxn>
              <a:cxn ang="0">
                <a:pos x="48" y="198"/>
              </a:cxn>
              <a:cxn ang="0">
                <a:pos x="40" y="197"/>
              </a:cxn>
              <a:cxn ang="0">
                <a:pos x="39" y="188"/>
              </a:cxn>
              <a:cxn ang="0">
                <a:pos x="46" y="173"/>
              </a:cxn>
              <a:cxn ang="0">
                <a:pos x="39" y="160"/>
              </a:cxn>
              <a:cxn ang="0">
                <a:pos x="14" y="150"/>
              </a:cxn>
              <a:cxn ang="0">
                <a:pos x="6" y="130"/>
              </a:cxn>
              <a:cxn ang="0">
                <a:pos x="22" y="115"/>
              </a:cxn>
              <a:cxn ang="0">
                <a:pos x="35" y="102"/>
              </a:cxn>
              <a:cxn ang="0">
                <a:pos x="68" y="94"/>
              </a:cxn>
              <a:cxn ang="0">
                <a:pos x="90" y="94"/>
              </a:cxn>
              <a:cxn ang="0">
                <a:pos x="100" y="88"/>
              </a:cxn>
              <a:cxn ang="0">
                <a:pos x="108" y="52"/>
              </a:cxn>
              <a:cxn ang="0">
                <a:pos x="120" y="31"/>
              </a:cxn>
              <a:cxn ang="0">
                <a:pos x="130" y="20"/>
              </a:cxn>
              <a:cxn ang="0">
                <a:pos x="141" y="7"/>
              </a:cxn>
              <a:cxn ang="0">
                <a:pos x="155" y="1"/>
              </a:cxn>
              <a:cxn ang="0">
                <a:pos x="179" y="3"/>
              </a:cxn>
              <a:cxn ang="0">
                <a:pos x="195" y="38"/>
              </a:cxn>
              <a:cxn ang="0">
                <a:pos x="196" y="47"/>
              </a:cxn>
              <a:cxn ang="0">
                <a:pos x="190" y="56"/>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FF0000"/>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283" name="Freeform 235"/>
          <p:cNvSpPr>
            <a:spLocks/>
          </p:cNvSpPr>
          <p:nvPr>
            <p:custDataLst>
              <p:tags r:id="rId162"/>
            </p:custDataLst>
          </p:nvPr>
        </p:nvSpPr>
        <p:spPr bwMode="auto">
          <a:xfrm>
            <a:off x="3594100" y="2813050"/>
            <a:ext cx="306388" cy="390525"/>
          </a:xfrm>
          <a:custGeom>
            <a:avLst/>
            <a:gdLst/>
            <a:ahLst/>
            <a:cxnLst>
              <a:cxn ang="0">
                <a:pos x="94" y="246"/>
              </a:cxn>
              <a:cxn ang="0">
                <a:pos x="96" y="243"/>
              </a:cxn>
              <a:cxn ang="0">
                <a:pos x="98" y="238"/>
              </a:cxn>
              <a:cxn ang="0">
                <a:pos x="100" y="232"/>
              </a:cxn>
              <a:cxn ang="0">
                <a:pos x="103" y="231"/>
              </a:cxn>
              <a:cxn ang="0">
                <a:pos x="104" y="238"/>
              </a:cxn>
              <a:cxn ang="0">
                <a:pos x="106" y="241"/>
              </a:cxn>
              <a:cxn ang="0">
                <a:pos x="108" y="242"/>
              </a:cxn>
              <a:cxn ang="0">
                <a:pos x="110" y="242"/>
              </a:cxn>
              <a:cxn ang="0">
                <a:pos x="113" y="241"/>
              </a:cxn>
              <a:cxn ang="0">
                <a:pos x="116" y="238"/>
              </a:cxn>
              <a:cxn ang="0">
                <a:pos x="216" y="234"/>
              </a:cxn>
              <a:cxn ang="0">
                <a:pos x="213" y="204"/>
              </a:cxn>
              <a:cxn ang="0">
                <a:pos x="207" y="138"/>
              </a:cxn>
              <a:cxn ang="0">
                <a:pos x="201" y="73"/>
              </a:cxn>
              <a:cxn ang="0">
                <a:pos x="198" y="43"/>
              </a:cxn>
              <a:cxn ang="0">
                <a:pos x="215" y="44"/>
              </a:cxn>
              <a:cxn ang="0">
                <a:pos x="232" y="46"/>
              </a:cxn>
              <a:cxn ang="0">
                <a:pos x="161" y="2"/>
              </a:cxn>
              <a:cxn ang="0">
                <a:pos x="160" y="8"/>
              </a:cxn>
              <a:cxn ang="0">
                <a:pos x="161" y="18"/>
              </a:cxn>
              <a:cxn ang="0">
                <a:pos x="98" y="24"/>
              </a:cxn>
              <a:cxn ang="0">
                <a:pos x="98" y="74"/>
              </a:cxn>
              <a:cxn ang="0">
                <a:pos x="95" y="76"/>
              </a:cxn>
              <a:cxn ang="0">
                <a:pos x="87" y="78"/>
              </a:cxn>
              <a:cxn ang="0">
                <a:pos x="72" y="82"/>
              </a:cxn>
              <a:cxn ang="0">
                <a:pos x="74" y="88"/>
              </a:cxn>
              <a:cxn ang="0">
                <a:pos x="78" y="96"/>
              </a:cxn>
              <a:cxn ang="0">
                <a:pos x="80" y="105"/>
              </a:cxn>
              <a:cxn ang="0">
                <a:pos x="81" y="115"/>
              </a:cxn>
              <a:cxn ang="0">
                <a:pos x="9" y="119"/>
              </a:cxn>
              <a:cxn ang="0">
                <a:pos x="5" y="130"/>
              </a:cxn>
              <a:cxn ang="0">
                <a:pos x="6" y="143"/>
              </a:cxn>
              <a:cxn ang="0">
                <a:pos x="8" y="155"/>
              </a:cxn>
              <a:cxn ang="0">
                <a:pos x="9" y="168"/>
              </a:cxn>
              <a:cxn ang="0">
                <a:pos x="9" y="182"/>
              </a:cxn>
              <a:cxn ang="0">
                <a:pos x="8" y="194"/>
              </a:cxn>
              <a:cxn ang="0">
                <a:pos x="6" y="206"/>
              </a:cxn>
              <a:cxn ang="0">
                <a:pos x="2" y="216"/>
              </a:cxn>
              <a:cxn ang="0">
                <a:pos x="2" y="219"/>
              </a:cxn>
              <a:cxn ang="0">
                <a:pos x="3" y="220"/>
              </a:cxn>
              <a:cxn ang="0">
                <a:pos x="3" y="222"/>
              </a:cxn>
              <a:cxn ang="0">
                <a:pos x="7" y="217"/>
              </a:cxn>
              <a:cxn ang="0">
                <a:pos x="18" y="213"/>
              </a:cxn>
              <a:cxn ang="0">
                <a:pos x="36" y="207"/>
              </a:cxn>
              <a:cxn ang="0">
                <a:pos x="45" y="208"/>
              </a:cxn>
              <a:cxn ang="0">
                <a:pos x="51" y="212"/>
              </a:cxn>
              <a:cxn ang="0">
                <a:pos x="56" y="214"/>
              </a:cxn>
              <a:cxn ang="0">
                <a:pos x="62" y="215"/>
              </a:cxn>
              <a:cxn ang="0">
                <a:pos x="66" y="219"/>
              </a:cxn>
              <a:cxn ang="0">
                <a:pos x="67" y="225"/>
              </a:cxn>
              <a:cxn ang="0">
                <a:pos x="70" y="231"/>
              </a:cxn>
              <a:cxn ang="0">
                <a:pos x="74" y="235"/>
              </a:cxn>
              <a:cxn ang="0">
                <a:pos x="85" y="243"/>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84" name="Freeform 236"/>
          <p:cNvSpPr>
            <a:spLocks/>
          </p:cNvSpPr>
          <p:nvPr>
            <p:custDataLst>
              <p:tags r:id="rId163"/>
            </p:custDataLst>
          </p:nvPr>
        </p:nvSpPr>
        <p:spPr bwMode="auto">
          <a:xfrm>
            <a:off x="3709988" y="2873375"/>
            <a:ext cx="414337" cy="468313"/>
          </a:xfrm>
          <a:custGeom>
            <a:avLst/>
            <a:gdLst/>
            <a:ahLst/>
            <a:cxnLst>
              <a:cxn ang="0">
                <a:pos x="90" y="788"/>
              </a:cxn>
              <a:cxn ang="0">
                <a:pos x="121" y="788"/>
              </a:cxn>
              <a:cxn ang="0">
                <a:pos x="146" y="783"/>
              </a:cxn>
              <a:cxn ang="0">
                <a:pos x="186" y="776"/>
              </a:cxn>
              <a:cxn ang="0">
                <a:pos x="197" y="813"/>
              </a:cxn>
              <a:cxn ang="0">
                <a:pos x="212" y="835"/>
              </a:cxn>
              <a:cxn ang="0">
                <a:pos x="226" y="846"/>
              </a:cxn>
              <a:cxn ang="0">
                <a:pos x="246" y="850"/>
              </a:cxn>
              <a:cxn ang="0">
                <a:pos x="246" y="881"/>
              </a:cxn>
              <a:cxn ang="0">
                <a:pos x="326" y="889"/>
              </a:cxn>
              <a:cxn ang="0">
                <a:pos x="334" y="876"/>
              </a:cxn>
              <a:cxn ang="0">
                <a:pos x="347" y="871"/>
              </a:cxn>
              <a:cxn ang="0">
                <a:pos x="348" y="888"/>
              </a:cxn>
              <a:cxn ang="0">
                <a:pos x="358" y="893"/>
              </a:cxn>
              <a:cxn ang="0">
                <a:pos x="385" y="893"/>
              </a:cxn>
              <a:cxn ang="0">
                <a:pos x="401" y="854"/>
              </a:cxn>
              <a:cxn ang="0">
                <a:pos x="412" y="788"/>
              </a:cxn>
              <a:cxn ang="0">
                <a:pos x="424" y="771"/>
              </a:cxn>
              <a:cxn ang="0">
                <a:pos x="452" y="754"/>
              </a:cxn>
              <a:cxn ang="0">
                <a:pos x="485" y="743"/>
              </a:cxn>
              <a:cxn ang="0">
                <a:pos x="501" y="729"/>
              </a:cxn>
              <a:cxn ang="0">
                <a:pos x="515" y="702"/>
              </a:cxn>
              <a:cxn ang="0">
                <a:pos x="535" y="668"/>
              </a:cxn>
              <a:cxn ang="0">
                <a:pos x="547" y="660"/>
              </a:cxn>
              <a:cxn ang="0">
                <a:pos x="572" y="659"/>
              </a:cxn>
              <a:cxn ang="0">
                <a:pos x="605" y="644"/>
              </a:cxn>
              <a:cxn ang="0">
                <a:pos x="639" y="624"/>
              </a:cxn>
              <a:cxn ang="0">
                <a:pos x="674" y="613"/>
              </a:cxn>
              <a:cxn ang="0">
                <a:pos x="724" y="610"/>
              </a:cxn>
              <a:cxn ang="0">
                <a:pos x="788" y="602"/>
              </a:cxn>
              <a:cxn ang="0">
                <a:pos x="815" y="594"/>
              </a:cxn>
              <a:cxn ang="0">
                <a:pos x="863" y="590"/>
              </a:cxn>
              <a:cxn ang="0">
                <a:pos x="901" y="583"/>
              </a:cxn>
              <a:cxn ang="0">
                <a:pos x="913" y="574"/>
              </a:cxn>
              <a:cxn ang="0">
                <a:pos x="931" y="544"/>
              </a:cxn>
              <a:cxn ang="0">
                <a:pos x="943" y="504"/>
              </a:cxn>
              <a:cxn ang="0">
                <a:pos x="948" y="461"/>
              </a:cxn>
              <a:cxn ang="0">
                <a:pos x="947" y="421"/>
              </a:cxn>
              <a:cxn ang="0">
                <a:pos x="943" y="363"/>
              </a:cxn>
              <a:cxn ang="0">
                <a:pos x="922" y="356"/>
              </a:cxn>
              <a:cxn ang="0">
                <a:pos x="862" y="322"/>
              </a:cxn>
              <a:cxn ang="0">
                <a:pos x="794" y="278"/>
              </a:cxn>
              <a:cxn ang="0">
                <a:pos x="738" y="216"/>
              </a:cxn>
              <a:cxn ang="0">
                <a:pos x="412" y="12"/>
              </a:cxn>
              <a:cxn ang="0">
                <a:pos x="348" y="102"/>
              </a:cxn>
              <a:cxn ang="0">
                <a:pos x="379" y="405"/>
              </a:cxn>
              <a:cxn ang="0">
                <a:pos x="392" y="565"/>
              </a:cxn>
              <a:cxn ang="0">
                <a:pos x="93" y="591"/>
              </a:cxn>
              <a:cxn ang="0">
                <a:pos x="79" y="606"/>
              </a:cxn>
              <a:cxn ang="0">
                <a:pos x="67" y="610"/>
              </a:cxn>
              <a:cxn ang="0">
                <a:pos x="57" y="607"/>
              </a:cxn>
              <a:cxn ang="0">
                <a:pos x="49" y="591"/>
              </a:cxn>
              <a:cxn ang="0">
                <a:pos x="40" y="581"/>
              </a:cxn>
              <a:cxn ang="0">
                <a:pos x="29" y="605"/>
              </a:cxn>
              <a:cxn ang="0">
                <a:pos x="15" y="623"/>
              </a:cxn>
              <a:cxn ang="0">
                <a:pos x="67" y="733"/>
              </a:cxn>
              <a:cxn ang="0">
                <a:pos x="61" y="748"/>
              </a:cxn>
              <a:cxn ang="0">
                <a:pos x="62" y="760"/>
              </a:cxn>
              <a:cxn ang="0">
                <a:pos x="54" y="788"/>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85" name="Freeform 237"/>
          <p:cNvSpPr>
            <a:spLocks/>
          </p:cNvSpPr>
          <p:nvPr>
            <p:custDataLst>
              <p:tags r:id="rId164"/>
            </p:custDataLst>
          </p:nvPr>
        </p:nvSpPr>
        <p:spPr bwMode="auto">
          <a:xfrm>
            <a:off x="3808413" y="2479675"/>
            <a:ext cx="493712" cy="579438"/>
          </a:xfrm>
          <a:custGeom>
            <a:avLst/>
            <a:gdLst/>
            <a:ahLst/>
            <a:cxnLst>
              <a:cxn ang="0">
                <a:pos x="238" y="367"/>
              </a:cxn>
              <a:cxn ang="0">
                <a:pos x="244" y="365"/>
              </a:cxn>
              <a:cxn ang="0">
                <a:pos x="255" y="368"/>
              </a:cxn>
              <a:cxn ang="0">
                <a:pos x="372" y="277"/>
              </a:cxn>
              <a:cxn ang="0">
                <a:pos x="369" y="270"/>
              </a:cxn>
              <a:cxn ang="0">
                <a:pos x="361" y="264"/>
              </a:cxn>
              <a:cxn ang="0">
                <a:pos x="347" y="259"/>
              </a:cxn>
              <a:cxn ang="0">
                <a:pos x="339" y="254"/>
              </a:cxn>
              <a:cxn ang="0">
                <a:pos x="336" y="247"/>
              </a:cxn>
              <a:cxn ang="0">
                <a:pos x="337" y="228"/>
              </a:cxn>
              <a:cxn ang="0">
                <a:pos x="337" y="196"/>
              </a:cxn>
              <a:cxn ang="0">
                <a:pos x="334" y="168"/>
              </a:cxn>
              <a:cxn ang="0">
                <a:pos x="329" y="155"/>
              </a:cxn>
              <a:cxn ang="0">
                <a:pos x="323" y="142"/>
              </a:cxn>
              <a:cxn ang="0">
                <a:pos x="315" y="109"/>
              </a:cxn>
              <a:cxn ang="0">
                <a:pos x="306" y="90"/>
              </a:cxn>
              <a:cxn ang="0">
                <a:pos x="297" y="78"/>
              </a:cxn>
              <a:cxn ang="0">
                <a:pos x="300" y="63"/>
              </a:cxn>
              <a:cxn ang="0">
                <a:pos x="301" y="43"/>
              </a:cxn>
              <a:cxn ang="0">
                <a:pos x="302" y="23"/>
              </a:cxn>
              <a:cxn ang="0">
                <a:pos x="310" y="7"/>
              </a:cxn>
              <a:cxn ang="0">
                <a:pos x="302" y="6"/>
              </a:cxn>
              <a:cxn ang="0">
                <a:pos x="278" y="12"/>
              </a:cxn>
              <a:cxn ang="0">
                <a:pos x="245" y="12"/>
              </a:cxn>
              <a:cxn ang="0">
                <a:pos x="206" y="14"/>
              </a:cxn>
              <a:cxn ang="0">
                <a:pos x="168" y="24"/>
              </a:cxn>
              <a:cxn ang="0">
                <a:pos x="145" y="32"/>
              </a:cxn>
              <a:cxn ang="0">
                <a:pos x="124" y="44"/>
              </a:cxn>
              <a:cxn ang="0">
                <a:pos x="123" y="52"/>
              </a:cxn>
              <a:cxn ang="0">
                <a:pos x="131" y="89"/>
              </a:cxn>
              <a:cxn ang="0">
                <a:pos x="134" y="93"/>
              </a:cxn>
              <a:cxn ang="0">
                <a:pos x="141" y="98"/>
              </a:cxn>
              <a:cxn ang="0">
                <a:pos x="142" y="102"/>
              </a:cxn>
              <a:cxn ang="0">
                <a:pos x="139" y="107"/>
              </a:cxn>
              <a:cxn ang="0">
                <a:pos x="128" y="107"/>
              </a:cxn>
              <a:cxn ang="0">
                <a:pos x="106" y="113"/>
              </a:cxn>
              <a:cxn ang="0">
                <a:pos x="95" y="122"/>
              </a:cxn>
              <a:cxn ang="0">
                <a:pos x="90" y="131"/>
              </a:cxn>
              <a:cxn ang="0">
                <a:pos x="82" y="137"/>
              </a:cxn>
              <a:cxn ang="0">
                <a:pos x="66" y="150"/>
              </a:cxn>
              <a:cxn ang="0">
                <a:pos x="51" y="158"/>
              </a:cxn>
              <a:cxn ang="0">
                <a:pos x="31" y="160"/>
              </a:cxn>
              <a:cxn ang="0">
                <a:pos x="20" y="164"/>
              </a:cxn>
              <a:cxn ang="0">
                <a:pos x="8" y="174"/>
              </a:cxn>
              <a:cxn ang="0">
                <a:pos x="0" y="200"/>
              </a:cxn>
              <a:cxn ang="0">
                <a:pos x="179" y="331"/>
              </a:cxn>
              <a:cxn ang="0">
                <a:pos x="201" y="352"/>
              </a:cxn>
              <a:cxn ang="0">
                <a:pos x="229" y="368"/>
              </a:cxn>
            </a:cxnLst>
            <a:rect l="0" t="0" r="r" b="b"/>
            <a:pathLst>
              <a:path w="373" h="370">
                <a:moveTo>
                  <a:pt x="235" y="370"/>
                </a:moveTo>
                <a:lnTo>
                  <a:pt x="237" y="369"/>
                </a:lnTo>
                <a:lnTo>
                  <a:pt x="238" y="367"/>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86" name="Freeform 238"/>
          <p:cNvSpPr>
            <a:spLocks/>
          </p:cNvSpPr>
          <p:nvPr>
            <p:custDataLst>
              <p:tags r:id="rId165"/>
            </p:custDataLst>
          </p:nvPr>
        </p:nvSpPr>
        <p:spPr bwMode="auto">
          <a:xfrm>
            <a:off x="4244975" y="2614613"/>
            <a:ext cx="384175" cy="436562"/>
          </a:xfrm>
          <a:custGeom>
            <a:avLst/>
            <a:gdLst/>
            <a:ahLst/>
            <a:cxnLst>
              <a:cxn ang="0">
                <a:pos x="36" y="141"/>
              </a:cxn>
              <a:cxn ang="0">
                <a:pos x="46" y="109"/>
              </a:cxn>
              <a:cxn ang="0">
                <a:pos x="46" y="70"/>
              </a:cxn>
              <a:cxn ang="0">
                <a:pos x="61" y="64"/>
              </a:cxn>
              <a:cxn ang="0">
                <a:pos x="89" y="55"/>
              </a:cxn>
              <a:cxn ang="0">
                <a:pos x="99" y="20"/>
              </a:cxn>
              <a:cxn ang="0">
                <a:pos x="168" y="6"/>
              </a:cxn>
              <a:cxn ang="0">
                <a:pos x="242" y="24"/>
              </a:cxn>
              <a:cxn ang="0">
                <a:pos x="273" y="43"/>
              </a:cxn>
              <a:cxn ang="0">
                <a:pos x="285" y="78"/>
              </a:cxn>
              <a:cxn ang="0">
                <a:pos x="295" y="101"/>
              </a:cxn>
              <a:cxn ang="0">
                <a:pos x="325" y="110"/>
              </a:cxn>
              <a:cxn ang="0">
                <a:pos x="363" y="109"/>
              </a:cxn>
              <a:cxn ang="0">
                <a:pos x="421" y="133"/>
              </a:cxn>
              <a:cxn ang="0">
                <a:pos x="478" y="162"/>
              </a:cxn>
              <a:cxn ang="0">
                <a:pos x="513" y="166"/>
              </a:cxn>
              <a:cxn ang="0">
                <a:pos x="538" y="158"/>
              </a:cxn>
              <a:cxn ang="0">
                <a:pos x="549" y="126"/>
              </a:cxn>
              <a:cxn ang="0">
                <a:pos x="544" y="103"/>
              </a:cxn>
              <a:cxn ang="0">
                <a:pos x="531" y="81"/>
              </a:cxn>
              <a:cxn ang="0">
                <a:pos x="539" y="49"/>
              </a:cxn>
              <a:cxn ang="0">
                <a:pos x="574" y="34"/>
              </a:cxn>
              <a:cxn ang="0">
                <a:pos x="617" y="4"/>
              </a:cxn>
              <a:cxn ang="0">
                <a:pos x="650" y="0"/>
              </a:cxn>
              <a:cxn ang="0">
                <a:pos x="681" y="6"/>
              </a:cxn>
              <a:cxn ang="0">
                <a:pos x="695" y="24"/>
              </a:cxn>
              <a:cxn ang="0">
                <a:pos x="706" y="50"/>
              </a:cxn>
              <a:cxn ang="0">
                <a:pos x="728" y="63"/>
              </a:cxn>
              <a:cxn ang="0">
                <a:pos x="798" y="71"/>
              </a:cxn>
              <a:cxn ang="0">
                <a:pos x="830" y="97"/>
              </a:cxn>
              <a:cxn ang="0">
                <a:pos x="834" y="117"/>
              </a:cxn>
              <a:cxn ang="0">
                <a:pos x="843" y="140"/>
              </a:cxn>
              <a:cxn ang="0">
                <a:pos x="836" y="159"/>
              </a:cxn>
              <a:cxn ang="0">
                <a:pos x="824" y="170"/>
              </a:cxn>
              <a:cxn ang="0">
                <a:pos x="829" y="207"/>
              </a:cxn>
              <a:cxn ang="0">
                <a:pos x="858" y="245"/>
              </a:cxn>
              <a:cxn ang="0">
                <a:pos x="876" y="687"/>
              </a:cxn>
              <a:cxn ang="0">
                <a:pos x="877" y="741"/>
              </a:cxn>
              <a:cxn ang="0">
                <a:pos x="870" y="775"/>
              </a:cxn>
              <a:cxn ang="0">
                <a:pos x="848" y="783"/>
              </a:cxn>
              <a:cxn ang="0">
                <a:pos x="830" y="804"/>
              </a:cxn>
              <a:cxn ang="0">
                <a:pos x="366" y="593"/>
              </a:cxn>
              <a:cxn ang="0">
                <a:pos x="331" y="607"/>
              </a:cxn>
              <a:cxn ang="0">
                <a:pos x="292" y="626"/>
              </a:cxn>
              <a:cxn ang="0">
                <a:pos x="263" y="627"/>
              </a:cxn>
              <a:cxn ang="0">
                <a:pos x="230" y="609"/>
              </a:cxn>
              <a:cxn ang="0">
                <a:pos x="193" y="586"/>
              </a:cxn>
              <a:cxn ang="0">
                <a:pos x="152" y="578"/>
              </a:cxn>
              <a:cxn ang="0">
                <a:pos x="138" y="577"/>
              </a:cxn>
              <a:cxn ang="0">
                <a:pos x="130" y="553"/>
              </a:cxn>
              <a:cxn ang="0">
                <a:pos x="109" y="535"/>
              </a:cxn>
              <a:cxn ang="0">
                <a:pos x="63" y="517"/>
              </a:cxn>
              <a:cxn ang="0">
                <a:pos x="28" y="499"/>
              </a:cxn>
              <a:cxn ang="0">
                <a:pos x="16" y="482"/>
              </a:cxn>
              <a:cxn ang="0">
                <a:pos x="14" y="439"/>
              </a:cxn>
              <a:cxn ang="0">
                <a:pos x="19" y="352"/>
              </a:cxn>
              <a:cxn ang="0">
                <a:pos x="17" y="258"/>
              </a:cxn>
              <a:cxn ang="0">
                <a:pos x="4" y="202"/>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87" name="Freeform 239"/>
          <p:cNvSpPr>
            <a:spLocks/>
          </p:cNvSpPr>
          <p:nvPr>
            <p:custDataLst>
              <p:tags r:id="rId166"/>
            </p:custDataLst>
          </p:nvPr>
        </p:nvSpPr>
        <p:spPr bwMode="auto">
          <a:xfrm>
            <a:off x="4197350" y="2479675"/>
            <a:ext cx="93663" cy="236538"/>
          </a:xfrm>
          <a:custGeom>
            <a:avLst/>
            <a:gdLst/>
            <a:ahLst/>
            <a:cxnLst>
              <a:cxn ang="0">
                <a:pos x="103" y="441"/>
              </a:cxn>
              <a:cxn ang="0">
                <a:pos x="125" y="420"/>
              </a:cxn>
              <a:cxn ang="0">
                <a:pos x="140" y="404"/>
              </a:cxn>
              <a:cxn ang="0">
                <a:pos x="147" y="390"/>
              </a:cxn>
              <a:cxn ang="0">
                <a:pos x="152" y="373"/>
              </a:cxn>
              <a:cxn ang="0">
                <a:pos x="154" y="352"/>
              </a:cxn>
              <a:cxn ang="0">
                <a:pos x="153" y="335"/>
              </a:cxn>
              <a:cxn ang="0">
                <a:pos x="156" y="331"/>
              </a:cxn>
              <a:cxn ang="0">
                <a:pos x="168" y="329"/>
              </a:cxn>
              <a:cxn ang="0">
                <a:pos x="185" y="325"/>
              </a:cxn>
              <a:cxn ang="0">
                <a:pos x="196" y="318"/>
              </a:cxn>
              <a:cxn ang="0">
                <a:pos x="203" y="304"/>
              </a:cxn>
              <a:cxn ang="0">
                <a:pos x="206" y="280"/>
              </a:cxn>
              <a:cxn ang="0">
                <a:pos x="202" y="265"/>
              </a:cxn>
              <a:cxn ang="0">
                <a:pos x="193" y="264"/>
              </a:cxn>
              <a:cxn ang="0">
                <a:pos x="177" y="256"/>
              </a:cxn>
              <a:cxn ang="0">
                <a:pos x="155" y="242"/>
              </a:cxn>
              <a:cxn ang="0">
                <a:pos x="140" y="231"/>
              </a:cxn>
              <a:cxn ang="0">
                <a:pos x="130" y="228"/>
              </a:cxn>
              <a:cxn ang="0">
                <a:pos x="119" y="222"/>
              </a:cxn>
              <a:cxn ang="0">
                <a:pos x="101" y="212"/>
              </a:cxn>
              <a:cxn ang="0">
                <a:pos x="95" y="206"/>
              </a:cxn>
              <a:cxn ang="0">
                <a:pos x="95" y="199"/>
              </a:cxn>
              <a:cxn ang="0">
                <a:pos x="104" y="181"/>
              </a:cxn>
              <a:cxn ang="0">
                <a:pos x="119" y="158"/>
              </a:cxn>
              <a:cxn ang="0">
                <a:pos x="134" y="140"/>
              </a:cxn>
              <a:cxn ang="0">
                <a:pos x="136" y="129"/>
              </a:cxn>
              <a:cxn ang="0">
                <a:pos x="126" y="116"/>
              </a:cxn>
              <a:cxn ang="0">
                <a:pos x="115" y="105"/>
              </a:cxn>
              <a:cxn ang="0">
                <a:pos x="108" y="93"/>
              </a:cxn>
              <a:cxn ang="0">
                <a:pos x="107" y="84"/>
              </a:cxn>
              <a:cxn ang="0">
                <a:pos x="111" y="78"/>
              </a:cxn>
              <a:cxn ang="0">
                <a:pos x="116" y="72"/>
              </a:cxn>
              <a:cxn ang="0">
                <a:pos x="123" y="69"/>
              </a:cxn>
              <a:cxn ang="0">
                <a:pos x="126" y="37"/>
              </a:cxn>
              <a:cxn ang="0">
                <a:pos x="110" y="32"/>
              </a:cxn>
              <a:cxn ang="0">
                <a:pos x="87" y="21"/>
              </a:cxn>
              <a:cxn ang="0">
                <a:pos x="53" y="0"/>
              </a:cxn>
              <a:cxn ang="0">
                <a:pos x="47" y="11"/>
              </a:cxn>
              <a:cxn ang="0">
                <a:pos x="34" y="44"/>
              </a:cxn>
              <a:cxn ang="0">
                <a:pos x="28" y="70"/>
              </a:cxn>
              <a:cxn ang="0">
                <a:pos x="22" y="99"/>
              </a:cxn>
              <a:cxn ang="0">
                <a:pos x="20" y="133"/>
              </a:cxn>
              <a:cxn ang="0">
                <a:pos x="20" y="172"/>
              </a:cxn>
              <a:cxn ang="0">
                <a:pos x="12" y="188"/>
              </a:cxn>
              <a:cxn ang="0">
                <a:pos x="8" y="206"/>
              </a:cxn>
              <a:cxn ang="0">
                <a:pos x="0" y="235"/>
              </a:cxn>
              <a:cxn ang="0">
                <a:pos x="22" y="259"/>
              </a:cxn>
              <a:cxn ang="0">
                <a:pos x="41" y="281"/>
              </a:cxn>
              <a:cxn ang="0">
                <a:pos x="55" y="305"/>
              </a:cxn>
              <a:cxn ang="0">
                <a:pos x="66" y="329"/>
              </a:cxn>
              <a:cxn ang="0">
                <a:pos x="75" y="355"/>
              </a:cxn>
              <a:cxn ang="0">
                <a:pos x="82" y="384"/>
              </a:cxn>
              <a:cxn ang="0">
                <a:pos x="93" y="455"/>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88" name="Freeform 240"/>
          <p:cNvSpPr>
            <a:spLocks/>
          </p:cNvSpPr>
          <p:nvPr>
            <p:custDataLst>
              <p:tags r:id="rId167"/>
            </p:custDataLst>
          </p:nvPr>
        </p:nvSpPr>
        <p:spPr bwMode="auto">
          <a:xfrm>
            <a:off x="3579813" y="2790825"/>
            <a:ext cx="231775" cy="215900"/>
          </a:xfrm>
          <a:custGeom>
            <a:avLst/>
            <a:gdLst/>
            <a:ahLst/>
            <a:cxnLst>
              <a:cxn ang="0">
                <a:pos x="326" y="110"/>
              </a:cxn>
              <a:cxn ang="0">
                <a:pos x="326" y="259"/>
              </a:cxn>
              <a:cxn ang="0">
                <a:pos x="315" y="264"/>
              </a:cxn>
              <a:cxn ang="0">
                <a:pos x="291" y="271"/>
              </a:cxn>
              <a:cxn ang="0">
                <a:pos x="246" y="283"/>
              </a:cxn>
              <a:cxn ang="0">
                <a:pos x="253" y="302"/>
              </a:cxn>
              <a:cxn ang="0">
                <a:pos x="265" y="326"/>
              </a:cxn>
              <a:cxn ang="0">
                <a:pos x="269" y="353"/>
              </a:cxn>
              <a:cxn ang="0">
                <a:pos x="272" y="382"/>
              </a:cxn>
              <a:cxn ang="0">
                <a:pos x="52" y="394"/>
              </a:cxn>
              <a:cxn ang="0">
                <a:pos x="22" y="406"/>
              </a:cxn>
              <a:cxn ang="0">
                <a:pos x="5" y="403"/>
              </a:cxn>
              <a:cxn ang="0">
                <a:pos x="1" y="398"/>
              </a:cxn>
              <a:cxn ang="0">
                <a:pos x="1" y="385"/>
              </a:cxn>
              <a:cxn ang="0">
                <a:pos x="4" y="371"/>
              </a:cxn>
              <a:cxn ang="0">
                <a:pos x="11" y="354"/>
              </a:cxn>
              <a:cxn ang="0">
                <a:pos x="20" y="341"/>
              </a:cxn>
              <a:cxn ang="0">
                <a:pos x="30" y="334"/>
              </a:cxn>
              <a:cxn ang="0">
                <a:pos x="38" y="326"/>
              </a:cxn>
              <a:cxn ang="0">
                <a:pos x="44" y="317"/>
              </a:cxn>
              <a:cxn ang="0">
                <a:pos x="49" y="292"/>
              </a:cxn>
              <a:cxn ang="0">
                <a:pos x="56" y="265"/>
              </a:cxn>
              <a:cxn ang="0">
                <a:pos x="62" y="257"/>
              </a:cxn>
              <a:cxn ang="0">
                <a:pos x="74" y="246"/>
              </a:cxn>
              <a:cxn ang="0">
                <a:pos x="92" y="238"/>
              </a:cxn>
              <a:cxn ang="0">
                <a:pos x="107" y="231"/>
              </a:cxn>
              <a:cxn ang="0">
                <a:pos x="122" y="218"/>
              </a:cxn>
              <a:cxn ang="0">
                <a:pos x="136" y="195"/>
              </a:cxn>
              <a:cxn ang="0">
                <a:pos x="150" y="156"/>
              </a:cxn>
              <a:cxn ang="0">
                <a:pos x="162" y="117"/>
              </a:cxn>
              <a:cxn ang="0">
                <a:pos x="172" y="94"/>
              </a:cxn>
              <a:cxn ang="0">
                <a:pos x="186" y="73"/>
              </a:cxn>
              <a:cxn ang="0">
                <a:pos x="201" y="62"/>
              </a:cxn>
              <a:cxn ang="0">
                <a:pos x="213" y="57"/>
              </a:cxn>
              <a:cxn ang="0">
                <a:pos x="219" y="44"/>
              </a:cxn>
              <a:cxn ang="0">
                <a:pos x="223" y="28"/>
              </a:cxn>
              <a:cxn ang="0">
                <a:pos x="228" y="16"/>
              </a:cxn>
              <a:cxn ang="0">
                <a:pos x="239" y="8"/>
              </a:cxn>
              <a:cxn ang="0">
                <a:pos x="511" y="0"/>
              </a:cxn>
              <a:cxn ang="0">
                <a:pos x="515" y="46"/>
              </a:cxn>
              <a:cxn ang="0">
                <a:pos x="518" y="110"/>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89" name="Freeform 241"/>
          <p:cNvSpPr>
            <a:spLocks/>
          </p:cNvSpPr>
          <p:nvPr>
            <p:custDataLst>
              <p:tags r:id="rId168"/>
            </p:custDataLst>
          </p:nvPr>
        </p:nvSpPr>
        <p:spPr bwMode="auto">
          <a:xfrm>
            <a:off x="3548063" y="1598613"/>
            <a:ext cx="190500" cy="93662"/>
          </a:xfrm>
          <a:custGeom>
            <a:avLst/>
            <a:gdLst/>
            <a:ahLst/>
            <a:cxnLst>
              <a:cxn ang="0">
                <a:pos x="34" y="61"/>
              </a:cxn>
              <a:cxn ang="0">
                <a:pos x="41" y="42"/>
              </a:cxn>
              <a:cxn ang="0">
                <a:pos x="68" y="37"/>
              </a:cxn>
              <a:cxn ang="0">
                <a:pos x="80" y="18"/>
              </a:cxn>
              <a:cxn ang="0">
                <a:pos x="72" y="14"/>
              </a:cxn>
              <a:cxn ang="0">
                <a:pos x="60" y="0"/>
              </a:cxn>
              <a:cxn ang="0">
                <a:pos x="85" y="10"/>
              </a:cxn>
              <a:cxn ang="0">
                <a:pos x="108" y="39"/>
              </a:cxn>
              <a:cxn ang="0">
                <a:pos x="125" y="62"/>
              </a:cxn>
              <a:cxn ang="0">
                <a:pos x="139" y="67"/>
              </a:cxn>
              <a:cxn ang="0">
                <a:pos x="157" y="63"/>
              </a:cxn>
              <a:cxn ang="0">
                <a:pos x="181" y="45"/>
              </a:cxn>
              <a:cxn ang="0">
                <a:pos x="205" y="23"/>
              </a:cxn>
              <a:cxn ang="0">
                <a:pos x="220" y="31"/>
              </a:cxn>
              <a:cxn ang="0">
                <a:pos x="359" y="11"/>
              </a:cxn>
              <a:cxn ang="0">
                <a:pos x="376" y="23"/>
              </a:cxn>
              <a:cxn ang="0">
                <a:pos x="396" y="22"/>
              </a:cxn>
              <a:cxn ang="0">
                <a:pos x="413" y="37"/>
              </a:cxn>
              <a:cxn ang="0">
                <a:pos x="415" y="43"/>
              </a:cxn>
              <a:cxn ang="0">
                <a:pos x="429" y="54"/>
              </a:cxn>
              <a:cxn ang="0">
                <a:pos x="443" y="68"/>
              </a:cxn>
              <a:cxn ang="0">
                <a:pos x="446" y="80"/>
              </a:cxn>
              <a:cxn ang="0">
                <a:pos x="438" y="96"/>
              </a:cxn>
              <a:cxn ang="0">
                <a:pos x="413" y="111"/>
              </a:cxn>
              <a:cxn ang="0">
                <a:pos x="397" y="120"/>
              </a:cxn>
              <a:cxn ang="0">
                <a:pos x="366" y="123"/>
              </a:cxn>
              <a:cxn ang="0">
                <a:pos x="300" y="146"/>
              </a:cxn>
              <a:cxn ang="0">
                <a:pos x="234" y="171"/>
              </a:cxn>
              <a:cxn ang="0">
                <a:pos x="199" y="178"/>
              </a:cxn>
              <a:cxn ang="0">
                <a:pos x="177" y="174"/>
              </a:cxn>
              <a:cxn ang="0">
                <a:pos x="172" y="164"/>
              </a:cxn>
              <a:cxn ang="0">
                <a:pos x="170" y="161"/>
              </a:cxn>
              <a:cxn ang="0">
                <a:pos x="156" y="161"/>
              </a:cxn>
              <a:cxn ang="0">
                <a:pos x="139" y="160"/>
              </a:cxn>
              <a:cxn ang="0">
                <a:pos x="100" y="147"/>
              </a:cxn>
              <a:cxn ang="0">
                <a:pos x="85" y="137"/>
              </a:cxn>
              <a:cxn ang="0">
                <a:pos x="81" y="125"/>
              </a:cxn>
              <a:cxn ang="0">
                <a:pos x="87" y="111"/>
              </a:cxn>
              <a:cxn ang="0">
                <a:pos x="27" y="103"/>
              </a:cxn>
              <a:cxn ang="0">
                <a:pos x="9" y="105"/>
              </a:cxn>
              <a:cxn ang="0">
                <a:pos x="0" y="80"/>
              </a:cxn>
              <a:cxn ang="0">
                <a:pos x="60" y="86"/>
              </a:cxn>
              <a:cxn ang="0">
                <a:pos x="87" y="80"/>
              </a:cxn>
              <a:cxn ang="0">
                <a:pos x="23" y="68"/>
              </a:cxn>
              <a:cxn ang="0">
                <a:pos x="16" y="55"/>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90" name="Freeform 242"/>
          <p:cNvSpPr>
            <a:spLocks/>
          </p:cNvSpPr>
          <p:nvPr>
            <p:custDataLst>
              <p:tags r:id="rId169"/>
            </p:custDataLst>
          </p:nvPr>
        </p:nvSpPr>
        <p:spPr bwMode="auto">
          <a:xfrm>
            <a:off x="4340225" y="1862138"/>
            <a:ext cx="14288" cy="57150"/>
          </a:xfrm>
          <a:custGeom>
            <a:avLst/>
            <a:gdLst/>
            <a:ahLst/>
            <a:cxnLst>
              <a:cxn ang="0">
                <a:pos x="0" y="73"/>
              </a:cxn>
              <a:cxn ang="0">
                <a:pos x="2" y="47"/>
              </a:cxn>
              <a:cxn ang="0">
                <a:pos x="6" y="28"/>
              </a:cxn>
              <a:cxn ang="0">
                <a:pos x="7" y="20"/>
              </a:cxn>
              <a:cxn ang="0">
                <a:pos x="6" y="13"/>
              </a:cxn>
              <a:cxn ang="0">
                <a:pos x="4" y="7"/>
              </a:cxn>
              <a:cxn ang="0">
                <a:pos x="0" y="0"/>
              </a:cxn>
              <a:cxn ang="0">
                <a:pos x="28" y="0"/>
              </a:cxn>
              <a:cxn ang="0">
                <a:pos x="22" y="16"/>
              </a:cxn>
              <a:cxn ang="0">
                <a:pos x="17" y="30"/>
              </a:cxn>
              <a:cxn ang="0">
                <a:pos x="12" y="43"/>
              </a:cxn>
              <a:cxn ang="0">
                <a:pos x="7" y="55"/>
              </a:cxn>
              <a:cxn ang="0">
                <a:pos x="0" y="73"/>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291" name="Freeform 243"/>
          <p:cNvSpPr>
            <a:spLocks/>
          </p:cNvSpPr>
          <p:nvPr>
            <p:custDataLst>
              <p:tags r:id="rId170"/>
            </p:custDataLst>
          </p:nvPr>
        </p:nvSpPr>
        <p:spPr bwMode="auto">
          <a:xfrm>
            <a:off x="4227513" y="1525588"/>
            <a:ext cx="234950" cy="395287"/>
          </a:xfrm>
          <a:custGeom>
            <a:avLst/>
            <a:gdLst/>
            <a:ahLst/>
            <a:cxnLst>
              <a:cxn ang="0">
                <a:pos x="419" y="203"/>
              </a:cxn>
              <a:cxn ang="0">
                <a:pos x="406" y="221"/>
              </a:cxn>
              <a:cxn ang="0">
                <a:pos x="404" y="237"/>
              </a:cxn>
              <a:cxn ang="0">
                <a:pos x="382" y="275"/>
              </a:cxn>
              <a:cxn ang="0">
                <a:pos x="325" y="306"/>
              </a:cxn>
              <a:cxn ang="0">
                <a:pos x="252" y="354"/>
              </a:cxn>
              <a:cxn ang="0">
                <a:pos x="237" y="369"/>
              </a:cxn>
              <a:cxn ang="0">
                <a:pos x="245" y="381"/>
              </a:cxn>
              <a:cxn ang="0">
                <a:pos x="240" y="424"/>
              </a:cxn>
              <a:cxn ang="0">
                <a:pos x="239" y="449"/>
              </a:cxn>
              <a:cxn ang="0">
                <a:pos x="262" y="468"/>
              </a:cxn>
              <a:cxn ang="0">
                <a:pos x="320" y="485"/>
              </a:cxn>
              <a:cxn ang="0">
                <a:pos x="332" y="505"/>
              </a:cxn>
              <a:cxn ang="0">
                <a:pos x="310" y="531"/>
              </a:cxn>
              <a:cxn ang="0">
                <a:pos x="272" y="547"/>
              </a:cxn>
              <a:cxn ang="0">
                <a:pos x="265" y="560"/>
              </a:cxn>
              <a:cxn ang="0">
                <a:pos x="252" y="631"/>
              </a:cxn>
              <a:cxn ang="0">
                <a:pos x="239" y="721"/>
              </a:cxn>
              <a:cxn ang="0">
                <a:pos x="173" y="727"/>
              </a:cxn>
              <a:cxn ang="0">
                <a:pos x="152" y="738"/>
              </a:cxn>
              <a:cxn ang="0">
                <a:pos x="153" y="757"/>
              </a:cxn>
              <a:cxn ang="0">
                <a:pos x="106" y="757"/>
              </a:cxn>
              <a:cxn ang="0">
                <a:pos x="95" y="752"/>
              </a:cxn>
              <a:cxn ang="0">
                <a:pos x="71" y="718"/>
              </a:cxn>
              <a:cxn ang="0">
                <a:pos x="41" y="640"/>
              </a:cxn>
              <a:cxn ang="0">
                <a:pos x="34" y="597"/>
              </a:cxn>
              <a:cxn ang="0">
                <a:pos x="14" y="586"/>
              </a:cxn>
              <a:cxn ang="0">
                <a:pos x="19" y="561"/>
              </a:cxn>
              <a:cxn ang="0">
                <a:pos x="36" y="538"/>
              </a:cxn>
              <a:cxn ang="0">
                <a:pos x="53" y="504"/>
              </a:cxn>
              <a:cxn ang="0">
                <a:pos x="61" y="471"/>
              </a:cxn>
              <a:cxn ang="0">
                <a:pos x="64" y="441"/>
              </a:cxn>
              <a:cxn ang="0">
                <a:pos x="58" y="408"/>
              </a:cxn>
              <a:cxn ang="0">
                <a:pos x="43" y="377"/>
              </a:cxn>
              <a:cxn ang="0">
                <a:pos x="74" y="276"/>
              </a:cxn>
              <a:cxn ang="0">
                <a:pos x="103" y="275"/>
              </a:cxn>
              <a:cxn ang="0">
                <a:pos x="113" y="234"/>
              </a:cxn>
              <a:cxn ang="0">
                <a:pos x="137" y="192"/>
              </a:cxn>
              <a:cxn ang="0">
                <a:pos x="180" y="145"/>
              </a:cxn>
              <a:cxn ang="0">
                <a:pos x="198" y="111"/>
              </a:cxn>
              <a:cxn ang="0">
                <a:pos x="228" y="60"/>
              </a:cxn>
              <a:cxn ang="0">
                <a:pos x="249" y="43"/>
              </a:cxn>
              <a:cxn ang="0">
                <a:pos x="309" y="29"/>
              </a:cxn>
              <a:cxn ang="0">
                <a:pos x="368" y="13"/>
              </a:cxn>
              <a:cxn ang="0">
                <a:pos x="401" y="5"/>
              </a:cxn>
              <a:cxn ang="0">
                <a:pos x="431" y="32"/>
              </a:cxn>
              <a:cxn ang="0">
                <a:pos x="457" y="42"/>
              </a:cxn>
              <a:cxn ang="0">
                <a:pos x="513" y="111"/>
              </a:cxn>
              <a:cxn ang="0">
                <a:pos x="528" y="150"/>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292" name="Freeform 244"/>
          <p:cNvSpPr>
            <a:spLocks/>
          </p:cNvSpPr>
          <p:nvPr>
            <p:custDataLst>
              <p:tags r:id="rId171"/>
            </p:custDataLst>
          </p:nvPr>
        </p:nvSpPr>
        <p:spPr bwMode="auto">
          <a:xfrm>
            <a:off x="4365625" y="1839913"/>
            <a:ext cx="26988" cy="57150"/>
          </a:xfrm>
          <a:custGeom>
            <a:avLst/>
            <a:gdLst/>
            <a:ahLst/>
            <a:cxnLst>
              <a:cxn ang="0">
                <a:pos x="0" y="37"/>
              </a:cxn>
              <a:cxn ang="0">
                <a:pos x="6" y="30"/>
              </a:cxn>
              <a:cxn ang="0">
                <a:pos x="15" y="19"/>
              </a:cxn>
              <a:cxn ang="0">
                <a:pos x="20" y="13"/>
              </a:cxn>
              <a:cxn ang="0">
                <a:pos x="27" y="8"/>
              </a:cxn>
              <a:cxn ang="0">
                <a:pos x="33" y="4"/>
              </a:cxn>
              <a:cxn ang="0">
                <a:pos x="40" y="0"/>
              </a:cxn>
              <a:cxn ang="0">
                <a:pos x="50" y="7"/>
              </a:cxn>
              <a:cxn ang="0">
                <a:pos x="60" y="13"/>
              </a:cxn>
              <a:cxn ang="0">
                <a:pos x="59" y="20"/>
              </a:cxn>
              <a:cxn ang="0">
                <a:pos x="56" y="29"/>
              </a:cxn>
              <a:cxn ang="0">
                <a:pos x="54" y="34"/>
              </a:cxn>
              <a:cxn ang="0">
                <a:pos x="52" y="38"/>
              </a:cxn>
              <a:cxn ang="0">
                <a:pos x="49" y="42"/>
              </a:cxn>
              <a:cxn ang="0">
                <a:pos x="45" y="45"/>
              </a:cxn>
              <a:cxn ang="0">
                <a:pos x="41" y="48"/>
              </a:cxn>
              <a:cxn ang="0">
                <a:pos x="37" y="50"/>
              </a:cxn>
              <a:cxn ang="0">
                <a:pos x="31" y="51"/>
              </a:cxn>
              <a:cxn ang="0">
                <a:pos x="27" y="51"/>
              </a:cxn>
              <a:cxn ang="0">
                <a:pos x="20" y="50"/>
              </a:cxn>
              <a:cxn ang="0">
                <a:pos x="15" y="47"/>
              </a:cxn>
              <a:cxn ang="0">
                <a:pos x="7" y="43"/>
              </a:cxn>
              <a:cxn ang="0">
                <a:pos x="0" y="37"/>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293" name="Freeform 245"/>
          <p:cNvSpPr>
            <a:spLocks/>
          </p:cNvSpPr>
          <p:nvPr>
            <p:custDataLst>
              <p:tags r:id="rId172"/>
            </p:custDataLst>
          </p:nvPr>
        </p:nvSpPr>
        <p:spPr bwMode="auto">
          <a:xfrm>
            <a:off x="3810000" y="2001838"/>
            <a:ext cx="28575" cy="57150"/>
          </a:xfrm>
          <a:custGeom>
            <a:avLst/>
            <a:gdLst/>
            <a:ahLst/>
            <a:cxnLst>
              <a:cxn ang="0">
                <a:pos x="59" y="48"/>
              </a:cxn>
              <a:cxn ang="0">
                <a:pos x="42" y="50"/>
              </a:cxn>
              <a:cxn ang="0">
                <a:pos x="22" y="51"/>
              </a:cxn>
              <a:cxn ang="0">
                <a:pos x="17" y="50"/>
              </a:cxn>
              <a:cxn ang="0">
                <a:pos x="13" y="49"/>
              </a:cxn>
              <a:cxn ang="0">
                <a:pos x="10" y="48"/>
              </a:cxn>
              <a:cxn ang="0">
                <a:pos x="7" y="46"/>
              </a:cxn>
              <a:cxn ang="0">
                <a:pos x="3" y="43"/>
              </a:cxn>
              <a:cxn ang="0">
                <a:pos x="1" y="40"/>
              </a:cxn>
              <a:cxn ang="0">
                <a:pos x="0" y="35"/>
              </a:cxn>
              <a:cxn ang="0">
                <a:pos x="0" y="30"/>
              </a:cxn>
              <a:cxn ang="0">
                <a:pos x="4" y="29"/>
              </a:cxn>
              <a:cxn ang="0">
                <a:pos x="10" y="27"/>
              </a:cxn>
              <a:cxn ang="0">
                <a:pos x="14" y="24"/>
              </a:cxn>
              <a:cxn ang="0">
                <a:pos x="19" y="20"/>
              </a:cxn>
              <a:cxn ang="0">
                <a:pos x="26" y="10"/>
              </a:cxn>
              <a:cxn ang="0">
                <a:pos x="33" y="0"/>
              </a:cxn>
              <a:cxn ang="0">
                <a:pos x="46" y="1"/>
              </a:cxn>
              <a:cxn ang="0">
                <a:pos x="52" y="2"/>
              </a:cxn>
              <a:cxn ang="0">
                <a:pos x="56" y="3"/>
              </a:cxn>
              <a:cxn ang="0">
                <a:pos x="66" y="0"/>
              </a:cxn>
              <a:cxn ang="0">
                <a:pos x="65" y="13"/>
              </a:cxn>
              <a:cxn ang="0">
                <a:pos x="63" y="24"/>
              </a:cxn>
              <a:cxn ang="0">
                <a:pos x="60" y="36"/>
              </a:cxn>
              <a:cxn ang="0">
                <a:pos x="59" y="48"/>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294" name="Freeform 246"/>
          <p:cNvSpPr>
            <a:spLocks/>
          </p:cNvSpPr>
          <p:nvPr>
            <p:custDataLst>
              <p:tags r:id="rId173"/>
            </p:custDataLst>
          </p:nvPr>
        </p:nvSpPr>
        <p:spPr bwMode="auto">
          <a:xfrm>
            <a:off x="4762500" y="2530475"/>
            <a:ext cx="50800" cy="57150"/>
          </a:xfrm>
          <a:custGeom>
            <a:avLst/>
            <a:gdLst/>
            <a:ahLst/>
            <a:cxnLst>
              <a:cxn ang="0">
                <a:pos x="0" y="44"/>
              </a:cxn>
              <a:cxn ang="0">
                <a:pos x="20" y="74"/>
              </a:cxn>
              <a:cxn ang="0">
                <a:pos x="37" y="69"/>
              </a:cxn>
              <a:cxn ang="0">
                <a:pos x="51" y="65"/>
              </a:cxn>
              <a:cxn ang="0">
                <a:pos x="64" y="59"/>
              </a:cxn>
              <a:cxn ang="0">
                <a:pos x="74" y="53"/>
              </a:cxn>
              <a:cxn ang="0">
                <a:pos x="78" y="49"/>
              </a:cxn>
              <a:cxn ang="0">
                <a:pos x="83" y="45"/>
              </a:cxn>
              <a:cxn ang="0">
                <a:pos x="86" y="41"/>
              </a:cxn>
              <a:cxn ang="0">
                <a:pos x="88" y="37"/>
              </a:cxn>
              <a:cxn ang="0">
                <a:pos x="90" y="32"/>
              </a:cxn>
              <a:cxn ang="0">
                <a:pos x="91" y="26"/>
              </a:cxn>
              <a:cxn ang="0">
                <a:pos x="93" y="19"/>
              </a:cxn>
              <a:cxn ang="0">
                <a:pos x="94" y="13"/>
              </a:cxn>
              <a:cxn ang="0">
                <a:pos x="99" y="12"/>
              </a:cxn>
              <a:cxn ang="0">
                <a:pos x="106" y="9"/>
              </a:cxn>
              <a:cxn ang="0">
                <a:pos x="108" y="7"/>
              </a:cxn>
              <a:cxn ang="0">
                <a:pos x="111" y="5"/>
              </a:cxn>
              <a:cxn ang="0">
                <a:pos x="112" y="3"/>
              </a:cxn>
              <a:cxn ang="0">
                <a:pos x="113" y="0"/>
              </a:cxn>
              <a:cxn ang="0">
                <a:pos x="98" y="4"/>
              </a:cxn>
              <a:cxn ang="0">
                <a:pos x="82" y="8"/>
              </a:cxn>
              <a:cxn ang="0">
                <a:pos x="65" y="13"/>
              </a:cxn>
              <a:cxn ang="0">
                <a:pos x="49" y="19"/>
              </a:cxn>
              <a:cxn ang="0">
                <a:pos x="20" y="33"/>
              </a:cxn>
              <a:cxn ang="0">
                <a:pos x="0" y="44"/>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990099"/>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95" name="Freeform 247"/>
          <p:cNvSpPr>
            <a:spLocks/>
          </p:cNvSpPr>
          <p:nvPr>
            <p:custDataLst>
              <p:tags r:id="rId174"/>
            </p:custDataLst>
          </p:nvPr>
        </p:nvSpPr>
        <p:spPr bwMode="auto">
          <a:xfrm>
            <a:off x="4370388" y="3322638"/>
            <a:ext cx="325437" cy="244475"/>
          </a:xfrm>
          <a:custGeom>
            <a:avLst/>
            <a:gdLst/>
            <a:ahLst/>
            <a:cxnLst>
              <a:cxn ang="0">
                <a:pos x="98" y="452"/>
              </a:cxn>
              <a:cxn ang="0">
                <a:pos x="54" y="440"/>
              </a:cxn>
              <a:cxn ang="0">
                <a:pos x="21" y="429"/>
              </a:cxn>
              <a:cxn ang="0">
                <a:pos x="5" y="413"/>
              </a:cxn>
              <a:cxn ang="0">
                <a:pos x="0" y="363"/>
              </a:cxn>
              <a:cxn ang="0">
                <a:pos x="5" y="309"/>
              </a:cxn>
              <a:cxn ang="0">
                <a:pos x="23" y="273"/>
              </a:cxn>
              <a:cxn ang="0">
                <a:pos x="56" y="228"/>
              </a:cxn>
              <a:cxn ang="0">
                <a:pos x="121" y="204"/>
              </a:cxn>
              <a:cxn ang="0">
                <a:pos x="166" y="188"/>
              </a:cxn>
              <a:cxn ang="0">
                <a:pos x="235" y="173"/>
              </a:cxn>
              <a:cxn ang="0">
                <a:pos x="262" y="153"/>
              </a:cxn>
              <a:cxn ang="0">
                <a:pos x="267" y="136"/>
              </a:cxn>
              <a:cxn ang="0">
                <a:pos x="292" y="120"/>
              </a:cxn>
              <a:cxn ang="0">
                <a:pos x="332" y="115"/>
              </a:cxn>
              <a:cxn ang="0">
                <a:pos x="359" y="101"/>
              </a:cxn>
              <a:cxn ang="0">
                <a:pos x="389" y="67"/>
              </a:cxn>
              <a:cxn ang="0">
                <a:pos x="425" y="22"/>
              </a:cxn>
              <a:cxn ang="0">
                <a:pos x="450" y="6"/>
              </a:cxn>
              <a:cxn ang="0">
                <a:pos x="486" y="0"/>
              </a:cxn>
              <a:cxn ang="0">
                <a:pos x="507" y="29"/>
              </a:cxn>
              <a:cxn ang="0">
                <a:pos x="532" y="53"/>
              </a:cxn>
              <a:cxn ang="0">
                <a:pos x="553" y="107"/>
              </a:cxn>
              <a:cxn ang="0">
                <a:pos x="579" y="159"/>
              </a:cxn>
              <a:cxn ang="0">
                <a:pos x="613" y="172"/>
              </a:cxn>
              <a:cxn ang="0">
                <a:pos x="628" y="193"/>
              </a:cxn>
              <a:cxn ang="0">
                <a:pos x="650" y="233"/>
              </a:cxn>
              <a:cxn ang="0">
                <a:pos x="702" y="279"/>
              </a:cxn>
              <a:cxn ang="0">
                <a:pos x="741" y="315"/>
              </a:cxn>
              <a:cxn ang="0">
                <a:pos x="711" y="345"/>
              </a:cxn>
              <a:cxn ang="0">
                <a:pos x="691" y="342"/>
              </a:cxn>
              <a:cxn ang="0">
                <a:pos x="679" y="321"/>
              </a:cxn>
              <a:cxn ang="0">
                <a:pos x="651" y="330"/>
              </a:cxn>
              <a:cxn ang="0">
                <a:pos x="639" y="352"/>
              </a:cxn>
              <a:cxn ang="0">
                <a:pos x="604" y="356"/>
              </a:cxn>
              <a:cxn ang="0">
                <a:pos x="553" y="356"/>
              </a:cxn>
              <a:cxn ang="0">
                <a:pos x="522" y="365"/>
              </a:cxn>
              <a:cxn ang="0">
                <a:pos x="496" y="387"/>
              </a:cxn>
              <a:cxn ang="0">
                <a:pos x="486" y="394"/>
              </a:cxn>
              <a:cxn ang="0">
                <a:pos x="426" y="400"/>
              </a:cxn>
              <a:cxn ang="0">
                <a:pos x="396" y="392"/>
              </a:cxn>
              <a:cxn ang="0">
                <a:pos x="349" y="354"/>
              </a:cxn>
              <a:cxn ang="0">
                <a:pos x="319" y="345"/>
              </a:cxn>
              <a:cxn ang="0">
                <a:pos x="291" y="355"/>
              </a:cxn>
              <a:cxn ang="0">
                <a:pos x="266" y="377"/>
              </a:cxn>
              <a:cxn ang="0">
                <a:pos x="227" y="437"/>
              </a:cxn>
              <a:cxn ang="0">
                <a:pos x="150" y="439"/>
              </a:cxn>
              <a:cxn ang="0">
                <a:pos x="135" y="448"/>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96" name="Freeform 248"/>
          <p:cNvSpPr>
            <a:spLocks/>
          </p:cNvSpPr>
          <p:nvPr>
            <p:custDataLst>
              <p:tags r:id="rId175"/>
            </p:custDataLst>
          </p:nvPr>
        </p:nvSpPr>
        <p:spPr bwMode="auto">
          <a:xfrm>
            <a:off x="4306888" y="3490913"/>
            <a:ext cx="500062" cy="552450"/>
          </a:xfrm>
          <a:custGeom>
            <a:avLst/>
            <a:gdLst/>
            <a:ahLst/>
            <a:cxnLst>
              <a:cxn ang="0">
                <a:pos x="902" y="57"/>
              </a:cxn>
              <a:cxn ang="0">
                <a:pos x="993" y="66"/>
              </a:cxn>
              <a:cxn ang="0">
                <a:pos x="1080" y="81"/>
              </a:cxn>
              <a:cxn ang="0">
                <a:pos x="1126" y="175"/>
              </a:cxn>
              <a:cxn ang="0">
                <a:pos x="1133" y="211"/>
              </a:cxn>
              <a:cxn ang="0">
                <a:pos x="1058" y="272"/>
              </a:cxn>
              <a:cxn ang="0">
                <a:pos x="1045" y="360"/>
              </a:cxn>
              <a:cxn ang="0">
                <a:pos x="1003" y="440"/>
              </a:cxn>
              <a:cxn ang="0">
                <a:pos x="990" y="476"/>
              </a:cxn>
              <a:cxn ang="0">
                <a:pos x="1019" y="576"/>
              </a:cxn>
              <a:cxn ang="0">
                <a:pos x="1026" y="664"/>
              </a:cxn>
              <a:cxn ang="0">
                <a:pos x="1047" y="731"/>
              </a:cxn>
              <a:cxn ang="0">
                <a:pos x="1079" y="765"/>
              </a:cxn>
              <a:cxn ang="0">
                <a:pos x="1092" y="825"/>
              </a:cxn>
              <a:cxn ang="0">
                <a:pos x="1040" y="844"/>
              </a:cxn>
              <a:cxn ang="0">
                <a:pos x="997" y="856"/>
              </a:cxn>
              <a:cxn ang="0">
                <a:pos x="960" y="992"/>
              </a:cxn>
              <a:cxn ang="0">
                <a:pos x="930" y="1026"/>
              </a:cxn>
              <a:cxn ang="0">
                <a:pos x="902" y="1031"/>
              </a:cxn>
              <a:cxn ang="0">
                <a:pos x="840" y="1053"/>
              </a:cxn>
              <a:cxn ang="0">
                <a:pos x="782" y="1037"/>
              </a:cxn>
              <a:cxn ang="0">
                <a:pos x="743" y="1014"/>
              </a:cxn>
              <a:cxn ang="0">
                <a:pos x="707" y="997"/>
              </a:cxn>
              <a:cxn ang="0">
                <a:pos x="674" y="986"/>
              </a:cxn>
              <a:cxn ang="0">
                <a:pos x="608" y="987"/>
              </a:cxn>
              <a:cxn ang="0">
                <a:pos x="594" y="942"/>
              </a:cxn>
              <a:cxn ang="0">
                <a:pos x="575" y="884"/>
              </a:cxn>
              <a:cxn ang="0">
                <a:pos x="590" y="846"/>
              </a:cxn>
              <a:cxn ang="0">
                <a:pos x="590" y="779"/>
              </a:cxn>
              <a:cxn ang="0">
                <a:pos x="454" y="755"/>
              </a:cxn>
              <a:cxn ang="0">
                <a:pos x="443" y="785"/>
              </a:cxn>
              <a:cxn ang="0">
                <a:pos x="396" y="817"/>
              </a:cxn>
              <a:cxn ang="0">
                <a:pos x="337" y="797"/>
              </a:cxn>
              <a:cxn ang="0">
                <a:pos x="297" y="708"/>
              </a:cxn>
              <a:cxn ang="0">
                <a:pos x="3" y="671"/>
              </a:cxn>
              <a:cxn ang="0">
                <a:pos x="45" y="667"/>
              </a:cxn>
              <a:cxn ang="0">
                <a:pos x="26" y="631"/>
              </a:cxn>
              <a:cxn ang="0">
                <a:pos x="75" y="615"/>
              </a:cxn>
              <a:cxn ang="0">
                <a:pos x="145" y="614"/>
              </a:cxn>
              <a:cxn ang="0">
                <a:pos x="183" y="620"/>
              </a:cxn>
              <a:cxn ang="0">
                <a:pos x="220" y="574"/>
              </a:cxn>
              <a:cxn ang="0">
                <a:pos x="260" y="555"/>
              </a:cxn>
              <a:cxn ang="0">
                <a:pos x="281" y="440"/>
              </a:cxn>
              <a:cxn ang="0">
                <a:pos x="346" y="370"/>
              </a:cxn>
              <a:cxn ang="0">
                <a:pos x="370" y="276"/>
              </a:cxn>
              <a:cxn ang="0">
                <a:pos x="372" y="180"/>
              </a:cxn>
              <a:cxn ang="0">
                <a:pos x="383" y="122"/>
              </a:cxn>
              <a:cxn ang="0">
                <a:pos x="440" y="35"/>
              </a:cxn>
              <a:cxn ang="0">
                <a:pos x="491" y="30"/>
              </a:cxn>
              <a:cxn ang="0">
                <a:pos x="558" y="77"/>
              </a:cxn>
              <a:cxn ang="0">
                <a:pos x="637" y="73"/>
              </a:cxn>
              <a:cxn ang="0">
                <a:pos x="670" y="44"/>
              </a:cxn>
              <a:cxn ang="0">
                <a:pos x="734" y="34"/>
              </a:cxn>
              <a:cxn ang="0">
                <a:pos x="795" y="17"/>
              </a:cxn>
              <a:cxn ang="0">
                <a:pos x="828" y="8"/>
              </a:cxn>
              <a:cxn ang="0">
                <a:pos x="859" y="24"/>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97" name="Freeform 249"/>
          <p:cNvSpPr>
            <a:spLocks/>
          </p:cNvSpPr>
          <p:nvPr>
            <p:custDataLst>
              <p:tags r:id="rId176"/>
            </p:custDataLst>
          </p:nvPr>
        </p:nvSpPr>
        <p:spPr bwMode="auto">
          <a:xfrm>
            <a:off x="4243388" y="3590925"/>
            <a:ext cx="55562" cy="55563"/>
          </a:xfrm>
          <a:custGeom>
            <a:avLst/>
            <a:gdLst/>
            <a:ahLst/>
            <a:cxnLst>
              <a:cxn ang="0">
                <a:pos x="120" y="0"/>
              </a:cxn>
              <a:cxn ang="0">
                <a:pos x="121" y="27"/>
              </a:cxn>
              <a:cxn ang="0">
                <a:pos x="124" y="46"/>
              </a:cxn>
              <a:cxn ang="0">
                <a:pos x="125" y="53"/>
              </a:cxn>
              <a:cxn ang="0">
                <a:pos x="125" y="59"/>
              </a:cxn>
              <a:cxn ang="0">
                <a:pos x="125" y="65"/>
              </a:cxn>
              <a:cxn ang="0">
                <a:pos x="123" y="69"/>
              </a:cxn>
              <a:cxn ang="0">
                <a:pos x="119" y="72"/>
              </a:cxn>
              <a:cxn ang="0">
                <a:pos x="112" y="74"/>
              </a:cxn>
              <a:cxn ang="0">
                <a:pos x="103" y="76"/>
              </a:cxn>
              <a:cxn ang="0">
                <a:pos x="91" y="77"/>
              </a:cxn>
              <a:cxn ang="0">
                <a:pos x="57" y="79"/>
              </a:cxn>
              <a:cxn ang="0">
                <a:pos x="7" y="81"/>
              </a:cxn>
              <a:cxn ang="0">
                <a:pos x="5" y="79"/>
              </a:cxn>
              <a:cxn ang="0">
                <a:pos x="3" y="72"/>
              </a:cxn>
              <a:cxn ang="0">
                <a:pos x="1" y="59"/>
              </a:cxn>
              <a:cxn ang="0">
                <a:pos x="0" y="43"/>
              </a:cxn>
              <a:cxn ang="0">
                <a:pos x="0" y="37"/>
              </a:cxn>
              <a:cxn ang="0">
                <a:pos x="1" y="31"/>
              </a:cxn>
              <a:cxn ang="0">
                <a:pos x="2" y="25"/>
              </a:cxn>
              <a:cxn ang="0">
                <a:pos x="4" y="20"/>
              </a:cxn>
              <a:cxn ang="0">
                <a:pos x="8" y="15"/>
              </a:cxn>
              <a:cxn ang="0">
                <a:pos x="11" y="10"/>
              </a:cxn>
              <a:cxn ang="0">
                <a:pos x="14" y="5"/>
              </a:cxn>
              <a:cxn ang="0">
                <a:pos x="20" y="0"/>
              </a:cxn>
              <a:cxn ang="0">
                <a:pos x="120" y="0"/>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98" name="Freeform 250"/>
          <p:cNvSpPr>
            <a:spLocks/>
          </p:cNvSpPr>
          <p:nvPr>
            <p:custDataLst>
              <p:tags r:id="rId177"/>
            </p:custDataLst>
          </p:nvPr>
        </p:nvSpPr>
        <p:spPr bwMode="auto">
          <a:xfrm>
            <a:off x="4225925" y="3590925"/>
            <a:ext cx="152400" cy="201613"/>
          </a:xfrm>
          <a:custGeom>
            <a:avLst/>
            <a:gdLst/>
            <a:ahLst/>
            <a:cxnLst>
              <a:cxn ang="0">
                <a:pos x="262" y="15"/>
              </a:cxn>
              <a:cxn ang="0">
                <a:pos x="257" y="37"/>
              </a:cxn>
              <a:cxn ang="0">
                <a:pos x="264" y="51"/>
              </a:cxn>
              <a:cxn ang="0">
                <a:pos x="283" y="60"/>
              </a:cxn>
              <a:cxn ang="0">
                <a:pos x="319" y="55"/>
              </a:cxn>
              <a:cxn ang="0">
                <a:pos x="332" y="57"/>
              </a:cxn>
              <a:cxn ang="0">
                <a:pos x="340" y="68"/>
              </a:cxn>
              <a:cxn ang="0">
                <a:pos x="345" y="83"/>
              </a:cxn>
              <a:cxn ang="0">
                <a:pos x="351" y="94"/>
              </a:cxn>
              <a:cxn ang="0">
                <a:pos x="345" y="108"/>
              </a:cxn>
              <a:cxn ang="0">
                <a:pos x="320" y="136"/>
              </a:cxn>
              <a:cxn ang="0">
                <a:pos x="348" y="175"/>
              </a:cxn>
              <a:cxn ang="0">
                <a:pos x="355" y="202"/>
              </a:cxn>
              <a:cxn ang="0">
                <a:pos x="353" y="219"/>
              </a:cxn>
              <a:cxn ang="0">
                <a:pos x="345" y="254"/>
              </a:cxn>
              <a:cxn ang="0">
                <a:pos x="333" y="271"/>
              </a:cxn>
              <a:cxn ang="0">
                <a:pos x="312" y="280"/>
              </a:cxn>
              <a:cxn ang="0">
                <a:pos x="286" y="282"/>
              </a:cxn>
              <a:cxn ang="0">
                <a:pos x="270" y="282"/>
              </a:cxn>
              <a:cxn ang="0">
                <a:pos x="252" y="265"/>
              </a:cxn>
              <a:cxn ang="0">
                <a:pos x="240" y="259"/>
              </a:cxn>
              <a:cxn ang="0">
                <a:pos x="221" y="269"/>
              </a:cxn>
              <a:cxn ang="0">
                <a:pos x="205" y="279"/>
              </a:cxn>
              <a:cxn ang="0">
                <a:pos x="194" y="285"/>
              </a:cxn>
              <a:cxn ang="0">
                <a:pos x="185" y="298"/>
              </a:cxn>
              <a:cxn ang="0">
                <a:pos x="187" y="321"/>
              </a:cxn>
              <a:cxn ang="0">
                <a:pos x="207" y="358"/>
              </a:cxn>
              <a:cxn ang="0">
                <a:pos x="195" y="353"/>
              </a:cxn>
              <a:cxn ang="0">
                <a:pos x="177" y="355"/>
              </a:cxn>
              <a:cxn ang="0">
                <a:pos x="162" y="365"/>
              </a:cxn>
              <a:cxn ang="0">
                <a:pos x="146" y="388"/>
              </a:cxn>
              <a:cxn ang="0">
                <a:pos x="123" y="370"/>
              </a:cxn>
              <a:cxn ang="0">
                <a:pos x="113" y="358"/>
              </a:cxn>
              <a:cxn ang="0">
                <a:pos x="96" y="324"/>
              </a:cxn>
              <a:cxn ang="0">
                <a:pos x="50" y="280"/>
              </a:cxn>
              <a:cxn ang="0">
                <a:pos x="22" y="254"/>
              </a:cxn>
              <a:cxn ang="0">
                <a:pos x="5" y="223"/>
              </a:cxn>
              <a:cxn ang="0">
                <a:pos x="1" y="187"/>
              </a:cxn>
              <a:cxn ang="0">
                <a:pos x="11" y="162"/>
              </a:cxn>
              <a:cxn ang="0">
                <a:pos x="41" y="134"/>
              </a:cxn>
              <a:cxn ang="0">
                <a:pos x="54" y="116"/>
              </a:cxn>
              <a:cxn ang="0">
                <a:pos x="56" y="91"/>
              </a:cxn>
              <a:cxn ang="0">
                <a:pos x="108" y="83"/>
              </a:cxn>
              <a:cxn ang="0">
                <a:pos x="156" y="80"/>
              </a:cxn>
              <a:cxn ang="0">
                <a:pos x="172" y="73"/>
              </a:cxn>
              <a:cxn ang="0">
                <a:pos x="177" y="63"/>
              </a:cxn>
              <a:cxn ang="0">
                <a:pos x="174" y="41"/>
              </a:cxn>
              <a:cxn ang="0">
                <a:pos x="167" y="12"/>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299" name="Freeform 251"/>
          <p:cNvSpPr>
            <a:spLocks/>
          </p:cNvSpPr>
          <p:nvPr>
            <p:custDataLst>
              <p:tags r:id="rId178"/>
            </p:custDataLst>
          </p:nvPr>
        </p:nvSpPr>
        <p:spPr bwMode="auto">
          <a:xfrm>
            <a:off x="4759325" y="3995738"/>
            <a:ext cx="260350" cy="520700"/>
          </a:xfrm>
          <a:custGeom>
            <a:avLst/>
            <a:gdLst/>
            <a:ahLst/>
            <a:cxnLst>
              <a:cxn ang="0">
                <a:pos x="0" y="259"/>
              </a:cxn>
              <a:cxn ang="0">
                <a:pos x="182" y="224"/>
              </a:cxn>
              <a:cxn ang="0">
                <a:pos x="230" y="240"/>
              </a:cxn>
              <a:cxn ang="0">
                <a:pos x="258" y="258"/>
              </a:cxn>
              <a:cxn ang="0">
                <a:pos x="252" y="296"/>
              </a:cxn>
              <a:cxn ang="0">
                <a:pos x="234" y="327"/>
              </a:cxn>
              <a:cxn ang="0">
                <a:pos x="250" y="357"/>
              </a:cxn>
              <a:cxn ang="0">
                <a:pos x="294" y="365"/>
              </a:cxn>
              <a:cxn ang="0">
                <a:pos x="319" y="340"/>
              </a:cxn>
              <a:cxn ang="0">
                <a:pos x="338" y="317"/>
              </a:cxn>
              <a:cxn ang="0">
                <a:pos x="332" y="261"/>
              </a:cxn>
              <a:cxn ang="0">
                <a:pos x="314" y="204"/>
              </a:cxn>
              <a:cxn ang="0">
                <a:pos x="271" y="157"/>
              </a:cxn>
              <a:cxn ang="0">
                <a:pos x="254" y="125"/>
              </a:cxn>
              <a:cxn ang="0">
                <a:pos x="270" y="62"/>
              </a:cxn>
              <a:cxn ang="0">
                <a:pos x="320" y="55"/>
              </a:cxn>
              <a:cxn ang="0">
                <a:pos x="418" y="60"/>
              </a:cxn>
              <a:cxn ang="0">
                <a:pos x="521" y="36"/>
              </a:cxn>
              <a:cxn ang="0">
                <a:pos x="597" y="3"/>
              </a:cxn>
              <a:cxn ang="0">
                <a:pos x="597" y="30"/>
              </a:cxn>
              <a:cxn ang="0">
                <a:pos x="597" y="126"/>
              </a:cxn>
              <a:cxn ang="0">
                <a:pos x="592" y="228"/>
              </a:cxn>
              <a:cxn ang="0">
                <a:pos x="585" y="276"/>
              </a:cxn>
              <a:cxn ang="0">
                <a:pos x="550" y="337"/>
              </a:cxn>
              <a:cxn ang="0">
                <a:pos x="468" y="402"/>
              </a:cxn>
              <a:cxn ang="0">
                <a:pos x="374" y="426"/>
              </a:cxn>
              <a:cxn ang="0">
                <a:pos x="353" y="464"/>
              </a:cxn>
              <a:cxn ang="0">
                <a:pos x="293" y="507"/>
              </a:cxn>
              <a:cxn ang="0">
                <a:pos x="243" y="549"/>
              </a:cxn>
              <a:cxn ang="0">
                <a:pos x="229" y="582"/>
              </a:cxn>
              <a:cxn ang="0">
                <a:pos x="237" y="619"/>
              </a:cxn>
              <a:cxn ang="0">
                <a:pos x="267" y="654"/>
              </a:cxn>
              <a:cxn ang="0">
                <a:pos x="254" y="694"/>
              </a:cxn>
              <a:cxn ang="0">
                <a:pos x="265" y="729"/>
              </a:cxn>
              <a:cxn ang="0">
                <a:pos x="267" y="790"/>
              </a:cxn>
              <a:cxn ang="0">
                <a:pos x="256" y="814"/>
              </a:cxn>
              <a:cxn ang="0">
                <a:pos x="193" y="873"/>
              </a:cxn>
              <a:cxn ang="0">
                <a:pos x="147" y="887"/>
              </a:cxn>
              <a:cxn ang="0">
                <a:pos x="102" y="894"/>
              </a:cxn>
              <a:cxn ang="0">
                <a:pos x="87" y="913"/>
              </a:cxn>
              <a:cxn ang="0">
                <a:pos x="95" y="939"/>
              </a:cxn>
              <a:cxn ang="0">
                <a:pos x="91" y="992"/>
              </a:cxn>
              <a:cxn ang="0">
                <a:pos x="74" y="810"/>
              </a:cxn>
              <a:cxn ang="0">
                <a:pos x="58" y="765"/>
              </a:cxn>
              <a:cxn ang="0">
                <a:pos x="41" y="720"/>
              </a:cxn>
              <a:cxn ang="0">
                <a:pos x="108" y="666"/>
              </a:cxn>
              <a:cxn ang="0">
                <a:pos x="109" y="614"/>
              </a:cxn>
              <a:cxn ang="0">
                <a:pos x="149" y="571"/>
              </a:cxn>
              <a:cxn ang="0">
                <a:pos x="174" y="526"/>
              </a:cxn>
              <a:cxn ang="0">
                <a:pos x="168" y="441"/>
              </a:cxn>
              <a:cxn ang="0">
                <a:pos x="152" y="364"/>
              </a:cxn>
              <a:cxn ang="0">
                <a:pos x="81" y="341"/>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00B050"/>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00" name="Freeform 252"/>
          <p:cNvSpPr>
            <a:spLocks/>
          </p:cNvSpPr>
          <p:nvPr>
            <p:custDataLst>
              <p:tags r:id="rId179"/>
            </p:custDataLst>
          </p:nvPr>
        </p:nvSpPr>
        <p:spPr bwMode="auto">
          <a:xfrm>
            <a:off x="4494213" y="4235450"/>
            <a:ext cx="238125" cy="287338"/>
          </a:xfrm>
          <a:custGeom>
            <a:avLst/>
            <a:gdLst/>
            <a:ahLst/>
            <a:cxnLst>
              <a:cxn ang="0">
                <a:pos x="30" y="428"/>
              </a:cxn>
              <a:cxn ang="0">
                <a:pos x="46" y="454"/>
              </a:cxn>
              <a:cxn ang="0">
                <a:pos x="46" y="512"/>
              </a:cxn>
              <a:cxn ang="0">
                <a:pos x="48" y="527"/>
              </a:cxn>
              <a:cxn ang="0">
                <a:pos x="55" y="537"/>
              </a:cxn>
              <a:cxn ang="0">
                <a:pos x="68" y="545"/>
              </a:cxn>
              <a:cxn ang="0">
                <a:pos x="100" y="549"/>
              </a:cxn>
              <a:cxn ang="0">
                <a:pos x="113" y="546"/>
              </a:cxn>
              <a:cxn ang="0">
                <a:pos x="130" y="533"/>
              </a:cxn>
              <a:cxn ang="0">
                <a:pos x="143" y="507"/>
              </a:cxn>
              <a:cxn ang="0">
                <a:pos x="154" y="477"/>
              </a:cxn>
              <a:cxn ang="0">
                <a:pos x="169" y="454"/>
              </a:cxn>
              <a:cxn ang="0">
                <a:pos x="183" y="445"/>
              </a:cxn>
              <a:cxn ang="0">
                <a:pos x="201" y="444"/>
              </a:cxn>
              <a:cxn ang="0">
                <a:pos x="222" y="448"/>
              </a:cxn>
              <a:cxn ang="0">
                <a:pos x="252" y="461"/>
              </a:cxn>
              <a:cxn ang="0">
                <a:pos x="272" y="468"/>
              </a:cxn>
              <a:cxn ang="0">
                <a:pos x="297" y="469"/>
              </a:cxn>
              <a:cxn ang="0">
                <a:pos x="319" y="464"/>
              </a:cxn>
              <a:cxn ang="0">
                <a:pos x="332" y="453"/>
              </a:cxn>
              <a:cxn ang="0">
                <a:pos x="359" y="388"/>
              </a:cxn>
              <a:cxn ang="0">
                <a:pos x="382" y="363"/>
              </a:cxn>
              <a:cxn ang="0">
                <a:pos x="447" y="314"/>
              </a:cxn>
              <a:cxn ang="0">
                <a:pos x="527" y="264"/>
              </a:cxn>
              <a:cxn ang="0">
                <a:pos x="528" y="232"/>
              </a:cxn>
              <a:cxn ang="0">
                <a:pos x="503" y="218"/>
              </a:cxn>
              <a:cxn ang="0">
                <a:pos x="485" y="199"/>
              </a:cxn>
              <a:cxn ang="0">
                <a:pos x="460" y="157"/>
              </a:cxn>
              <a:cxn ang="0">
                <a:pos x="440" y="132"/>
              </a:cxn>
              <a:cxn ang="0">
                <a:pos x="377" y="76"/>
              </a:cxn>
              <a:cxn ang="0">
                <a:pos x="359" y="53"/>
              </a:cxn>
              <a:cxn ang="0">
                <a:pos x="348" y="24"/>
              </a:cxn>
              <a:cxn ang="0">
                <a:pos x="319" y="0"/>
              </a:cxn>
              <a:cxn ang="0">
                <a:pos x="244" y="2"/>
              </a:cxn>
              <a:cxn ang="0">
                <a:pos x="176" y="13"/>
              </a:cxn>
              <a:cxn ang="0">
                <a:pos x="95" y="22"/>
              </a:cxn>
              <a:cxn ang="0">
                <a:pos x="71" y="27"/>
              </a:cxn>
              <a:cxn ang="0">
                <a:pos x="67" y="38"/>
              </a:cxn>
              <a:cxn ang="0">
                <a:pos x="73" y="56"/>
              </a:cxn>
              <a:cxn ang="0">
                <a:pos x="84" y="74"/>
              </a:cxn>
              <a:cxn ang="0">
                <a:pos x="86" y="107"/>
              </a:cxn>
              <a:cxn ang="0">
                <a:pos x="74" y="171"/>
              </a:cxn>
              <a:cxn ang="0">
                <a:pos x="62" y="237"/>
              </a:cxn>
              <a:cxn ang="0">
                <a:pos x="47" y="263"/>
              </a:cxn>
              <a:cxn ang="0">
                <a:pos x="26" y="277"/>
              </a:cxn>
              <a:cxn ang="0">
                <a:pos x="5" y="307"/>
              </a:cxn>
              <a:cxn ang="0">
                <a:pos x="1" y="339"/>
              </a:cxn>
              <a:cxn ang="0">
                <a:pos x="8" y="367"/>
              </a:cxn>
              <a:cxn ang="0">
                <a:pos x="8" y="391"/>
              </a:cxn>
              <a:cxn ang="0">
                <a:pos x="0" y="408"/>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01" name="Freeform 253"/>
          <p:cNvSpPr>
            <a:spLocks/>
          </p:cNvSpPr>
          <p:nvPr>
            <p:custDataLst>
              <p:tags r:id="rId180"/>
            </p:custDataLst>
          </p:nvPr>
        </p:nvSpPr>
        <p:spPr bwMode="auto">
          <a:xfrm>
            <a:off x="5067300" y="4074145"/>
            <a:ext cx="196850" cy="434975"/>
          </a:xfrm>
          <a:custGeom>
            <a:avLst/>
            <a:gdLst/>
            <a:ahLst/>
            <a:cxnLst>
              <a:cxn ang="0">
                <a:pos x="112" y="261"/>
              </a:cxn>
              <a:cxn ang="0">
                <a:pos x="138" y="248"/>
              </a:cxn>
              <a:cxn ang="0">
                <a:pos x="165" y="240"/>
              </a:cxn>
              <a:cxn ang="0">
                <a:pos x="192" y="232"/>
              </a:cxn>
              <a:cxn ang="0">
                <a:pos x="215" y="217"/>
              </a:cxn>
              <a:cxn ang="0">
                <a:pos x="232" y="200"/>
              </a:cxn>
              <a:cxn ang="0">
                <a:pos x="232" y="179"/>
              </a:cxn>
              <a:cxn ang="0">
                <a:pos x="265" y="178"/>
              </a:cxn>
              <a:cxn ang="0">
                <a:pos x="282" y="173"/>
              </a:cxn>
              <a:cxn ang="0">
                <a:pos x="298" y="162"/>
              </a:cxn>
              <a:cxn ang="0">
                <a:pos x="320" y="133"/>
              </a:cxn>
              <a:cxn ang="0">
                <a:pos x="350" y="75"/>
              </a:cxn>
              <a:cxn ang="0">
                <a:pos x="378" y="0"/>
              </a:cxn>
              <a:cxn ang="0">
                <a:pos x="385" y="19"/>
              </a:cxn>
              <a:cxn ang="0">
                <a:pos x="407" y="47"/>
              </a:cxn>
              <a:cxn ang="0">
                <a:pos x="448" y="85"/>
              </a:cxn>
              <a:cxn ang="0">
                <a:pos x="440" y="103"/>
              </a:cxn>
              <a:cxn ang="0">
                <a:pos x="444" y="138"/>
              </a:cxn>
              <a:cxn ang="0">
                <a:pos x="452" y="185"/>
              </a:cxn>
              <a:cxn ang="0">
                <a:pos x="448" y="206"/>
              </a:cxn>
              <a:cxn ang="0">
                <a:pos x="428" y="234"/>
              </a:cxn>
              <a:cxn ang="0">
                <a:pos x="409" y="261"/>
              </a:cxn>
              <a:cxn ang="0">
                <a:pos x="405" y="283"/>
              </a:cxn>
              <a:cxn ang="0">
                <a:pos x="393" y="308"/>
              </a:cxn>
              <a:cxn ang="0">
                <a:pos x="383" y="318"/>
              </a:cxn>
              <a:cxn ang="0">
                <a:pos x="377" y="332"/>
              </a:cxn>
              <a:cxn ang="0">
                <a:pos x="368" y="364"/>
              </a:cxn>
              <a:cxn ang="0">
                <a:pos x="338" y="427"/>
              </a:cxn>
              <a:cxn ang="0">
                <a:pos x="321" y="470"/>
              </a:cxn>
              <a:cxn ang="0">
                <a:pos x="318" y="500"/>
              </a:cxn>
              <a:cxn ang="0">
                <a:pos x="310" y="531"/>
              </a:cxn>
              <a:cxn ang="0">
                <a:pos x="281" y="602"/>
              </a:cxn>
              <a:cxn ang="0">
                <a:pos x="260" y="637"/>
              </a:cxn>
              <a:cxn ang="0">
                <a:pos x="242" y="655"/>
              </a:cxn>
              <a:cxn ang="0">
                <a:pos x="232" y="660"/>
              </a:cxn>
              <a:cxn ang="0">
                <a:pos x="228" y="714"/>
              </a:cxn>
              <a:cxn ang="0">
                <a:pos x="215" y="759"/>
              </a:cxn>
              <a:cxn ang="0">
                <a:pos x="191" y="795"/>
              </a:cxn>
              <a:cxn ang="0">
                <a:pos x="157" y="819"/>
              </a:cxn>
              <a:cxn ang="0">
                <a:pos x="110" y="831"/>
              </a:cxn>
              <a:cxn ang="0">
                <a:pos x="80" y="827"/>
              </a:cxn>
              <a:cxn ang="0">
                <a:pos x="73" y="817"/>
              </a:cxn>
              <a:cxn ang="0">
                <a:pos x="50" y="810"/>
              </a:cxn>
              <a:cxn ang="0">
                <a:pos x="26" y="798"/>
              </a:cxn>
              <a:cxn ang="0">
                <a:pos x="12" y="777"/>
              </a:cxn>
              <a:cxn ang="0">
                <a:pos x="3" y="752"/>
              </a:cxn>
              <a:cxn ang="0">
                <a:pos x="0" y="708"/>
              </a:cxn>
              <a:cxn ang="0">
                <a:pos x="4" y="694"/>
              </a:cxn>
              <a:cxn ang="0">
                <a:pos x="19" y="678"/>
              </a:cxn>
              <a:cxn ang="0">
                <a:pos x="11" y="672"/>
              </a:cxn>
              <a:cxn ang="0">
                <a:pos x="0" y="652"/>
              </a:cxn>
              <a:cxn ang="0">
                <a:pos x="5" y="628"/>
              </a:cxn>
              <a:cxn ang="0">
                <a:pos x="8" y="610"/>
              </a:cxn>
              <a:cxn ang="0">
                <a:pos x="5" y="591"/>
              </a:cxn>
              <a:cxn ang="0">
                <a:pos x="18" y="587"/>
              </a:cxn>
              <a:cxn ang="0">
                <a:pos x="43" y="568"/>
              </a:cxn>
              <a:cxn ang="0">
                <a:pos x="63" y="538"/>
              </a:cxn>
              <a:cxn ang="0">
                <a:pos x="76" y="506"/>
              </a:cxn>
              <a:cxn ang="0">
                <a:pos x="86" y="462"/>
              </a:cxn>
              <a:cxn ang="0">
                <a:pos x="83" y="438"/>
              </a:cxn>
              <a:cxn ang="0">
                <a:pos x="70" y="408"/>
              </a:cxn>
              <a:cxn ang="0">
                <a:pos x="56" y="382"/>
              </a:cxn>
              <a:cxn ang="0">
                <a:pos x="53" y="363"/>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02" name="Freeform 254"/>
          <p:cNvSpPr>
            <a:spLocks/>
          </p:cNvSpPr>
          <p:nvPr>
            <p:custDataLst>
              <p:tags r:id="rId181"/>
            </p:custDataLst>
          </p:nvPr>
        </p:nvSpPr>
        <p:spPr bwMode="auto">
          <a:xfrm>
            <a:off x="4743450" y="3735388"/>
            <a:ext cx="36513" cy="66675"/>
          </a:xfrm>
          <a:custGeom>
            <a:avLst/>
            <a:gdLst/>
            <a:ahLst/>
            <a:cxnLst>
              <a:cxn ang="0">
                <a:pos x="80" y="2"/>
              </a:cxn>
              <a:cxn ang="0">
                <a:pos x="80" y="101"/>
              </a:cxn>
              <a:cxn ang="0">
                <a:pos x="78" y="104"/>
              </a:cxn>
              <a:cxn ang="0">
                <a:pos x="75" y="107"/>
              </a:cxn>
              <a:cxn ang="0">
                <a:pos x="70" y="109"/>
              </a:cxn>
              <a:cxn ang="0">
                <a:pos x="67" y="111"/>
              </a:cxn>
              <a:cxn ang="0">
                <a:pos x="58" y="114"/>
              </a:cxn>
              <a:cxn ang="0">
                <a:pos x="48" y="116"/>
              </a:cxn>
              <a:cxn ang="0">
                <a:pos x="36" y="117"/>
              </a:cxn>
              <a:cxn ang="0">
                <a:pos x="25" y="119"/>
              </a:cxn>
              <a:cxn ang="0">
                <a:pos x="13" y="123"/>
              </a:cxn>
              <a:cxn ang="0">
                <a:pos x="0" y="126"/>
              </a:cxn>
              <a:cxn ang="0">
                <a:pos x="7" y="40"/>
              </a:cxn>
              <a:cxn ang="0">
                <a:pos x="23" y="27"/>
              </a:cxn>
              <a:cxn ang="0">
                <a:pos x="41" y="12"/>
              </a:cxn>
              <a:cxn ang="0">
                <a:pos x="51" y="5"/>
              </a:cxn>
              <a:cxn ang="0">
                <a:pos x="60" y="1"/>
              </a:cxn>
              <a:cxn ang="0">
                <a:pos x="65" y="0"/>
              </a:cxn>
              <a:cxn ang="0">
                <a:pos x="70" y="0"/>
              </a:cxn>
              <a:cxn ang="0">
                <a:pos x="75" y="1"/>
              </a:cxn>
              <a:cxn ang="0">
                <a:pos x="80" y="2"/>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03" name="Freeform 255"/>
          <p:cNvSpPr>
            <a:spLocks/>
          </p:cNvSpPr>
          <p:nvPr>
            <p:custDataLst>
              <p:tags r:id="rId182"/>
            </p:custDataLst>
          </p:nvPr>
        </p:nvSpPr>
        <p:spPr bwMode="auto">
          <a:xfrm>
            <a:off x="4732338" y="3695700"/>
            <a:ext cx="55562" cy="60325"/>
          </a:xfrm>
          <a:custGeom>
            <a:avLst/>
            <a:gdLst/>
            <a:ahLst/>
            <a:cxnLst>
              <a:cxn ang="0">
                <a:pos x="113" y="0"/>
              </a:cxn>
              <a:cxn ang="0">
                <a:pos x="116" y="15"/>
              </a:cxn>
              <a:cxn ang="0">
                <a:pos x="122" y="35"/>
              </a:cxn>
              <a:cxn ang="0">
                <a:pos x="124" y="45"/>
              </a:cxn>
              <a:cxn ang="0">
                <a:pos x="124" y="54"/>
              </a:cxn>
              <a:cxn ang="0">
                <a:pos x="124" y="59"/>
              </a:cxn>
              <a:cxn ang="0">
                <a:pos x="123" y="64"/>
              </a:cxn>
              <a:cxn ang="0">
                <a:pos x="122" y="69"/>
              </a:cxn>
              <a:cxn ang="0">
                <a:pos x="119" y="73"/>
              </a:cxn>
              <a:cxn ang="0">
                <a:pos x="114" y="72"/>
              </a:cxn>
              <a:cxn ang="0">
                <a:pos x="108" y="71"/>
              </a:cxn>
              <a:cxn ang="0">
                <a:pos x="103" y="72"/>
              </a:cxn>
              <a:cxn ang="0">
                <a:pos x="96" y="73"/>
              </a:cxn>
              <a:cxn ang="0">
                <a:pos x="83" y="78"/>
              </a:cxn>
              <a:cxn ang="0">
                <a:pos x="71" y="85"/>
              </a:cxn>
              <a:cxn ang="0">
                <a:pos x="46" y="103"/>
              </a:cxn>
              <a:cxn ang="0">
                <a:pos x="26" y="117"/>
              </a:cxn>
              <a:cxn ang="0">
                <a:pos x="23" y="112"/>
              </a:cxn>
              <a:cxn ang="0">
                <a:pos x="13" y="101"/>
              </a:cxn>
              <a:cxn ang="0">
                <a:pos x="4" y="89"/>
              </a:cxn>
              <a:cxn ang="0">
                <a:pos x="0" y="79"/>
              </a:cxn>
              <a:cxn ang="0">
                <a:pos x="1" y="76"/>
              </a:cxn>
              <a:cxn ang="0">
                <a:pos x="2" y="72"/>
              </a:cxn>
              <a:cxn ang="0">
                <a:pos x="5" y="67"/>
              </a:cxn>
              <a:cxn ang="0">
                <a:pos x="9" y="62"/>
              </a:cxn>
              <a:cxn ang="0">
                <a:pos x="17" y="52"/>
              </a:cxn>
              <a:cxn ang="0">
                <a:pos x="27" y="42"/>
              </a:cxn>
              <a:cxn ang="0">
                <a:pos x="48" y="22"/>
              </a:cxn>
              <a:cxn ang="0">
                <a:pos x="60" y="12"/>
              </a:cxn>
              <a:cxn ang="0">
                <a:pos x="73" y="12"/>
              </a:cxn>
              <a:cxn ang="0">
                <a:pos x="86" y="12"/>
              </a:cxn>
              <a:cxn ang="0">
                <a:pos x="100" y="6"/>
              </a:cxn>
              <a:cxn ang="0">
                <a:pos x="113" y="0"/>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04" name="Freeform 256"/>
          <p:cNvSpPr>
            <a:spLocks/>
          </p:cNvSpPr>
          <p:nvPr>
            <p:custDataLst>
              <p:tags r:id="rId183"/>
            </p:custDataLst>
          </p:nvPr>
        </p:nvSpPr>
        <p:spPr bwMode="auto">
          <a:xfrm>
            <a:off x="5041900" y="2395538"/>
            <a:ext cx="503238" cy="473075"/>
          </a:xfrm>
          <a:custGeom>
            <a:avLst/>
            <a:gdLst/>
            <a:ahLst/>
            <a:cxnLst>
              <a:cxn ang="0">
                <a:pos x="928" y="191"/>
              </a:cxn>
              <a:cxn ang="0">
                <a:pos x="859" y="162"/>
              </a:cxn>
              <a:cxn ang="0">
                <a:pos x="773" y="111"/>
              </a:cxn>
              <a:cxn ang="0">
                <a:pos x="617" y="104"/>
              </a:cxn>
              <a:cxn ang="0">
                <a:pos x="551" y="154"/>
              </a:cxn>
              <a:cxn ang="0">
                <a:pos x="504" y="179"/>
              </a:cxn>
              <a:cxn ang="0">
                <a:pos x="426" y="197"/>
              </a:cxn>
              <a:cxn ang="0">
                <a:pos x="383" y="199"/>
              </a:cxn>
              <a:cxn ang="0">
                <a:pos x="355" y="173"/>
              </a:cxn>
              <a:cxn ang="0">
                <a:pos x="260" y="136"/>
              </a:cxn>
              <a:cxn ang="0">
                <a:pos x="228" y="86"/>
              </a:cxn>
              <a:cxn ang="0">
                <a:pos x="220" y="23"/>
              </a:cxn>
              <a:cxn ang="0">
                <a:pos x="188" y="1"/>
              </a:cxn>
              <a:cxn ang="0">
                <a:pos x="155" y="21"/>
              </a:cxn>
              <a:cxn ang="0">
                <a:pos x="136" y="67"/>
              </a:cxn>
              <a:cxn ang="0">
                <a:pos x="79" y="54"/>
              </a:cxn>
              <a:cxn ang="0">
                <a:pos x="4" y="16"/>
              </a:cxn>
              <a:cxn ang="0">
                <a:pos x="5" y="72"/>
              </a:cxn>
              <a:cxn ang="0">
                <a:pos x="45" y="146"/>
              </a:cxn>
              <a:cxn ang="0">
                <a:pos x="73" y="205"/>
              </a:cxn>
              <a:cxn ang="0">
                <a:pos x="135" y="284"/>
              </a:cxn>
              <a:cxn ang="0">
                <a:pos x="122" y="316"/>
              </a:cxn>
              <a:cxn ang="0">
                <a:pos x="133" y="370"/>
              </a:cxn>
              <a:cxn ang="0">
                <a:pos x="188" y="428"/>
              </a:cxn>
              <a:cxn ang="0">
                <a:pos x="259" y="456"/>
              </a:cxn>
              <a:cxn ang="0">
                <a:pos x="259" y="524"/>
              </a:cxn>
              <a:cxn ang="0">
                <a:pos x="335" y="581"/>
              </a:cxn>
              <a:cxn ang="0">
                <a:pos x="423" y="664"/>
              </a:cxn>
              <a:cxn ang="0">
                <a:pos x="471" y="720"/>
              </a:cxn>
              <a:cxn ang="0">
                <a:pos x="504" y="733"/>
              </a:cxn>
              <a:cxn ang="0">
                <a:pos x="542" y="755"/>
              </a:cxn>
              <a:cxn ang="0">
                <a:pos x="598" y="787"/>
              </a:cxn>
              <a:cxn ang="0">
                <a:pos x="685" y="795"/>
              </a:cxn>
              <a:cxn ang="0">
                <a:pos x="732" y="780"/>
              </a:cxn>
              <a:cxn ang="0">
                <a:pos x="779" y="764"/>
              </a:cxn>
              <a:cxn ang="0">
                <a:pos x="801" y="796"/>
              </a:cxn>
              <a:cxn ang="0">
                <a:pos x="813" y="857"/>
              </a:cxn>
              <a:cxn ang="0">
                <a:pos x="874" y="874"/>
              </a:cxn>
              <a:cxn ang="0">
                <a:pos x="1011" y="892"/>
              </a:cxn>
              <a:cxn ang="0">
                <a:pos x="1091" y="879"/>
              </a:cxn>
              <a:cxn ang="0">
                <a:pos x="1099" y="831"/>
              </a:cxn>
              <a:cxn ang="0">
                <a:pos x="1156" y="770"/>
              </a:cxn>
              <a:cxn ang="0">
                <a:pos x="1132" y="750"/>
              </a:cxn>
              <a:cxn ang="0">
                <a:pos x="1096" y="708"/>
              </a:cxn>
              <a:cxn ang="0">
                <a:pos x="1031" y="643"/>
              </a:cxn>
              <a:cxn ang="0">
                <a:pos x="1018" y="603"/>
              </a:cxn>
              <a:cxn ang="0">
                <a:pos x="1044" y="559"/>
              </a:cxn>
              <a:cxn ang="0">
                <a:pos x="1048" y="526"/>
              </a:cxn>
              <a:cxn ang="0">
                <a:pos x="1030" y="512"/>
              </a:cxn>
              <a:cxn ang="0">
                <a:pos x="983" y="507"/>
              </a:cxn>
              <a:cxn ang="0">
                <a:pos x="954" y="453"/>
              </a:cxn>
              <a:cxn ang="0">
                <a:pos x="937" y="373"/>
              </a:cxn>
              <a:cxn ang="0">
                <a:pos x="924" y="357"/>
              </a:cxn>
              <a:cxn ang="0">
                <a:pos x="940" y="334"/>
              </a:cxn>
              <a:cxn ang="0">
                <a:pos x="960" y="293"/>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05" name="Freeform 257"/>
          <p:cNvSpPr>
            <a:spLocks/>
          </p:cNvSpPr>
          <p:nvPr>
            <p:custDataLst>
              <p:tags r:id="rId184"/>
            </p:custDataLst>
          </p:nvPr>
        </p:nvSpPr>
        <p:spPr bwMode="auto">
          <a:xfrm>
            <a:off x="5065713" y="3052763"/>
            <a:ext cx="247650" cy="228600"/>
          </a:xfrm>
          <a:custGeom>
            <a:avLst/>
            <a:gdLst/>
            <a:ahLst/>
            <a:cxnLst>
              <a:cxn ang="0">
                <a:pos x="26" y="190"/>
              </a:cxn>
              <a:cxn ang="0">
                <a:pos x="37" y="177"/>
              </a:cxn>
              <a:cxn ang="0">
                <a:pos x="41" y="164"/>
              </a:cxn>
              <a:cxn ang="0">
                <a:pos x="39" y="129"/>
              </a:cxn>
              <a:cxn ang="0">
                <a:pos x="44" y="120"/>
              </a:cxn>
              <a:cxn ang="0">
                <a:pos x="55" y="112"/>
              </a:cxn>
              <a:cxn ang="0">
                <a:pos x="68" y="107"/>
              </a:cxn>
              <a:cxn ang="0">
                <a:pos x="80" y="104"/>
              </a:cxn>
              <a:cxn ang="0">
                <a:pos x="103" y="106"/>
              </a:cxn>
              <a:cxn ang="0">
                <a:pos x="124" y="109"/>
              </a:cxn>
              <a:cxn ang="0">
                <a:pos x="158" y="120"/>
              </a:cxn>
              <a:cxn ang="0">
                <a:pos x="184" y="135"/>
              </a:cxn>
              <a:cxn ang="0">
                <a:pos x="206" y="154"/>
              </a:cxn>
              <a:cxn ang="0">
                <a:pos x="254" y="92"/>
              </a:cxn>
              <a:cxn ang="0">
                <a:pos x="285" y="49"/>
              </a:cxn>
              <a:cxn ang="0">
                <a:pos x="538" y="43"/>
              </a:cxn>
              <a:cxn ang="0">
                <a:pos x="557" y="78"/>
              </a:cxn>
              <a:cxn ang="0">
                <a:pos x="562" y="98"/>
              </a:cxn>
              <a:cxn ang="0">
                <a:pos x="564" y="123"/>
              </a:cxn>
              <a:cxn ang="0">
                <a:pos x="568" y="151"/>
              </a:cxn>
              <a:cxn ang="0">
                <a:pos x="571" y="178"/>
              </a:cxn>
              <a:cxn ang="0">
                <a:pos x="564" y="180"/>
              </a:cxn>
              <a:cxn ang="0">
                <a:pos x="562" y="179"/>
              </a:cxn>
              <a:cxn ang="0">
                <a:pos x="558" y="184"/>
              </a:cxn>
              <a:cxn ang="0">
                <a:pos x="548" y="207"/>
              </a:cxn>
              <a:cxn ang="0">
                <a:pos x="534" y="225"/>
              </a:cxn>
              <a:cxn ang="0">
                <a:pos x="515" y="239"/>
              </a:cxn>
              <a:cxn ang="0">
                <a:pos x="494" y="249"/>
              </a:cxn>
              <a:cxn ang="0">
                <a:pos x="405" y="283"/>
              </a:cxn>
              <a:cxn ang="0">
                <a:pos x="347" y="307"/>
              </a:cxn>
              <a:cxn ang="0">
                <a:pos x="295" y="328"/>
              </a:cxn>
              <a:cxn ang="0">
                <a:pos x="245" y="345"/>
              </a:cxn>
              <a:cxn ang="0">
                <a:pos x="186" y="363"/>
              </a:cxn>
              <a:cxn ang="0">
                <a:pos x="167" y="371"/>
              </a:cxn>
              <a:cxn ang="0">
                <a:pos x="149" y="381"/>
              </a:cxn>
              <a:cxn ang="0">
                <a:pos x="119" y="403"/>
              </a:cxn>
              <a:cxn ang="0">
                <a:pos x="92" y="426"/>
              </a:cxn>
              <a:cxn ang="0">
                <a:pos x="67" y="443"/>
              </a:cxn>
              <a:cxn ang="0">
                <a:pos x="50" y="378"/>
              </a:cxn>
              <a:cxn ang="0">
                <a:pos x="33" y="313"/>
              </a:cxn>
              <a:cxn ang="0">
                <a:pos x="16" y="251"/>
              </a:cxn>
              <a:cxn ang="0">
                <a:pos x="0" y="196"/>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06" name="Freeform 258"/>
          <p:cNvSpPr>
            <a:spLocks/>
          </p:cNvSpPr>
          <p:nvPr>
            <p:custDataLst>
              <p:tags r:id="rId185"/>
            </p:custDataLst>
          </p:nvPr>
        </p:nvSpPr>
        <p:spPr bwMode="auto">
          <a:xfrm>
            <a:off x="5260975" y="2827338"/>
            <a:ext cx="120650" cy="120650"/>
          </a:xfrm>
          <a:custGeom>
            <a:avLst/>
            <a:gdLst/>
            <a:ahLst/>
            <a:cxnLst>
              <a:cxn ang="0">
                <a:pos x="0" y="111"/>
              </a:cxn>
              <a:cxn ang="0">
                <a:pos x="4" y="109"/>
              </a:cxn>
              <a:cxn ang="0">
                <a:pos x="7" y="109"/>
              </a:cxn>
              <a:cxn ang="0">
                <a:pos x="10" y="110"/>
              </a:cxn>
              <a:cxn ang="0">
                <a:pos x="11" y="111"/>
              </a:cxn>
              <a:cxn ang="0">
                <a:pos x="12" y="117"/>
              </a:cxn>
              <a:cxn ang="0">
                <a:pos x="13" y="123"/>
              </a:cxn>
              <a:cxn ang="0">
                <a:pos x="14" y="128"/>
              </a:cxn>
              <a:cxn ang="0">
                <a:pos x="16" y="131"/>
              </a:cxn>
              <a:cxn ang="0">
                <a:pos x="19" y="134"/>
              </a:cxn>
              <a:cxn ang="0">
                <a:pos x="24" y="136"/>
              </a:cxn>
              <a:cxn ang="0">
                <a:pos x="29" y="137"/>
              </a:cxn>
              <a:cxn ang="0">
                <a:pos x="37" y="138"/>
              </a:cxn>
              <a:cxn ang="0">
                <a:pos x="48" y="138"/>
              </a:cxn>
              <a:cxn ang="0">
                <a:pos x="60" y="136"/>
              </a:cxn>
              <a:cxn ang="0">
                <a:pos x="98" y="130"/>
              </a:cxn>
              <a:cxn ang="0">
                <a:pos x="129" y="122"/>
              </a:cxn>
              <a:cxn ang="0">
                <a:pos x="143" y="118"/>
              </a:cxn>
              <a:cxn ang="0">
                <a:pos x="156" y="114"/>
              </a:cxn>
              <a:cxn ang="0">
                <a:pos x="167" y="109"/>
              </a:cxn>
              <a:cxn ang="0">
                <a:pos x="178" y="103"/>
              </a:cxn>
              <a:cxn ang="0">
                <a:pos x="188" y="96"/>
              </a:cxn>
              <a:cxn ang="0">
                <a:pos x="198" y="87"/>
              </a:cxn>
              <a:cxn ang="0">
                <a:pos x="208" y="78"/>
              </a:cxn>
              <a:cxn ang="0">
                <a:pos x="219" y="65"/>
              </a:cxn>
              <a:cxn ang="0">
                <a:pos x="229" y="52"/>
              </a:cxn>
              <a:cxn ang="0">
                <a:pos x="241" y="37"/>
              </a:cxn>
              <a:cxn ang="0">
                <a:pos x="253" y="20"/>
              </a:cxn>
              <a:cxn ang="0">
                <a:pos x="266" y="0"/>
              </a:cxn>
              <a:cxn ang="0">
                <a:pos x="270" y="7"/>
              </a:cxn>
              <a:cxn ang="0">
                <a:pos x="274" y="13"/>
              </a:cxn>
              <a:cxn ang="0">
                <a:pos x="276" y="20"/>
              </a:cxn>
              <a:cxn ang="0">
                <a:pos x="279" y="27"/>
              </a:cxn>
              <a:cxn ang="0">
                <a:pos x="282" y="42"/>
              </a:cxn>
              <a:cxn ang="0">
                <a:pos x="286" y="62"/>
              </a:cxn>
              <a:cxn ang="0">
                <a:pos x="246" y="198"/>
              </a:cxn>
              <a:cxn ang="0">
                <a:pos x="226" y="228"/>
              </a:cxn>
              <a:cxn ang="0">
                <a:pos x="53" y="210"/>
              </a:cxn>
              <a:cxn ang="0">
                <a:pos x="0" y="111"/>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07" name="Freeform 259"/>
          <p:cNvSpPr>
            <a:spLocks/>
          </p:cNvSpPr>
          <p:nvPr>
            <p:custDataLst>
              <p:tags r:id="rId186"/>
            </p:custDataLst>
          </p:nvPr>
        </p:nvSpPr>
        <p:spPr bwMode="auto">
          <a:xfrm>
            <a:off x="4948238" y="2479675"/>
            <a:ext cx="222250" cy="263525"/>
          </a:xfrm>
          <a:custGeom>
            <a:avLst/>
            <a:gdLst/>
            <a:ahLst/>
            <a:cxnLst>
              <a:cxn ang="0">
                <a:pos x="478" y="370"/>
              </a:cxn>
              <a:cxn ang="0">
                <a:pos x="484" y="346"/>
              </a:cxn>
              <a:cxn ang="0">
                <a:pos x="483" y="329"/>
              </a:cxn>
              <a:cxn ang="0">
                <a:pos x="478" y="302"/>
              </a:cxn>
              <a:cxn ang="0">
                <a:pos x="455" y="299"/>
              </a:cxn>
              <a:cxn ang="0">
                <a:pos x="431" y="288"/>
              </a:cxn>
              <a:cxn ang="0">
                <a:pos x="407" y="274"/>
              </a:cxn>
              <a:cxn ang="0">
                <a:pos x="386" y="256"/>
              </a:cxn>
              <a:cxn ang="0">
                <a:pos x="366" y="237"/>
              </a:cxn>
              <a:cxn ang="0">
                <a:pos x="352" y="216"/>
              </a:cxn>
              <a:cxn ang="0">
                <a:pos x="342" y="196"/>
              </a:cxn>
              <a:cxn ang="0">
                <a:pos x="339" y="178"/>
              </a:cxn>
              <a:cxn ang="0">
                <a:pos x="341" y="162"/>
              </a:cxn>
              <a:cxn ang="0">
                <a:pos x="349" y="150"/>
              </a:cxn>
              <a:cxn ang="0">
                <a:pos x="365" y="136"/>
              </a:cxn>
              <a:cxn ang="0">
                <a:pos x="354" y="130"/>
              </a:cxn>
              <a:cxn ang="0">
                <a:pos x="341" y="119"/>
              </a:cxn>
              <a:cxn ang="0">
                <a:pos x="315" y="87"/>
              </a:cxn>
              <a:cxn ang="0">
                <a:pos x="292" y="51"/>
              </a:cxn>
              <a:cxn ang="0">
                <a:pos x="279" y="25"/>
              </a:cxn>
              <a:cxn ang="0">
                <a:pos x="260" y="24"/>
              </a:cxn>
              <a:cxn ang="0">
                <a:pos x="239" y="19"/>
              </a:cxn>
              <a:cxn ang="0">
                <a:pos x="219" y="11"/>
              </a:cxn>
              <a:cxn ang="0">
                <a:pos x="197" y="6"/>
              </a:cxn>
              <a:cxn ang="0">
                <a:pos x="170" y="3"/>
              </a:cxn>
              <a:cxn ang="0">
                <a:pos x="149" y="8"/>
              </a:cxn>
              <a:cxn ang="0">
                <a:pos x="114" y="41"/>
              </a:cxn>
              <a:cxn ang="0">
                <a:pos x="98" y="57"/>
              </a:cxn>
              <a:cxn ang="0">
                <a:pos x="93" y="64"/>
              </a:cxn>
              <a:cxn ang="0">
                <a:pos x="94" y="94"/>
              </a:cxn>
              <a:cxn ang="0">
                <a:pos x="95" y="140"/>
              </a:cxn>
              <a:cxn ang="0">
                <a:pos x="94" y="164"/>
              </a:cxn>
              <a:cxn ang="0">
                <a:pos x="86" y="180"/>
              </a:cxn>
              <a:cxn ang="0">
                <a:pos x="67" y="197"/>
              </a:cxn>
              <a:cxn ang="0">
                <a:pos x="40" y="214"/>
              </a:cxn>
              <a:cxn ang="0">
                <a:pos x="13" y="228"/>
              </a:cxn>
              <a:cxn ang="0">
                <a:pos x="2" y="246"/>
              </a:cxn>
              <a:cxn ang="0">
                <a:pos x="2" y="264"/>
              </a:cxn>
              <a:cxn ang="0">
                <a:pos x="0" y="278"/>
              </a:cxn>
              <a:cxn ang="0">
                <a:pos x="0" y="289"/>
              </a:cxn>
              <a:cxn ang="0">
                <a:pos x="7" y="301"/>
              </a:cxn>
              <a:cxn ang="0">
                <a:pos x="26" y="314"/>
              </a:cxn>
              <a:cxn ang="0">
                <a:pos x="62" y="331"/>
              </a:cxn>
              <a:cxn ang="0">
                <a:pos x="120" y="355"/>
              </a:cxn>
              <a:cxn ang="0">
                <a:pos x="180" y="374"/>
              </a:cxn>
              <a:cxn ang="0">
                <a:pos x="214" y="385"/>
              </a:cxn>
              <a:cxn ang="0">
                <a:pos x="237" y="400"/>
              </a:cxn>
              <a:cxn ang="0">
                <a:pos x="252" y="418"/>
              </a:cxn>
              <a:cxn ang="0">
                <a:pos x="262" y="435"/>
              </a:cxn>
              <a:cxn ang="0">
                <a:pos x="266" y="451"/>
              </a:cxn>
              <a:cxn ang="0">
                <a:pos x="270" y="469"/>
              </a:cxn>
              <a:cxn ang="0">
                <a:pos x="277" y="481"/>
              </a:cxn>
              <a:cxn ang="0">
                <a:pos x="287" y="489"/>
              </a:cxn>
              <a:cxn ang="0">
                <a:pos x="307" y="497"/>
              </a:cxn>
              <a:cxn ang="0">
                <a:pos x="328" y="503"/>
              </a:cxn>
              <a:cxn ang="0">
                <a:pos x="335" y="500"/>
              </a:cxn>
              <a:cxn ang="0">
                <a:pos x="346" y="499"/>
              </a:cxn>
              <a:cxn ang="0">
                <a:pos x="366" y="503"/>
              </a:cxn>
              <a:cxn ang="0">
                <a:pos x="383" y="505"/>
              </a:cxn>
              <a:cxn ang="0">
                <a:pos x="437" y="505"/>
              </a:cxn>
              <a:cxn ang="0">
                <a:pos x="465" y="449"/>
              </a:cxn>
              <a:cxn ang="0">
                <a:pos x="492" y="437"/>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08" name="Freeform 260"/>
          <p:cNvSpPr>
            <a:spLocks/>
          </p:cNvSpPr>
          <p:nvPr>
            <p:custDataLst>
              <p:tags r:id="rId187"/>
            </p:custDataLst>
          </p:nvPr>
        </p:nvSpPr>
        <p:spPr bwMode="auto">
          <a:xfrm>
            <a:off x="5448300" y="2439988"/>
            <a:ext cx="331788" cy="290512"/>
          </a:xfrm>
          <a:custGeom>
            <a:avLst/>
            <a:gdLst/>
            <a:ahLst/>
            <a:cxnLst>
              <a:cxn ang="0">
                <a:pos x="62" y="196"/>
              </a:cxn>
              <a:cxn ang="0">
                <a:pos x="93" y="190"/>
              </a:cxn>
              <a:cxn ang="0">
                <a:pos x="128" y="182"/>
              </a:cxn>
              <a:cxn ang="0">
                <a:pos x="175" y="151"/>
              </a:cxn>
              <a:cxn ang="0">
                <a:pos x="194" y="126"/>
              </a:cxn>
              <a:cxn ang="0">
                <a:pos x="199" y="88"/>
              </a:cxn>
              <a:cxn ang="0">
                <a:pos x="208" y="69"/>
              </a:cxn>
              <a:cxn ang="0">
                <a:pos x="240" y="60"/>
              </a:cxn>
              <a:cxn ang="0">
                <a:pos x="294" y="62"/>
              </a:cxn>
              <a:cxn ang="0">
                <a:pos x="329" y="71"/>
              </a:cxn>
              <a:cxn ang="0">
                <a:pos x="362" y="90"/>
              </a:cxn>
              <a:cxn ang="0">
                <a:pos x="386" y="93"/>
              </a:cxn>
              <a:cxn ang="0">
                <a:pos x="419" y="84"/>
              </a:cxn>
              <a:cxn ang="0">
                <a:pos x="460" y="61"/>
              </a:cxn>
              <a:cxn ang="0">
                <a:pos x="479" y="33"/>
              </a:cxn>
              <a:cxn ang="0">
                <a:pos x="508" y="4"/>
              </a:cxn>
              <a:cxn ang="0">
                <a:pos x="530" y="19"/>
              </a:cxn>
              <a:cxn ang="0">
                <a:pos x="550" y="45"/>
              </a:cxn>
              <a:cxn ang="0">
                <a:pos x="561" y="87"/>
              </a:cxn>
              <a:cxn ang="0">
                <a:pos x="570" y="101"/>
              </a:cxn>
              <a:cxn ang="0">
                <a:pos x="589" y="104"/>
              </a:cxn>
              <a:cxn ang="0">
                <a:pos x="622" y="73"/>
              </a:cxn>
              <a:cxn ang="0">
                <a:pos x="743" y="66"/>
              </a:cxn>
              <a:cxn ang="0">
                <a:pos x="759" y="87"/>
              </a:cxn>
              <a:cxn ang="0">
                <a:pos x="679" y="100"/>
              </a:cxn>
              <a:cxn ang="0">
                <a:pos x="605" y="112"/>
              </a:cxn>
              <a:cxn ang="0">
                <a:pos x="574" y="130"/>
              </a:cxn>
              <a:cxn ang="0">
                <a:pos x="571" y="147"/>
              </a:cxn>
              <a:cxn ang="0">
                <a:pos x="582" y="164"/>
              </a:cxn>
              <a:cxn ang="0">
                <a:pos x="601" y="180"/>
              </a:cxn>
              <a:cxn ang="0">
                <a:pos x="604" y="195"/>
              </a:cxn>
              <a:cxn ang="0">
                <a:pos x="594" y="213"/>
              </a:cxn>
              <a:cxn ang="0">
                <a:pos x="574" y="237"/>
              </a:cxn>
              <a:cxn ang="0">
                <a:pos x="565" y="255"/>
              </a:cxn>
              <a:cxn ang="0">
                <a:pos x="542" y="269"/>
              </a:cxn>
              <a:cxn ang="0">
                <a:pos x="519" y="310"/>
              </a:cxn>
              <a:cxn ang="0">
                <a:pos x="508" y="363"/>
              </a:cxn>
              <a:cxn ang="0">
                <a:pos x="497" y="425"/>
              </a:cxn>
              <a:cxn ang="0">
                <a:pos x="477" y="412"/>
              </a:cxn>
              <a:cxn ang="0">
                <a:pos x="460" y="407"/>
              </a:cxn>
              <a:cxn ang="0">
                <a:pos x="439" y="418"/>
              </a:cxn>
              <a:cxn ang="0">
                <a:pos x="411" y="440"/>
              </a:cxn>
              <a:cxn ang="0">
                <a:pos x="393" y="444"/>
              </a:cxn>
              <a:cxn ang="0">
                <a:pos x="375" y="463"/>
              </a:cxn>
              <a:cxn ang="0">
                <a:pos x="365" y="511"/>
              </a:cxn>
              <a:cxn ang="0">
                <a:pos x="350" y="525"/>
              </a:cxn>
              <a:cxn ang="0">
                <a:pos x="270" y="546"/>
              </a:cxn>
              <a:cxn ang="0">
                <a:pos x="194" y="554"/>
              </a:cxn>
              <a:cxn ang="0">
                <a:pos x="113" y="542"/>
              </a:cxn>
              <a:cxn ang="0">
                <a:pos x="95" y="518"/>
              </a:cxn>
              <a:cxn ang="0">
                <a:pos x="115" y="488"/>
              </a:cxn>
              <a:cxn ang="0">
                <a:pos x="125" y="462"/>
              </a:cxn>
              <a:cxn ang="0">
                <a:pos x="123" y="442"/>
              </a:cxn>
              <a:cxn ang="0">
                <a:pos x="111" y="433"/>
              </a:cxn>
              <a:cxn ang="0">
                <a:pos x="69" y="431"/>
              </a:cxn>
              <a:cxn ang="0">
                <a:pos x="52" y="421"/>
              </a:cxn>
              <a:cxn ang="0">
                <a:pos x="34" y="384"/>
              </a:cxn>
              <a:cxn ang="0">
                <a:pos x="19" y="309"/>
              </a:cxn>
              <a:cxn ang="0">
                <a:pos x="10" y="291"/>
              </a:cxn>
              <a:cxn ang="0">
                <a:pos x="0" y="280"/>
              </a:cxn>
              <a:cxn ang="0">
                <a:pos x="2" y="268"/>
              </a:cxn>
              <a:cxn ang="0">
                <a:pos x="22" y="248"/>
              </a:cxn>
              <a:cxn ang="0">
                <a:pos x="34" y="221"/>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990099"/>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09" name="Freeform 261"/>
          <p:cNvSpPr>
            <a:spLocks/>
          </p:cNvSpPr>
          <p:nvPr>
            <p:custDataLst>
              <p:tags r:id="rId188"/>
            </p:custDataLst>
          </p:nvPr>
        </p:nvSpPr>
        <p:spPr bwMode="auto">
          <a:xfrm>
            <a:off x="5480050" y="2489200"/>
            <a:ext cx="365125" cy="423863"/>
          </a:xfrm>
          <a:custGeom>
            <a:avLst/>
            <a:gdLst/>
            <a:ahLst/>
            <a:cxnLst>
              <a:cxn ang="0">
                <a:pos x="779" y="82"/>
              </a:cxn>
              <a:cxn ang="0">
                <a:pos x="707" y="29"/>
              </a:cxn>
              <a:cxn ang="0">
                <a:pos x="562" y="10"/>
              </a:cxn>
              <a:cxn ang="0">
                <a:pos x="499" y="29"/>
              </a:cxn>
              <a:cxn ang="0">
                <a:pos x="486" y="49"/>
              </a:cxn>
              <a:cxn ang="0">
                <a:pos x="497" y="71"/>
              </a:cxn>
              <a:cxn ang="0">
                <a:pos x="517" y="90"/>
              </a:cxn>
              <a:cxn ang="0">
                <a:pos x="516" y="111"/>
              </a:cxn>
              <a:cxn ang="0">
                <a:pos x="491" y="140"/>
              </a:cxn>
              <a:cxn ang="0">
                <a:pos x="480" y="162"/>
              </a:cxn>
              <a:cxn ang="0">
                <a:pos x="450" y="184"/>
              </a:cxn>
              <a:cxn ang="0">
                <a:pos x="427" y="243"/>
              </a:cxn>
              <a:cxn ang="0">
                <a:pos x="420" y="332"/>
              </a:cxn>
              <a:cxn ang="0">
                <a:pos x="392" y="319"/>
              </a:cxn>
              <a:cxn ang="0">
                <a:pos x="370" y="315"/>
              </a:cxn>
              <a:cxn ang="0">
                <a:pos x="338" y="339"/>
              </a:cxn>
              <a:cxn ang="0">
                <a:pos x="313" y="351"/>
              </a:cxn>
              <a:cxn ang="0">
                <a:pos x="290" y="370"/>
              </a:cxn>
              <a:cxn ang="0">
                <a:pos x="280" y="424"/>
              </a:cxn>
              <a:cxn ang="0">
                <a:pos x="235" y="442"/>
              </a:cxn>
              <a:cxn ang="0">
                <a:pos x="127" y="462"/>
              </a:cxn>
              <a:cxn ang="0">
                <a:pos x="26" y="449"/>
              </a:cxn>
              <a:cxn ang="0">
                <a:pos x="51" y="505"/>
              </a:cxn>
              <a:cxn ang="0">
                <a:pos x="96" y="540"/>
              </a:cxn>
              <a:cxn ang="0">
                <a:pos x="123" y="577"/>
              </a:cxn>
              <a:cxn ang="0">
                <a:pos x="142" y="596"/>
              </a:cxn>
              <a:cxn ang="0">
                <a:pos x="99" y="647"/>
              </a:cxn>
              <a:cxn ang="0">
                <a:pos x="87" y="671"/>
              </a:cxn>
              <a:cxn ang="0">
                <a:pos x="109" y="720"/>
              </a:cxn>
              <a:cxn ang="0">
                <a:pos x="222" y="710"/>
              </a:cxn>
              <a:cxn ang="0">
                <a:pos x="302" y="705"/>
              </a:cxn>
              <a:cxn ang="0">
                <a:pos x="330" y="721"/>
              </a:cxn>
              <a:cxn ang="0">
                <a:pos x="359" y="756"/>
              </a:cxn>
              <a:cxn ang="0">
                <a:pos x="408" y="785"/>
              </a:cxn>
              <a:cxn ang="0">
                <a:pos x="449" y="803"/>
              </a:cxn>
              <a:cxn ang="0">
                <a:pos x="460" y="791"/>
              </a:cxn>
              <a:cxn ang="0">
                <a:pos x="487" y="774"/>
              </a:cxn>
              <a:cxn ang="0">
                <a:pos x="554" y="764"/>
              </a:cxn>
              <a:cxn ang="0">
                <a:pos x="597" y="750"/>
              </a:cxn>
              <a:cxn ang="0">
                <a:pos x="618" y="727"/>
              </a:cxn>
              <a:cxn ang="0">
                <a:pos x="584" y="700"/>
              </a:cxn>
              <a:cxn ang="0">
                <a:pos x="542" y="641"/>
              </a:cxn>
              <a:cxn ang="0">
                <a:pos x="526" y="624"/>
              </a:cxn>
              <a:cxn ang="0">
                <a:pos x="526" y="578"/>
              </a:cxn>
              <a:cxn ang="0">
                <a:pos x="582" y="563"/>
              </a:cxn>
              <a:cxn ang="0">
                <a:pos x="622" y="531"/>
              </a:cxn>
              <a:cxn ang="0">
                <a:pos x="688" y="417"/>
              </a:cxn>
              <a:cxn ang="0">
                <a:pos x="730" y="368"/>
              </a:cxn>
              <a:cxn ang="0">
                <a:pos x="725" y="330"/>
              </a:cxn>
              <a:cxn ang="0">
                <a:pos x="729" y="305"/>
              </a:cxn>
              <a:cxn ang="0">
                <a:pos x="751" y="289"/>
              </a:cxn>
              <a:cxn ang="0">
                <a:pos x="670" y="207"/>
              </a:cxn>
              <a:cxn ang="0">
                <a:pos x="758" y="140"/>
              </a:cxn>
              <a:cxn ang="0">
                <a:pos x="805" y="123"/>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10" name="Freeform 262"/>
          <p:cNvSpPr>
            <a:spLocks/>
          </p:cNvSpPr>
          <p:nvPr>
            <p:custDataLst>
              <p:tags r:id="rId189"/>
            </p:custDataLst>
          </p:nvPr>
        </p:nvSpPr>
        <p:spPr bwMode="auto">
          <a:xfrm>
            <a:off x="6270625" y="2757488"/>
            <a:ext cx="220663" cy="585787"/>
          </a:xfrm>
          <a:custGeom>
            <a:avLst/>
            <a:gdLst/>
            <a:ahLst/>
            <a:cxnLst>
              <a:cxn ang="0">
                <a:pos x="438" y="1067"/>
              </a:cxn>
              <a:cxn ang="0">
                <a:pos x="443" y="1028"/>
              </a:cxn>
              <a:cxn ang="0">
                <a:pos x="399" y="1022"/>
              </a:cxn>
              <a:cxn ang="0">
                <a:pos x="405" y="957"/>
              </a:cxn>
              <a:cxn ang="0">
                <a:pos x="419" y="931"/>
              </a:cxn>
              <a:cxn ang="0">
                <a:pos x="413" y="899"/>
              </a:cxn>
              <a:cxn ang="0">
                <a:pos x="398" y="893"/>
              </a:cxn>
              <a:cxn ang="0">
                <a:pos x="382" y="838"/>
              </a:cxn>
              <a:cxn ang="0">
                <a:pos x="324" y="719"/>
              </a:cxn>
              <a:cxn ang="0">
                <a:pos x="296" y="703"/>
              </a:cxn>
              <a:cxn ang="0">
                <a:pos x="282" y="718"/>
              </a:cxn>
              <a:cxn ang="0">
                <a:pos x="226" y="742"/>
              </a:cxn>
              <a:cxn ang="0">
                <a:pos x="169" y="736"/>
              </a:cxn>
              <a:cxn ang="0">
                <a:pos x="133" y="567"/>
              </a:cxn>
              <a:cxn ang="0">
                <a:pos x="101" y="520"/>
              </a:cxn>
              <a:cxn ang="0">
                <a:pos x="51" y="502"/>
              </a:cxn>
              <a:cxn ang="0">
                <a:pos x="8" y="471"/>
              </a:cxn>
              <a:cxn ang="0">
                <a:pos x="23" y="445"/>
              </a:cxn>
              <a:cxn ang="0">
                <a:pos x="58" y="361"/>
              </a:cxn>
              <a:cxn ang="0">
                <a:pos x="67" y="277"/>
              </a:cxn>
              <a:cxn ang="0">
                <a:pos x="80" y="265"/>
              </a:cxn>
              <a:cxn ang="0">
                <a:pos x="113" y="258"/>
              </a:cxn>
              <a:cxn ang="0">
                <a:pos x="134" y="222"/>
              </a:cxn>
              <a:cxn ang="0">
                <a:pos x="140" y="117"/>
              </a:cxn>
              <a:cxn ang="0">
                <a:pos x="159" y="98"/>
              </a:cxn>
              <a:cxn ang="0">
                <a:pos x="213" y="74"/>
              </a:cxn>
              <a:cxn ang="0">
                <a:pos x="234" y="21"/>
              </a:cxn>
              <a:cxn ang="0">
                <a:pos x="277" y="31"/>
              </a:cxn>
              <a:cxn ang="0">
                <a:pos x="312" y="49"/>
              </a:cxn>
              <a:cxn ang="0">
                <a:pos x="337" y="122"/>
              </a:cxn>
              <a:cxn ang="0">
                <a:pos x="335" y="167"/>
              </a:cxn>
              <a:cxn ang="0">
                <a:pos x="300" y="216"/>
              </a:cxn>
              <a:cxn ang="0">
                <a:pos x="293" y="245"/>
              </a:cxn>
              <a:cxn ang="0">
                <a:pos x="309" y="261"/>
              </a:cxn>
              <a:cxn ang="0">
                <a:pos x="346" y="270"/>
              </a:cxn>
              <a:cxn ang="0">
                <a:pos x="371" y="291"/>
              </a:cxn>
              <a:cxn ang="0">
                <a:pos x="398" y="345"/>
              </a:cxn>
              <a:cxn ang="0">
                <a:pos x="430" y="400"/>
              </a:cxn>
              <a:cxn ang="0">
                <a:pos x="464" y="418"/>
              </a:cxn>
              <a:cxn ang="0">
                <a:pos x="505" y="418"/>
              </a:cxn>
              <a:cxn ang="0">
                <a:pos x="476" y="494"/>
              </a:cxn>
              <a:cxn ang="0">
                <a:pos x="427" y="510"/>
              </a:cxn>
              <a:cxn ang="0">
                <a:pos x="383" y="528"/>
              </a:cxn>
              <a:cxn ang="0">
                <a:pos x="360" y="572"/>
              </a:cxn>
              <a:cxn ang="0">
                <a:pos x="370" y="637"/>
              </a:cxn>
              <a:cxn ang="0">
                <a:pos x="402" y="683"/>
              </a:cxn>
              <a:cxn ang="0">
                <a:pos x="430" y="735"/>
              </a:cxn>
              <a:cxn ang="0">
                <a:pos x="428" y="776"/>
              </a:cxn>
              <a:cxn ang="0">
                <a:pos x="419" y="801"/>
              </a:cxn>
              <a:cxn ang="0">
                <a:pos x="435" y="851"/>
              </a:cxn>
              <a:cxn ang="0">
                <a:pos x="483" y="965"/>
              </a:cxn>
              <a:cxn ang="0">
                <a:pos x="458" y="1082"/>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11" name="Freeform 263"/>
          <p:cNvSpPr>
            <a:spLocks/>
          </p:cNvSpPr>
          <p:nvPr>
            <p:custDataLst>
              <p:tags r:id="rId190"/>
            </p:custDataLst>
          </p:nvPr>
        </p:nvSpPr>
        <p:spPr bwMode="auto">
          <a:xfrm>
            <a:off x="3594100" y="3267075"/>
            <a:ext cx="80963" cy="58738"/>
          </a:xfrm>
          <a:custGeom>
            <a:avLst/>
            <a:gdLst/>
            <a:ahLst/>
            <a:cxnLst>
              <a:cxn ang="0">
                <a:pos x="180" y="7"/>
              </a:cxn>
              <a:cxn ang="0">
                <a:pos x="171" y="24"/>
              </a:cxn>
              <a:cxn ang="0">
                <a:pos x="163" y="39"/>
              </a:cxn>
              <a:cxn ang="0">
                <a:pos x="152" y="53"/>
              </a:cxn>
              <a:cxn ang="0">
                <a:pos x="141" y="66"/>
              </a:cxn>
              <a:cxn ang="0">
                <a:pos x="129" y="80"/>
              </a:cxn>
              <a:cxn ang="0">
                <a:pos x="115" y="92"/>
              </a:cxn>
              <a:cxn ang="0">
                <a:pos x="101" y="102"/>
              </a:cxn>
              <a:cxn ang="0">
                <a:pos x="87" y="112"/>
              </a:cxn>
              <a:cxn ang="0">
                <a:pos x="82" y="107"/>
              </a:cxn>
              <a:cxn ang="0">
                <a:pos x="79" y="101"/>
              </a:cxn>
              <a:cxn ang="0">
                <a:pos x="76" y="95"/>
              </a:cxn>
              <a:cxn ang="0">
                <a:pos x="74" y="88"/>
              </a:cxn>
              <a:cxn ang="0">
                <a:pos x="70" y="81"/>
              </a:cxn>
              <a:cxn ang="0">
                <a:pos x="68" y="74"/>
              </a:cxn>
              <a:cxn ang="0">
                <a:pos x="65" y="69"/>
              </a:cxn>
              <a:cxn ang="0">
                <a:pos x="60" y="63"/>
              </a:cxn>
              <a:cxn ang="0">
                <a:pos x="45" y="48"/>
              </a:cxn>
              <a:cxn ang="0">
                <a:pos x="36" y="38"/>
              </a:cxn>
              <a:cxn ang="0">
                <a:pos x="30" y="33"/>
              </a:cxn>
              <a:cxn ang="0">
                <a:pos x="25" y="31"/>
              </a:cxn>
              <a:cxn ang="0">
                <a:pos x="18" y="30"/>
              </a:cxn>
              <a:cxn ang="0">
                <a:pos x="0" y="26"/>
              </a:cxn>
              <a:cxn ang="0">
                <a:pos x="26" y="14"/>
              </a:cxn>
              <a:cxn ang="0">
                <a:pos x="41" y="9"/>
              </a:cxn>
              <a:cxn ang="0">
                <a:pos x="56" y="5"/>
              </a:cxn>
              <a:cxn ang="0">
                <a:pos x="74" y="3"/>
              </a:cxn>
              <a:cxn ang="0">
                <a:pos x="93" y="1"/>
              </a:cxn>
              <a:cxn ang="0">
                <a:pos x="114" y="0"/>
              </a:cxn>
              <a:cxn ang="0">
                <a:pos x="135" y="1"/>
              </a:cxn>
              <a:cxn ang="0">
                <a:pos x="157" y="3"/>
              </a:cxn>
              <a:cxn ang="0">
                <a:pos x="180" y="7"/>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12" name="Freeform 264"/>
          <p:cNvSpPr>
            <a:spLocks/>
          </p:cNvSpPr>
          <p:nvPr>
            <p:custDataLst>
              <p:tags r:id="rId191"/>
            </p:custDataLst>
          </p:nvPr>
        </p:nvSpPr>
        <p:spPr bwMode="auto">
          <a:xfrm>
            <a:off x="3678238" y="3349625"/>
            <a:ext cx="74612" cy="100013"/>
          </a:xfrm>
          <a:custGeom>
            <a:avLst/>
            <a:gdLst/>
            <a:ahLst/>
            <a:cxnLst>
              <a:cxn ang="0">
                <a:pos x="0" y="68"/>
              </a:cxn>
              <a:cxn ang="0">
                <a:pos x="27" y="42"/>
              </a:cxn>
              <a:cxn ang="0">
                <a:pos x="51" y="21"/>
              </a:cxn>
              <a:cxn ang="0">
                <a:pos x="56" y="16"/>
              </a:cxn>
              <a:cxn ang="0">
                <a:pos x="63" y="12"/>
              </a:cxn>
              <a:cxn ang="0">
                <a:pos x="70" y="8"/>
              </a:cxn>
              <a:cxn ang="0">
                <a:pos x="76" y="6"/>
              </a:cxn>
              <a:cxn ang="0">
                <a:pos x="83" y="3"/>
              </a:cxn>
              <a:cxn ang="0">
                <a:pos x="90" y="2"/>
              </a:cxn>
              <a:cxn ang="0">
                <a:pos x="98" y="1"/>
              </a:cxn>
              <a:cxn ang="0">
                <a:pos x="107" y="0"/>
              </a:cxn>
              <a:cxn ang="0">
                <a:pos x="116" y="1"/>
              </a:cxn>
              <a:cxn ang="0">
                <a:pos x="124" y="2"/>
              </a:cxn>
              <a:cxn ang="0">
                <a:pos x="132" y="5"/>
              </a:cxn>
              <a:cxn ang="0">
                <a:pos x="139" y="8"/>
              </a:cxn>
              <a:cxn ang="0">
                <a:pos x="145" y="13"/>
              </a:cxn>
              <a:cxn ang="0">
                <a:pos x="151" y="19"/>
              </a:cxn>
              <a:cxn ang="0">
                <a:pos x="155" y="24"/>
              </a:cxn>
              <a:cxn ang="0">
                <a:pos x="160" y="30"/>
              </a:cxn>
              <a:cxn ang="0">
                <a:pos x="163" y="37"/>
              </a:cxn>
              <a:cxn ang="0">
                <a:pos x="166" y="43"/>
              </a:cxn>
              <a:cxn ang="0">
                <a:pos x="168" y="50"/>
              </a:cxn>
              <a:cxn ang="0">
                <a:pos x="169" y="57"/>
              </a:cxn>
              <a:cxn ang="0">
                <a:pos x="172" y="72"/>
              </a:cxn>
              <a:cxn ang="0">
                <a:pos x="173" y="87"/>
              </a:cxn>
              <a:cxn ang="0">
                <a:pos x="157" y="114"/>
              </a:cxn>
              <a:cxn ang="0">
                <a:pos x="146" y="137"/>
              </a:cxn>
              <a:cxn ang="0">
                <a:pos x="139" y="148"/>
              </a:cxn>
              <a:cxn ang="0">
                <a:pos x="130" y="160"/>
              </a:cxn>
              <a:cxn ang="0">
                <a:pos x="117" y="174"/>
              </a:cxn>
              <a:cxn ang="0">
                <a:pos x="99" y="192"/>
              </a:cxn>
              <a:cxn ang="0">
                <a:pos x="86" y="183"/>
              </a:cxn>
              <a:cxn ang="0">
                <a:pos x="74" y="176"/>
              </a:cxn>
              <a:cxn ang="0">
                <a:pos x="63" y="169"/>
              </a:cxn>
              <a:cxn ang="0">
                <a:pos x="54" y="163"/>
              </a:cxn>
              <a:cxn ang="0">
                <a:pos x="46" y="156"/>
              </a:cxn>
              <a:cxn ang="0">
                <a:pos x="40" y="150"/>
              </a:cxn>
              <a:cxn ang="0">
                <a:pos x="34" y="144"/>
              </a:cxn>
              <a:cxn ang="0">
                <a:pos x="30" y="137"/>
              </a:cxn>
              <a:cxn ang="0">
                <a:pos x="22" y="123"/>
              </a:cxn>
              <a:cxn ang="0">
                <a:pos x="16" y="107"/>
              </a:cxn>
              <a:cxn ang="0">
                <a:pos x="9" y="90"/>
              </a:cxn>
              <a:cxn ang="0">
                <a:pos x="0" y="68"/>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pattFill prst="dkUpDiag">
            <a:fgClr>
              <a:srgbClr val="FF0000"/>
            </a:fgClr>
            <a:bgClr>
              <a:schemeClr val="bg1"/>
            </a:bgClr>
          </a:patt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13" name="Freeform 265"/>
          <p:cNvSpPr>
            <a:spLocks/>
          </p:cNvSpPr>
          <p:nvPr>
            <p:custDataLst>
              <p:tags r:id="rId192"/>
            </p:custDataLst>
          </p:nvPr>
        </p:nvSpPr>
        <p:spPr bwMode="auto">
          <a:xfrm>
            <a:off x="3721100" y="3400425"/>
            <a:ext cx="104775" cy="131763"/>
          </a:xfrm>
          <a:custGeom>
            <a:avLst/>
            <a:gdLst/>
            <a:ahLst/>
            <a:cxnLst>
              <a:cxn ang="0">
                <a:pos x="74" y="0"/>
              </a:cxn>
              <a:cxn ang="0">
                <a:pos x="83" y="2"/>
              </a:cxn>
              <a:cxn ang="0">
                <a:pos x="89" y="3"/>
              </a:cxn>
              <a:cxn ang="0">
                <a:pos x="95" y="3"/>
              </a:cxn>
              <a:cxn ang="0">
                <a:pos x="99" y="2"/>
              </a:cxn>
              <a:cxn ang="0">
                <a:pos x="106" y="1"/>
              </a:cxn>
              <a:cxn ang="0">
                <a:pos x="113" y="0"/>
              </a:cxn>
              <a:cxn ang="0">
                <a:pos x="125" y="17"/>
              </a:cxn>
              <a:cxn ang="0">
                <a:pos x="140" y="37"/>
              </a:cxn>
              <a:cxn ang="0">
                <a:pos x="144" y="42"/>
              </a:cxn>
              <a:cxn ang="0">
                <a:pos x="148" y="46"/>
              </a:cxn>
              <a:cxn ang="0">
                <a:pos x="153" y="49"/>
              </a:cxn>
              <a:cxn ang="0">
                <a:pos x="157" y="52"/>
              </a:cxn>
              <a:cxn ang="0">
                <a:pos x="163" y="54"/>
              </a:cxn>
              <a:cxn ang="0">
                <a:pos x="168" y="56"/>
              </a:cxn>
              <a:cxn ang="0">
                <a:pos x="174" y="56"/>
              </a:cxn>
              <a:cxn ang="0">
                <a:pos x="180" y="56"/>
              </a:cxn>
              <a:cxn ang="0">
                <a:pos x="180" y="80"/>
              </a:cxn>
              <a:cxn ang="0">
                <a:pos x="193" y="103"/>
              </a:cxn>
              <a:cxn ang="0">
                <a:pos x="212" y="128"/>
              </a:cxn>
              <a:cxn ang="0">
                <a:pos x="215" y="135"/>
              </a:cxn>
              <a:cxn ang="0">
                <a:pos x="220" y="142"/>
              </a:cxn>
              <a:cxn ang="0">
                <a:pos x="223" y="151"/>
              </a:cxn>
              <a:cxn ang="0">
                <a:pos x="226" y="160"/>
              </a:cxn>
              <a:cxn ang="0">
                <a:pos x="230" y="170"/>
              </a:cxn>
              <a:cxn ang="0">
                <a:pos x="232" y="180"/>
              </a:cxn>
              <a:cxn ang="0">
                <a:pos x="233" y="191"/>
              </a:cxn>
              <a:cxn ang="0">
                <a:pos x="233" y="204"/>
              </a:cxn>
              <a:cxn ang="0">
                <a:pos x="232" y="216"/>
              </a:cxn>
              <a:cxn ang="0">
                <a:pos x="230" y="228"/>
              </a:cxn>
              <a:cxn ang="0">
                <a:pos x="227" y="240"/>
              </a:cxn>
              <a:cxn ang="0">
                <a:pos x="226" y="252"/>
              </a:cxn>
              <a:cxn ang="0">
                <a:pos x="222" y="252"/>
              </a:cxn>
              <a:cxn ang="0">
                <a:pos x="215" y="250"/>
              </a:cxn>
              <a:cxn ang="0">
                <a:pos x="208" y="246"/>
              </a:cxn>
              <a:cxn ang="0">
                <a:pos x="198" y="241"/>
              </a:cxn>
              <a:cxn ang="0">
                <a:pos x="176" y="226"/>
              </a:cxn>
              <a:cxn ang="0">
                <a:pos x="151" y="208"/>
              </a:cxn>
              <a:cxn ang="0">
                <a:pos x="125" y="186"/>
              </a:cxn>
              <a:cxn ang="0">
                <a:pos x="100" y="165"/>
              </a:cxn>
              <a:cxn ang="0">
                <a:pos x="78" y="145"/>
              </a:cxn>
              <a:cxn ang="0">
                <a:pos x="61" y="129"/>
              </a:cxn>
              <a:cxn ang="0">
                <a:pos x="55" y="125"/>
              </a:cxn>
              <a:cxn ang="0">
                <a:pos x="48" y="120"/>
              </a:cxn>
              <a:cxn ang="0">
                <a:pos x="41" y="116"/>
              </a:cxn>
              <a:cxn ang="0">
                <a:pos x="33" y="112"/>
              </a:cxn>
              <a:cxn ang="0">
                <a:pos x="17" y="104"/>
              </a:cxn>
              <a:cxn ang="0">
                <a:pos x="0" y="99"/>
              </a:cxn>
              <a:cxn ang="0">
                <a:pos x="40" y="63"/>
              </a:cxn>
              <a:cxn ang="0">
                <a:pos x="59" y="43"/>
              </a:cxn>
              <a:cxn ang="0">
                <a:pos x="65" y="33"/>
              </a:cxn>
              <a:cxn ang="0">
                <a:pos x="69" y="25"/>
              </a:cxn>
              <a:cxn ang="0">
                <a:pos x="72" y="14"/>
              </a:cxn>
              <a:cxn ang="0">
                <a:pos x="74" y="0"/>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14" name="Freeform 266"/>
          <p:cNvSpPr>
            <a:spLocks/>
          </p:cNvSpPr>
          <p:nvPr>
            <p:custDataLst>
              <p:tags r:id="rId193"/>
            </p:custDataLst>
          </p:nvPr>
        </p:nvSpPr>
        <p:spPr bwMode="auto">
          <a:xfrm>
            <a:off x="3935413" y="3319463"/>
            <a:ext cx="104775" cy="201612"/>
          </a:xfrm>
          <a:custGeom>
            <a:avLst/>
            <a:gdLst/>
            <a:ahLst/>
            <a:cxnLst>
              <a:cxn ang="0">
                <a:pos x="13" y="376"/>
              </a:cxn>
              <a:cxn ang="0">
                <a:pos x="14" y="367"/>
              </a:cxn>
              <a:cxn ang="0">
                <a:pos x="15" y="359"/>
              </a:cxn>
              <a:cxn ang="0">
                <a:pos x="18" y="351"/>
              </a:cxn>
              <a:cxn ang="0">
                <a:pos x="20" y="344"/>
              </a:cxn>
              <a:cxn ang="0">
                <a:pos x="25" y="333"/>
              </a:cxn>
              <a:cxn ang="0">
                <a:pos x="26" y="327"/>
              </a:cxn>
              <a:cxn ang="0">
                <a:pos x="25" y="321"/>
              </a:cxn>
              <a:cxn ang="0">
                <a:pos x="23" y="314"/>
              </a:cxn>
              <a:cxn ang="0">
                <a:pos x="19" y="305"/>
              </a:cxn>
              <a:cxn ang="0">
                <a:pos x="13" y="295"/>
              </a:cxn>
              <a:cxn ang="0">
                <a:pos x="9" y="285"/>
              </a:cxn>
              <a:cxn ang="0">
                <a:pos x="4" y="275"/>
              </a:cxn>
              <a:cxn ang="0">
                <a:pos x="1" y="267"/>
              </a:cxn>
              <a:cxn ang="0">
                <a:pos x="0" y="259"/>
              </a:cxn>
              <a:cxn ang="0">
                <a:pos x="1" y="251"/>
              </a:cxn>
              <a:cxn ang="0">
                <a:pos x="2" y="243"/>
              </a:cxn>
              <a:cxn ang="0">
                <a:pos x="3" y="236"/>
              </a:cxn>
              <a:cxn ang="0">
                <a:pos x="6" y="230"/>
              </a:cxn>
              <a:cxn ang="0">
                <a:pos x="11" y="218"/>
              </a:cxn>
              <a:cxn ang="0">
                <a:pos x="19" y="207"/>
              </a:cxn>
              <a:cxn ang="0">
                <a:pos x="26" y="197"/>
              </a:cxn>
              <a:cxn ang="0">
                <a:pos x="34" y="185"/>
              </a:cxn>
              <a:cxn ang="0">
                <a:pos x="41" y="173"/>
              </a:cxn>
              <a:cxn ang="0">
                <a:pos x="47" y="160"/>
              </a:cxn>
              <a:cxn ang="0">
                <a:pos x="26" y="73"/>
              </a:cxn>
              <a:cxn ang="0">
                <a:pos x="26" y="50"/>
              </a:cxn>
              <a:cxn ang="0">
                <a:pos x="24" y="33"/>
              </a:cxn>
              <a:cxn ang="0">
                <a:pos x="24" y="25"/>
              </a:cxn>
              <a:cxn ang="0">
                <a:pos x="24" y="16"/>
              </a:cxn>
              <a:cxn ang="0">
                <a:pos x="25" y="8"/>
              </a:cxn>
              <a:cxn ang="0">
                <a:pos x="26" y="0"/>
              </a:cxn>
              <a:cxn ang="0">
                <a:pos x="180" y="0"/>
              </a:cxn>
              <a:cxn ang="0">
                <a:pos x="220" y="129"/>
              </a:cxn>
              <a:cxn ang="0">
                <a:pos x="220" y="210"/>
              </a:cxn>
              <a:cxn ang="0">
                <a:pos x="220" y="220"/>
              </a:cxn>
              <a:cxn ang="0">
                <a:pos x="221" y="230"/>
              </a:cxn>
              <a:cxn ang="0">
                <a:pos x="223" y="240"/>
              </a:cxn>
              <a:cxn ang="0">
                <a:pos x="225" y="250"/>
              </a:cxn>
              <a:cxn ang="0">
                <a:pos x="228" y="259"/>
              </a:cxn>
              <a:cxn ang="0">
                <a:pos x="234" y="268"/>
              </a:cxn>
              <a:cxn ang="0">
                <a:pos x="239" y="278"/>
              </a:cxn>
              <a:cxn ang="0">
                <a:pos x="246" y="289"/>
              </a:cxn>
              <a:cxn ang="0">
                <a:pos x="224" y="295"/>
              </a:cxn>
              <a:cxn ang="0">
                <a:pos x="202" y="302"/>
              </a:cxn>
              <a:cxn ang="0">
                <a:pos x="181" y="310"/>
              </a:cxn>
              <a:cxn ang="0">
                <a:pos x="160" y="319"/>
              </a:cxn>
              <a:cxn ang="0">
                <a:pos x="141" y="328"/>
              </a:cxn>
              <a:cxn ang="0">
                <a:pos x="120" y="338"/>
              </a:cxn>
              <a:cxn ang="0">
                <a:pos x="100" y="347"/>
              </a:cxn>
              <a:cxn ang="0">
                <a:pos x="80" y="358"/>
              </a:cxn>
              <a:cxn ang="0">
                <a:pos x="75" y="363"/>
              </a:cxn>
              <a:cxn ang="0">
                <a:pos x="69" y="367"/>
              </a:cxn>
              <a:cxn ang="0">
                <a:pos x="62" y="372"/>
              </a:cxn>
              <a:cxn ang="0">
                <a:pos x="54" y="376"/>
              </a:cxn>
              <a:cxn ang="0">
                <a:pos x="46" y="379"/>
              </a:cxn>
              <a:cxn ang="0">
                <a:pos x="36" y="380"/>
              </a:cxn>
              <a:cxn ang="0">
                <a:pos x="31" y="380"/>
              </a:cxn>
              <a:cxn ang="0">
                <a:pos x="25" y="379"/>
              </a:cxn>
              <a:cxn ang="0">
                <a:pos x="20" y="378"/>
              </a:cxn>
              <a:cxn ang="0">
                <a:pos x="13" y="376"/>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15" name="Freeform 267"/>
          <p:cNvSpPr>
            <a:spLocks/>
          </p:cNvSpPr>
          <p:nvPr>
            <p:custDataLst>
              <p:tags r:id="rId194"/>
            </p:custDataLst>
          </p:nvPr>
        </p:nvSpPr>
        <p:spPr bwMode="auto">
          <a:xfrm>
            <a:off x="3587750" y="3235325"/>
            <a:ext cx="87313" cy="58738"/>
          </a:xfrm>
          <a:custGeom>
            <a:avLst/>
            <a:gdLst/>
            <a:ahLst/>
            <a:cxnLst>
              <a:cxn ang="0">
                <a:pos x="7" y="20"/>
              </a:cxn>
              <a:cxn ang="0">
                <a:pos x="38" y="11"/>
              </a:cxn>
              <a:cxn ang="0">
                <a:pos x="67" y="5"/>
              </a:cxn>
              <a:cxn ang="0">
                <a:pos x="80" y="3"/>
              </a:cxn>
              <a:cxn ang="0">
                <a:pos x="94" y="2"/>
              </a:cxn>
              <a:cxn ang="0">
                <a:pos x="110" y="1"/>
              </a:cxn>
              <a:cxn ang="0">
                <a:pos x="126" y="0"/>
              </a:cxn>
              <a:cxn ang="0">
                <a:pos x="138" y="1"/>
              </a:cxn>
              <a:cxn ang="0">
                <a:pos x="149" y="1"/>
              </a:cxn>
              <a:cxn ang="0">
                <a:pos x="160" y="2"/>
              </a:cxn>
              <a:cxn ang="0">
                <a:pos x="169" y="4"/>
              </a:cxn>
              <a:cxn ang="0">
                <a:pos x="178" y="6"/>
              </a:cxn>
              <a:cxn ang="0">
                <a:pos x="184" y="11"/>
              </a:cxn>
              <a:cxn ang="0">
                <a:pos x="187" y="13"/>
              </a:cxn>
              <a:cxn ang="0">
                <a:pos x="189" y="18"/>
              </a:cxn>
              <a:cxn ang="0">
                <a:pos x="191" y="21"/>
              </a:cxn>
              <a:cxn ang="0">
                <a:pos x="193" y="26"/>
              </a:cxn>
              <a:cxn ang="0">
                <a:pos x="183" y="27"/>
              </a:cxn>
              <a:cxn ang="0">
                <a:pos x="173" y="28"/>
              </a:cxn>
              <a:cxn ang="0">
                <a:pos x="165" y="28"/>
              </a:cxn>
              <a:cxn ang="0">
                <a:pos x="156" y="28"/>
              </a:cxn>
              <a:cxn ang="0">
                <a:pos x="138" y="27"/>
              </a:cxn>
              <a:cxn ang="0">
                <a:pos x="120" y="26"/>
              </a:cxn>
              <a:cxn ang="0">
                <a:pos x="103" y="26"/>
              </a:cxn>
              <a:cxn ang="0">
                <a:pos x="89" y="28"/>
              </a:cxn>
              <a:cxn ang="0">
                <a:pos x="76" y="30"/>
              </a:cxn>
              <a:cxn ang="0">
                <a:pos x="63" y="32"/>
              </a:cxn>
              <a:cxn ang="0">
                <a:pos x="49" y="34"/>
              </a:cxn>
              <a:cxn ang="0">
                <a:pos x="35" y="36"/>
              </a:cxn>
              <a:cxn ang="0">
                <a:pos x="19" y="37"/>
              </a:cxn>
              <a:cxn ang="0">
                <a:pos x="0" y="38"/>
              </a:cxn>
              <a:cxn ang="0">
                <a:pos x="0" y="33"/>
              </a:cxn>
              <a:cxn ang="0">
                <a:pos x="1" y="29"/>
              </a:cxn>
              <a:cxn ang="0">
                <a:pos x="3" y="24"/>
              </a:cxn>
              <a:cxn ang="0">
                <a:pos x="7" y="20"/>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16" name="Freeform 268"/>
          <p:cNvSpPr>
            <a:spLocks/>
          </p:cNvSpPr>
          <p:nvPr>
            <p:custDataLst>
              <p:tags r:id="rId195"/>
            </p:custDataLst>
          </p:nvPr>
        </p:nvSpPr>
        <p:spPr bwMode="auto">
          <a:xfrm>
            <a:off x="4013200" y="3313113"/>
            <a:ext cx="42863" cy="155575"/>
          </a:xfrm>
          <a:custGeom>
            <a:avLst/>
            <a:gdLst/>
            <a:ahLst/>
            <a:cxnLst>
              <a:cxn ang="0">
                <a:pos x="53" y="12"/>
              </a:cxn>
              <a:cxn ang="0">
                <a:pos x="59" y="12"/>
              </a:cxn>
              <a:cxn ang="0">
                <a:pos x="59" y="19"/>
              </a:cxn>
              <a:cxn ang="0">
                <a:pos x="62" y="26"/>
              </a:cxn>
              <a:cxn ang="0">
                <a:pos x="63" y="33"/>
              </a:cxn>
              <a:cxn ang="0">
                <a:pos x="66" y="42"/>
              </a:cxn>
              <a:cxn ang="0">
                <a:pos x="72" y="58"/>
              </a:cxn>
              <a:cxn ang="0">
                <a:pos x="79" y="75"/>
              </a:cxn>
              <a:cxn ang="0">
                <a:pos x="87" y="93"/>
              </a:cxn>
              <a:cxn ang="0">
                <a:pos x="93" y="111"/>
              </a:cxn>
              <a:cxn ang="0">
                <a:pos x="96" y="120"/>
              </a:cxn>
              <a:cxn ang="0">
                <a:pos x="98" y="129"/>
              </a:cxn>
              <a:cxn ang="0">
                <a:pos x="99" y="138"/>
              </a:cxn>
              <a:cxn ang="0">
                <a:pos x="99" y="148"/>
              </a:cxn>
              <a:cxn ang="0">
                <a:pos x="99" y="289"/>
              </a:cxn>
              <a:cxn ang="0">
                <a:pos x="89" y="290"/>
              </a:cxn>
              <a:cxn ang="0">
                <a:pos x="80" y="293"/>
              </a:cxn>
              <a:cxn ang="0">
                <a:pos x="73" y="297"/>
              </a:cxn>
              <a:cxn ang="0">
                <a:pos x="66" y="301"/>
              </a:cxn>
              <a:cxn ang="0">
                <a:pos x="59" y="290"/>
              </a:cxn>
              <a:cxn ang="0">
                <a:pos x="54" y="280"/>
              </a:cxn>
              <a:cxn ang="0">
                <a:pos x="48" y="271"/>
              </a:cxn>
              <a:cxn ang="0">
                <a:pos x="45" y="262"/>
              </a:cxn>
              <a:cxn ang="0">
                <a:pos x="43" y="252"/>
              </a:cxn>
              <a:cxn ang="0">
                <a:pos x="41" y="242"/>
              </a:cxn>
              <a:cxn ang="0">
                <a:pos x="40" y="232"/>
              </a:cxn>
              <a:cxn ang="0">
                <a:pos x="40" y="222"/>
              </a:cxn>
              <a:cxn ang="0">
                <a:pos x="40" y="141"/>
              </a:cxn>
              <a:cxn ang="0">
                <a:pos x="0" y="6"/>
              </a:cxn>
              <a:cxn ang="0">
                <a:pos x="5" y="2"/>
              </a:cxn>
              <a:cxn ang="0">
                <a:pos x="10" y="0"/>
              </a:cxn>
              <a:cxn ang="0">
                <a:pos x="14" y="0"/>
              </a:cxn>
              <a:cxn ang="0">
                <a:pos x="20" y="0"/>
              </a:cxn>
              <a:cxn ang="0">
                <a:pos x="26" y="0"/>
              </a:cxn>
              <a:cxn ang="0">
                <a:pos x="32" y="2"/>
              </a:cxn>
              <a:cxn ang="0">
                <a:pos x="37" y="4"/>
              </a:cxn>
              <a:cxn ang="0">
                <a:pos x="41" y="6"/>
              </a:cxn>
              <a:cxn ang="0">
                <a:pos x="47" y="10"/>
              </a:cxn>
              <a:cxn ang="0">
                <a:pos x="53" y="12"/>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17" name="Freeform 269"/>
          <p:cNvSpPr>
            <a:spLocks/>
          </p:cNvSpPr>
          <p:nvPr>
            <p:custDataLst>
              <p:tags r:id="rId196"/>
            </p:custDataLst>
          </p:nvPr>
        </p:nvSpPr>
        <p:spPr bwMode="auto">
          <a:xfrm>
            <a:off x="4038600" y="3275013"/>
            <a:ext cx="76200" cy="188912"/>
          </a:xfrm>
          <a:custGeom>
            <a:avLst/>
            <a:gdLst/>
            <a:ahLst/>
            <a:cxnLst>
              <a:cxn ang="0">
                <a:pos x="0" y="80"/>
              </a:cxn>
              <a:cxn ang="0">
                <a:pos x="9" y="72"/>
              </a:cxn>
              <a:cxn ang="0">
                <a:pos x="17" y="65"/>
              </a:cxn>
              <a:cxn ang="0">
                <a:pos x="25" y="60"/>
              </a:cxn>
              <a:cxn ang="0">
                <a:pos x="33" y="56"/>
              </a:cxn>
              <a:cxn ang="0">
                <a:pos x="40" y="50"/>
              </a:cxn>
              <a:cxn ang="0">
                <a:pos x="67" y="50"/>
              </a:cxn>
              <a:cxn ang="0">
                <a:pos x="94" y="0"/>
              </a:cxn>
              <a:cxn ang="0">
                <a:pos x="101" y="3"/>
              </a:cxn>
              <a:cxn ang="0">
                <a:pos x="108" y="7"/>
              </a:cxn>
              <a:cxn ang="0">
                <a:pos x="116" y="12"/>
              </a:cxn>
              <a:cxn ang="0">
                <a:pos x="123" y="18"/>
              </a:cxn>
              <a:cxn ang="0">
                <a:pos x="131" y="22"/>
              </a:cxn>
              <a:cxn ang="0">
                <a:pos x="139" y="27"/>
              </a:cxn>
              <a:cxn ang="0">
                <a:pos x="145" y="29"/>
              </a:cxn>
              <a:cxn ang="0">
                <a:pos x="153" y="30"/>
              </a:cxn>
              <a:cxn ang="0">
                <a:pos x="163" y="39"/>
              </a:cxn>
              <a:cxn ang="0">
                <a:pos x="173" y="50"/>
              </a:cxn>
              <a:cxn ang="0">
                <a:pos x="173" y="61"/>
              </a:cxn>
              <a:cxn ang="0">
                <a:pos x="173" y="69"/>
              </a:cxn>
              <a:cxn ang="0">
                <a:pos x="173" y="80"/>
              </a:cxn>
              <a:cxn ang="0">
                <a:pos x="173" y="98"/>
              </a:cxn>
              <a:cxn ang="0">
                <a:pos x="173" y="109"/>
              </a:cxn>
              <a:cxn ang="0">
                <a:pos x="171" y="118"/>
              </a:cxn>
              <a:cxn ang="0">
                <a:pos x="167" y="127"/>
              </a:cxn>
              <a:cxn ang="0">
                <a:pos x="163" y="135"/>
              </a:cxn>
              <a:cxn ang="0">
                <a:pos x="152" y="151"/>
              </a:cxn>
              <a:cxn ang="0">
                <a:pos x="140" y="167"/>
              </a:cxn>
              <a:cxn ang="0">
                <a:pos x="128" y="183"/>
              </a:cxn>
              <a:cxn ang="0">
                <a:pos x="117" y="200"/>
              </a:cxn>
              <a:cxn ang="0">
                <a:pos x="112" y="209"/>
              </a:cxn>
              <a:cxn ang="0">
                <a:pos x="109" y="219"/>
              </a:cxn>
              <a:cxn ang="0">
                <a:pos x="108" y="229"/>
              </a:cxn>
              <a:cxn ang="0">
                <a:pos x="107" y="240"/>
              </a:cxn>
              <a:cxn ang="0">
                <a:pos x="108" y="273"/>
              </a:cxn>
              <a:cxn ang="0">
                <a:pos x="109" y="293"/>
              </a:cxn>
              <a:cxn ang="0">
                <a:pos x="110" y="302"/>
              </a:cxn>
              <a:cxn ang="0">
                <a:pos x="109" y="313"/>
              </a:cxn>
              <a:cxn ang="0">
                <a:pos x="109" y="327"/>
              </a:cxn>
              <a:cxn ang="0">
                <a:pos x="107" y="345"/>
              </a:cxn>
              <a:cxn ang="0">
                <a:pos x="97" y="346"/>
              </a:cxn>
              <a:cxn ang="0">
                <a:pos x="88" y="347"/>
              </a:cxn>
              <a:cxn ang="0">
                <a:pos x="79" y="349"/>
              </a:cxn>
              <a:cxn ang="0">
                <a:pos x="71" y="351"/>
              </a:cxn>
              <a:cxn ang="0">
                <a:pos x="63" y="353"/>
              </a:cxn>
              <a:cxn ang="0">
                <a:pos x="55" y="355"/>
              </a:cxn>
              <a:cxn ang="0">
                <a:pos x="48" y="357"/>
              </a:cxn>
              <a:cxn ang="0">
                <a:pos x="40" y="357"/>
              </a:cxn>
              <a:cxn ang="0">
                <a:pos x="40" y="216"/>
              </a:cxn>
              <a:cxn ang="0">
                <a:pos x="40" y="206"/>
              </a:cxn>
              <a:cxn ang="0">
                <a:pos x="39" y="197"/>
              </a:cxn>
              <a:cxn ang="0">
                <a:pos x="37" y="188"/>
              </a:cxn>
              <a:cxn ang="0">
                <a:pos x="34" y="179"/>
              </a:cxn>
              <a:cxn ang="0">
                <a:pos x="28" y="161"/>
              </a:cxn>
              <a:cxn ang="0">
                <a:pos x="20" y="143"/>
              </a:cxn>
              <a:cxn ang="0">
                <a:pos x="13" y="126"/>
              </a:cxn>
              <a:cxn ang="0">
                <a:pos x="7" y="110"/>
              </a:cxn>
              <a:cxn ang="0">
                <a:pos x="4" y="101"/>
              </a:cxn>
              <a:cxn ang="0">
                <a:pos x="3" y="94"/>
              </a:cxn>
              <a:cxn ang="0">
                <a:pos x="0" y="87"/>
              </a:cxn>
              <a:cxn ang="0">
                <a:pos x="0" y="80"/>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18" name="Freeform 270"/>
          <p:cNvSpPr>
            <a:spLocks/>
          </p:cNvSpPr>
          <p:nvPr>
            <p:custDataLst>
              <p:tags r:id="rId197"/>
            </p:custDataLst>
          </p:nvPr>
        </p:nvSpPr>
        <p:spPr bwMode="auto">
          <a:xfrm>
            <a:off x="4767262" y="4484688"/>
            <a:ext cx="45719" cy="55562"/>
          </a:xfrm>
          <a:custGeom>
            <a:avLst/>
            <a:gdLst/>
            <a:ahLst/>
            <a:cxnLst>
              <a:cxn ang="0">
                <a:pos x="10" y="0"/>
              </a:cxn>
              <a:cxn ang="0">
                <a:pos x="6" y="14"/>
              </a:cxn>
              <a:cxn ang="0">
                <a:pos x="2" y="26"/>
              </a:cxn>
              <a:cxn ang="0">
                <a:pos x="0" y="36"/>
              </a:cxn>
              <a:cxn ang="0">
                <a:pos x="0" y="43"/>
              </a:cxn>
              <a:cxn ang="0">
                <a:pos x="0" y="50"/>
              </a:cxn>
              <a:cxn ang="0">
                <a:pos x="2" y="56"/>
              </a:cxn>
              <a:cxn ang="0">
                <a:pos x="6" y="61"/>
              </a:cxn>
              <a:cxn ang="0">
                <a:pos x="10" y="68"/>
              </a:cxn>
              <a:cxn ang="0">
                <a:pos x="50" y="74"/>
              </a:cxn>
              <a:cxn ang="0">
                <a:pos x="50" y="51"/>
              </a:cxn>
              <a:cxn ang="0">
                <a:pos x="50" y="34"/>
              </a:cxn>
              <a:cxn ang="0">
                <a:pos x="50" y="19"/>
              </a:cxn>
              <a:cxn ang="0">
                <a:pos x="50" y="0"/>
              </a:cxn>
              <a:cxn ang="0">
                <a:pos x="38" y="0"/>
              </a:cxn>
              <a:cxn ang="0">
                <a:pos x="25" y="0"/>
              </a:cxn>
              <a:cxn ang="0">
                <a:pos x="14" y="0"/>
              </a:cxn>
              <a:cxn ang="0">
                <a:pos x="10" y="0"/>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00B050"/>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19" name="Freeform 271"/>
          <p:cNvSpPr>
            <a:spLocks/>
          </p:cNvSpPr>
          <p:nvPr>
            <p:custDataLst>
              <p:tags r:id="rId198"/>
            </p:custDataLst>
          </p:nvPr>
        </p:nvSpPr>
        <p:spPr bwMode="auto">
          <a:xfrm>
            <a:off x="4662488" y="4576763"/>
            <a:ext cx="61912" cy="57150"/>
          </a:xfrm>
          <a:custGeom>
            <a:avLst/>
            <a:gdLst/>
            <a:ahLst/>
            <a:cxnLst>
              <a:cxn ang="0">
                <a:pos x="3" y="55"/>
              </a:cxn>
              <a:cxn ang="0">
                <a:pos x="11" y="54"/>
              </a:cxn>
              <a:cxn ang="0">
                <a:pos x="18" y="53"/>
              </a:cxn>
              <a:cxn ang="0">
                <a:pos x="24" y="50"/>
              </a:cxn>
              <a:cxn ang="0">
                <a:pos x="31" y="47"/>
              </a:cxn>
              <a:cxn ang="0">
                <a:pos x="42" y="38"/>
              </a:cxn>
              <a:cxn ang="0">
                <a:pos x="52" y="28"/>
              </a:cxn>
              <a:cxn ang="0">
                <a:pos x="61" y="18"/>
              </a:cxn>
              <a:cxn ang="0">
                <a:pos x="71" y="8"/>
              </a:cxn>
              <a:cxn ang="0">
                <a:pos x="76" y="5"/>
              </a:cxn>
              <a:cxn ang="0">
                <a:pos x="82" y="2"/>
              </a:cxn>
              <a:cxn ang="0">
                <a:pos x="88" y="0"/>
              </a:cxn>
              <a:cxn ang="0">
                <a:pos x="96" y="0"/>
              </a:cxn>
              <a:cxn ang="0">
                <a:pos x="102" y="0"/>
              </a:cxn>
              <a:cxn ang="0">
                <a:pos x="110" y="3"/>
              </a:cxn>
              <a:cxn ang="0">
                <a:pos x="117" y="6"/>
              </a:cxn>
              <a:cxn ang="0">
                <a:pos x="123" y="11"/>
              </a:cxn>
              <a:cxn ang="0">
                <a:pos x="128" y="16"/>
              </a:cxn>
              <a:cxn ang="0">
                <a:pos x="132" y="24"/>
              </a:cxn>
              <a:cxn ang="0">
                <a:pos x="134" y="30"/>
              </a:cxn>
              <a:cxn ang="0">
                <a:pos x="135" y="37"/>
              </a:cxn>
              <a:cxn ang="0">
                <a:pos x="134" y="40"/>
              </a:cxn>
              <a:cxn ang="0">
                <a:pos x="132" y="43"/>
              </a:cxn>
              <a:cxn ang="0">
                <a:pos x="129" y="47"/>
              </a:cxn>
              <a:cxn ang="0">
                <a:pos x="124" y="51"/>
              </a:cxn>
              <a:cxn ang="0">
                <a:pos x="113" y="61"/>
              </a:cxn>
              <a:cxn ang="0">
                <a:pos x="100" y="72"/>
              </a:cxn>
              <a:cxn ang="0">
                <a:pos x="87" y="82"/>
              </a:cxn>
              <a:cxn ang="0">
                <a:pos x="74" y="91"/>
              </a:cxn>
              <a:cxn ang="0">
                <a:pos x="63" y="96"/>
              </a:cxn>
              <a:cxn ang="0">
                <a:pos x="55" y="98"/>
              </a:cxn>
              <a:cxn ang="0">
                <a:pos x="51" y="97"/>
              </a:cxn>
              <a:cxn ang="0">
                <a:pos x="43" y="92"/>
              </a:cxn>
              <a:cxn ang="0">
                <a:pos x="32" y="85"/>
              </a:cxn>
              <a:cxn ang="0">
                <a:pos x="21" y="77"/>
              </a:cxn>
              <a:cxn ang="0">
                <a:pos x="11" y="68"/>
              </a:cxn>
              <a:cxn ang="0">
                <a:pos x="5" y="62"/>
              </a:cxn>
              <a:cxn ang="0">
                <a:pos x="1" y="59"/>
              </a:cxn>
              <a:cxn ang="0">
                <a:pos x="0" y="57"/>
              </a:cxn>
              <a:cxn ang="0">
                <a:pos x="0" y="56"/>
              </a:cxn>
              <a:cxn ang="0">
                <a:pos x="3" y="55"/>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20" name="Freeform 272"/>
          <p:cNvSpPr>
            <a:spLocks/>
          </p:cNvSpPr>
          <p:nvPr>
            <p:custDataLst>
              <p:tags r:id="rId199"/>
            </p:custDataLst>
          </p:nvPr>
        </p:nvSpPr>
        <p:spPr bwMode="auto">
          <a:xfrm>
            <a:off x="6880225" y="2290763"/>
            <a:ext cx="120650" cy="171450"/>
          </a:xfrm>
          <a:custGeom>
            <a:avLst/>
            <a:gdLst/>
            <a:ahLst/>
            <a:cxnLst>
              <a:cxn ang="0">
                <a:pos x="240" y="9"/>
              </a:cxn>
              <a:cxn ang="0">
                <a:pos x="240" y="28"/>
              </a:cxn>
              <a:cxn ang="0">
                <a:pos x="249" y="42"/>
              </a:cxn>
              <a:cxn ang="0">
                <a:pos x="245" y="55"/>
              </a:cxn>
              <a:cxn ang="0">
                <a:pos x="225" y="50"/>
              </a:cxn>
              <a:cxn ang="0">
                <a:pos x="210" y="51"/>
              </a:cxn>
              <a:cxn ang="0">
                <a:pos x="195" y="65"/>
              </a:cxn>
              <a:cxn ang="0">
                <a:pos x="193" y="78"/>
              </a:cxn>
              <a:cxn ang="0">
                <a:pos x="198" y="89"/>
              </a:cxn>
              <a:cxn ang="0">
                <a:pos x="215" y="110"/>
              </a:cxn>
              <a:cxn ang="0">
                <a:pos x="224" y="122"/>
              </a:cxn>
              <a:cxn ang="0">
                <a:pos x="225" y="133"/>
              </a:cxn>
              <a:cxn ang="0">
                <a:pos x="222" y="143"/>
              </a:cxn>
              <a:cxn ang="0">
                <a:pos x="207" y="154"/>
              </a:cxn>
              <a:cxn ang="0">
                <a:pos x="200" y="160"/>
              </a:cxn>
              <a:cxn ang="0">
                <a:pos x="181" y="166"/>
              </a:cxn>
              <a:cxn ang="0">
                <a:pos x="164" y="178"/>
              </a:cxn>
              <a:cxn ang="0">
                <a:pos x="160" y="191"/>
              </a:cxn>
              <a:cxn ang="0">
                <a:pos x="173" y="207"/>
              </a:cxn>
              <a:cxn ang="0">
                <a:pos x="189" y="215"/>
              </a:cxn>
              <a:cxn ang="0">
                <a:pos x="214" y="227"/>
              </a:cxn>
              <a:cxn ang="0">
                <a:pos x="245" y="259"/>
              </a:cxn>
              <a:cxn ang="0">
                <a:pos x="251" y="285"/>
              </a:cxn>
              <a:cxn ang="0">
                <a:pos x="220" y="291"/>
              </a:cxn>
              <a:cxn ang="0">
                <a:pos x="207" y="298"/>
              </a:cxn>
              <a:cxn ang="0">
                <a:pos x="198" y="312"/>
              </a:cxn>
              <a:cxn ang="0">
                <a:pos x="189" y="326"/>
              </a:cxn>
              <a:cxn ang="0">
                <a:pos x="170" y="321"/>
              </a:cxn>
              <a:cxn ang="0">
                <a:pos x="167" y="316"/>
              </a:cxn>
              <a:cxn ang="0">
                <a:pos x="154" y="310"/>
              </a:cxn>
              <a:cxn ang="0">
                <a:pos x="139" y="301"/>
              </a:cxn>
              <a:cxn ang="0">
                <a:pos x="126" y="295"/>
              </a:cxn>
              <a:cxn ang="0">
                <a:pos x="98" y="290"/>
              </a:cxn>
              <a:cxn ang="0">
                <a:pos x="63" y="277"/>
              </a:cxn>
              <a:cxn ang="0">
                <a:pos x="54" y="268"/>
              </a:cxn>
              <a:cxn ang="0">
                <a:pos x="55" y="256"/>
              </a:cxn>
              <a:cxn ang="0">
                <a:pos x="70" y="244"/>
              </a:cxn>
              <a:cxn ang="0">
                <a:pos x="59" y="221"/>
              </a:cxn>
              <a:cxn ang="0">
                <a:pos x="34" y="194"/>
              </a:cxn>
              <a:cxn ang="0">
                <a:pos x="13" y="182"/>
              </a:cxn>
              <a:cxn ang="0">
                <a:pos x="4" y="171"/>
              </a:cxn>
              <a:cxn ang="0">
                <a:pos x="19" y="152"/>
              </a:cxn>
              <a:cxn ang="0">
                <a:pos x="54" y="124"/>
              </a:cxn>
              <a:cxn ang="0">
                <a:pos x="73" y="105"/>
              </a:cxn>
              <a:cxn ang="0">
                <a:pos x="88" y="92"/>
              </a:cxn>
              <a:cxn ang="0">
                <a:pos x="110" y="88"/>
              </a:cxn>
              <a:cxn ang="0">
                <a:pos x="144" y="70"/>
              </a:cxn>
              <a:cxn ang="0">
                <a:pos x="168" y="46"/>
              </a:cxn>
              <a:cxn ang="0">
                <a:pos x="191" y="21"/>
              </a:cxn>
              <a:cxn ang="0">
                <a:pos x="220" y="4"/>
              </a:cxn>
              <a:cxn ang="0">
                <a:pos x="238" y="0"/>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21" name="Freeform 273"/>
          <p:cNvSpPr>
            <a:spLocks/>
          </p:cNvSpPr>
          <p:nvPr>
            <p:custDataLst>
              <p:tags r:id="rId200"/>
            </p:custDataLst>
          </p:nvPr>
        </p:nvSpPr>
        <p:spPr bwMode="auto">
          <a:xfrm>
            <a:off x="5951538" y="2705100"/>
            <a:ext cx="206375" cy="123825"/>
          </a:xfrm>
          <a:custGeom>
            <a:avLst/>
            <a:gdLst/>
            <a:ahLst/>
            <a:cxnLst>
              <a:cxn ang="0">
                <a:pos x="86" y="0"/>
              </a:cxn>
              <a:cxn ang="0">
                <a:pos x="92" y="7"/>
              </a:cxn>
              <a:cxn ang="0">
                <a:pos x="102" y="13"/>
              </a:cxn>
              <a:cxn ang="0">
                <a:pos x="125" y="23"/>
              </a:cxn>
              <a:cxn ang="0">
                <a:pos x="159" y="37"/>
              </a:cxn>
              <a:cxn ang="0">
                <a:pos x="223" y="77"/>
              </a:cxn>
              <a:cxn ang="0">
                <a:pos x="253" y="97"/>
              </a:cxn>
              <a:cxn ang="0">
                <a:pos x="283" y="113"/>
              </a:cxn>
              <a:cxn ang="0">
                <a:pos x="316" y="127"/>
              </a:cxn>
              <a:cxn ang="0">
                <a:pos x="355" y="139"/>
              </a:cxn>
              <a:cxn ang="0">
                <a:pos x="399" y="146"/>
              </a:cxn>
              <a:cxn ang="0">
                <a:pos x="451" y="148"/>
              </a:cxn>
              <a:cxn ang="0">
                <a:pos x="452" y="187"/>
              </a:cxn>
              <a:cxn ang="0">
                <a:pos x="459" y="211"/>
              </a:cxn>
              <a:cxn ang="0">
                <a:pos x="467" y="227"/>
              </a:cxn>
              <a:cxn ang="0">
                <a:pos x="467" y="236"/>
              </a:cxn>
              <a:cxn ang="0">
                <a:pos x="451" y="236"/>
              </a:cxn>
              <a:cxn ang="0">
                <a:pos x="416" y="231"/>
              </a:cxn>
              <a:cxn ang="0">
                <a:pos x="362" y="219"/>
              </a:cxn>
              <a:cxn ang="0">
                <a:pos x="315" y="207"/>
              </a:cxn>
              <a:cxn ang="0">
                <a:pos x="294" y="203"/>
              </a:cxn>
              <a:cxn ang="0">
                <a:pos x="287" y="199"/>
              </a:cxn>
              <a:cxn ang="0">
                <a:pos x="277" y="190"/>
              </a:cxn>
              <a:cxn ang="0">
                <a:pos x="267" y="178"/>
              </a:cxn>
              <a:cxn ang="0">
                <a:pos x="255" y="166"/>
              </a:cxn>
              <a:cxn ang="0">
                <a:pos x="240" y="159"/>
              </a:cxn>
              <a:cxn ang="0">
                <a:pos x="227" y="159"/>
              </a:cxn>
              <a:cxn ang="0">
                <a:pos x="205" y="163"/>
              </a:cxn>
              <a:cxn ang="0">
                <a:pos x="183" y="167"/>
              </a:cxn>
              <a:cxn ang="0">
                <a:pos x="169" y="168"/>
              </a:cxn>
              <a:cxn ang="0">
                <a:pos x="158" y="164"/>
              </a:cxn>
              <a:cxn ang="0">
                <a:pos x="148" y="155"/>
              </a:cxn>
              <a:cxn ang="0">
                <a:pos x="139" y="148"/>
              </a:cxn>
              <a:cxn ang="0">
                <a:pos x="122" y="145"/>
              </a:cxn>
              <a:cxn ang="0">
                <a:pos x="92" y="135"/>
              </a:cxn>
              <a:cxn ang="0">
                <a:pos x="48" y="117"/>
              </a:cxn>
              <a:cxn ang="0">
                <a:pos x="12" y="96"/>
              </a:cxn>
              <a:cxn ang="0">
                <a:pos x="7" y="0"/>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FF0000"/>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22" name="Freeform 274"/>
          <p:cNvSpPr>
            <a:spLocks/>
          </p:cNvSpPr>
          <p:nvPr>
            <p:custDataLst>
              <p:tags r:id="rId201"/>
            </p:custDataLst>
          </p:nvPr>
        </p:nvSpPr>
        <p:spPr bwMode="auto">
          <a:xfrm>
            <a:off x="6167438" y="2760663"/>
            <a:ext cx="73025" cy="65087"/>
          </a:xfrm>
          <a:custGeom>
            <a:avLst/>
            <a:gdLst/>
            <a:ahLst/>
            <a:cxnLst>
              <a:cxn ang="0">
                <a:pos x="167" y="43"/>
              </a:cxn>
              <a:cxn ang="0">
                <a:pos x="164" y="54"/>
              </a:cxn>
              <a:cxn ang="0">
                <a:pos x="161" y="66"/>
              </a:cxn>
              <a:cxn ang="0">
                <a:pos x="155" y="79"/>
              </a:cxn>
              <a:cxn ang="0">
                <a:pos x="150" y="93"/>
              </a:cxn>
              <a:cxn ang="0">
                <a:pos x="146" y="99"/>
              </a:cxn>
              <a:cxn ang="0">
                <a:pos x="142" y="105"/>
              </a:cxn>
              <a:cxn ang="0">
                <a:pos x="138" y="110"/>
              </a:cxn>
              <a:cxn ang="0">
                <a:pos x="132" y="114"/>
              </a:cxn>
              <a:cxn ang="0">
                <a:pos x="127" y="118"/>
              </a:cxn>
              <a:cxn ang="0">
                <a:pos x="121" y="121"/>
              </a:cxn>
              <a:cxn ang="0">
                <a:pos x="115" y="122"/>
              </a:cxn>
              <a:cxn ang="0">
                <a:pos x="107" y="123"/>
              </a:cxn>
              <a:cxn ang="0">
                <a:pos x="100" y="122"/>
              </a:cxn>
              <a:cxn ang="0">
                <a:pos x="92" y="119"/>
              </a:cxn>
              <a:cxn ang="0">
                <a:pos x="87" y="116"/>
              </a:cxn>
              <a:cxn ang="0">
                <a:pos x="84" y="113"/>
              </a:cxn>
              <a:cxn ang="0">
                <a:pos x="82" y="109"/>
              </a:cxn>
              <a:cxn ang="0">
                <a:pos x="81" y="105"/>
              </a:cxn>
              <a:cxn ang="0">
                <a:pos x="71" y="104"/>
              </a:cxn>
              <a:cxn ang="0">
                <a:pos x="61" y="103"/>
              </a:cxn>
              <a:cxn ang="0">
                <a:pos x="51" y="101"/>
              </a:cxn>
              <a:cxn ang="0">
                <a:pos x="41" y="98"/>
              </a:cxn>
              <a:cxn ang="0">
                <a:pos x="21" y="92"/>
              </a:cxn>
              <a:cxn ang="0">
                <a:pos x="0" y="86"/>
              </a:cxn>
              <a:cxn ang="0">
                <a:pos x="2" y="77"/>
              </a:cxn>
              <a:cxn ang="0">
                <a:pos x="5" y="67"/>
              </a:cxn>
              <a:cxn ang="0">
                <a:pos x="9" y="56"/>
              </a:cxn>
              <a:cxn ang="0">
                <a:pos x="15" y="43"/>
              </a:cxn>
              <a:cxn ang="0">
                <a:pos x="20" y="43"/>
              </a:cxn>
              <a:cxn ang="0">
                <a:pos x="26" y="42"/>
              </a:cxn>
              <a:cxn ang="0">
                <a:pos x="30" y="41"/>
              </a:cxn>
              <a:cxn ang="0">
                <a:pos x="33" y="38"/>
              </a:cxn>
              <a:cxn ang="0">
                <a:pos x="40" y="33"/>
              </a:cxn>
              <a:cxn ang="0">
                <a:pos x="45" y="26"/>
              </a:cxn>
              <a:cxn ang="0">
                <a:pos x="52" y="12"/>
              </a:cxn>
              <a:cxn ang="0">
                <a:pos x="61" y="0"/>
              </a:cxn>
              <a:cxn ang="0">
                <a:pos x="64" y="4"/>
              </a:cxn>
              <a:cxn ang="0">
                <a:pos x="67" y="7"/>
              </a:cxn>
              <a:cxn ang="0">
                <a:pos x="73" y="11"/>
              </a:cxn>
              <a:cxn ang="0">
                <a:pos x="78" y="14"/>
              </a:cxn>
              <a:cxn ang="0">
                <a:pos x="92" y="21"/>
              </a:cxn>
              <a:cxn ang="0">
                <a:pos x="107" y="28"/>
              </a:cxn>
              <a:cxn ang="0">
                <a:pos x="122" y="35"/>
              </a:cxn>
              <a:cxn ang="0">
                <a:pos x="139" y="39"/>
              </a:cxn>
              <a:cxn ang="0">
                <a:pos x="153" y="42"/>
              </a:cxn>
              <a:cxn ang="0">
                <a:pos x="167" y="4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FF0000"/>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23" name="Freeform 275"/>
          <p:cNvSpPr>
            <a:spLocks/>
          </p:cNvSpPr>
          <p:nvPr>
            <p:custDataLst>
              <p:tags r:id="rId202"/>
            </p:custDataLst>
          </p:nvPr>
        </p:nvSpPr>
        <p:spPr bwMode="auto">
          <a:xfrm>
            <a:off x="6157913" y="2832100"/>
            <a:ext cx="133350" cy="166688"/>
          </a:xfrm>
          <a:custGeom>
            <a:avLst/>
            <a:gdLst/>
            <a:ahLst/>
            <a:cxnLst>
              <a:cxn ang="0">
                <a:pos x="259" y="160"/>
              </a:cxn>
              <a:cxn ang="0">
                <a:pos x="252" y="173"/>
              </a:cxn>
              <a:cxn ang="0">
                <a:pos x="243" y="182"/>
              </a:cxn>
              <a:cxn ang="0">
                <a:pos x="233" y="186"/>
              </a:cxn>
              <a:cxn ang="0">
                <a:pos x="223" y="184"/>
              </a:cxn>
              <a:cxn ang="0">
                <a:pos x="214" y="178"/>
              </a:cxn>
              <a:cxn ang="0">
                <a:pos x="209" y="169"/>
              </a:cxn>
              <a:cxn ang="0">
                <a:pos x="206" y="160"/>
              </a:cxn>
              <a:cxn ang="0">
                <a:pos x="209" y="148"/>
              </a:cxn>
              <a:cxn ang="0">
                <a:pos x="213" y="136"/>
              </a:cxn>
              <a:cxn ang="0">
                <a:pos x="230" y="114"/>
              </a:cxn>
              <a:cxn ang="0">
                <a:pos x="246" y="93"/>
              </a:cxn>
              <a:cxn ang="0">
                <a:pos x="250" y="82"/>
              </a:cxn>
              <a:cxn ang="0">
                <a:pos x="253" y="69"/>
              </a:cxn>
              <a:cxn ang="0">
                <a:pos x="129" y="68"/>
              </a:cxn>
              <a:cxn ang="0">
                <a:pos x="119" y="59"/>
              </a:cxn>
              <a:cxn ang="0">
                <a:pos x="112" y="45"/>
              </a:cxn>
              <a:cxn ang="0">
                <a:pos x="108" y="28"/>
              </a:cxn>
              <a:cxn ang="0">
                <a:pos x="101" y="19"/>
              </a:cxn>
              <a:cxn ang="0">
                <a:pos x="90" y="17"/>
              </a:cxn>
              <a:cxn ang="0">
                <a:pos x="80" y="12"/>
              </a:cxn>
              <a:cxn ang="0">
                <a:pos x="75" y="4"/>
              </a:cxn>
              <a:cxn ang="0">
                <a:pos x="65" y="0"/>
              </a:cxn>
              <a:cxn ang="0">
                <a:pos x="49" y="0"/>
              </a:cxn>
              <a:cxn ang="0">
                <a:pos x="34" y="1"/>
              </a:cxn>
              <a:cxn ang="0">
                <a:pos x="22" y="5"/>
              </a:cxn>
              <a:cxn ang="0">
                <a:pos x="10" y="14"/>
              </a:cxn>
              <a:cxn ang="0">
                <a:pos x="1" y="25"/>
              </a:cxn>
              <a:cxn ang="0">
                <a:pos x="2" y="35"/>
              </a:cxn>
              <a:cxn ang="0">
                <a:pos x="15" y="46"/>
              </a:cxn>
              <a:cxn ang="0">
                <a:pos x="35" y="58"/>
              </a:cxn>
              <a:cxn ang="0">
                <a:pos x="54" y="67"/>
              </a:cxn>
              <a:cxn ang="0">
                <a:pos x="47" y="79"/>
              </a:cxn>
              <a:cxn ang="0">
                <a:pos x="25" y="97"/>
              </a:cxn>
              <a:cxn ang="0">
                <a:pos x="17" y="107"/>
              </a:cxn>
              <a:cxn ang="0">
                <a:pos x="14" y="114"/>
              </a:cxn>
              <a:cxn ang="0">
                <a:pos x="14" y="122"/>
              </a:cxn>
              <a:cxn ang="0">
                <a:pos x="18" y="129"/>
              </a:cxn>
              <a:cxn ang="0">
                <a:pos x="28" y="141"/>
              </a:cxn>
              <a:cxn ang="0">
                <a:pos x="47" y="156"/>
              </a:cxn>
              <a:cxn ang="0">
                <a:pos x="64" y="164"/>
              </a:cxn>
              <a:cxn ang="0">
                <a:pos x="75" y="166"/>
              </a:cxn>
              <a:cxn ang="0">
                <a:pos x="107" y="271"/>
              </a:cxn>
              <a:cxn ang="0">
                <a:pos x="108" y="263"/>
              </a:cxn>
              <a:cxn ang="0">
                <a:pos x="112" y="256"/>
              </a:cxn>
              <a:cxn ang="0">
                <a:pos x="127" y="246"/>
              </a:cxn>
              <a:cxn ang="0">
                <a:pos x="148" y="240"/>
              </a:cxn>
              <a:cxn ang="0">
                <a:pos x="174" y="235"/>
              </a:cxn>
              <a:cxn ang="0">
                <a:pos x="174" y="210"/>
              </a:cxn>
              <a:cxn ang="0">
                <a:pos x="183" y="212"/>
              </a:cxn>
              <a:cxn ang="0">
                <a:pos x="193" y="212"/>
              </a:cxn>
              <a:cxn ang="0">
                <a:pos x="213" y="210"/>
              </a:cxn>
              <a:cxn ang="0">
                <a:pos x="232" y="261"/>
              </a:cxn>
              <a:cxn ang="0">
                <a:pos x="259" y="321"/>
              </a:cxn>
              <a:cxn ang="0">
                <a:pos x="272" y="311"/>
              </a:cxn>
              <a:cxn ang="0">
                <a:pos x="282" y="302"/>
              </a:cxn>
              <a:cxn ang="0">
                <a:pos x="295" y="280"/>
              </a:cxn>
              <a:cxn ang="0">
                <a:pos x="306" y="23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FF0000"/>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24" name="Freeform 276"/>
          <p:cNvSpPr>
            <a:spLocks/>
          </p:cNvSpPr>
          <p:nvPr>
            <p:custDataLst>
              <p:tags r:id="rId203"/>
            </p:custDataLst>
          </p:nvPr>
        </p:nvSpPr>
        <p:spPr bwMode="auto">
          <a:xfrm>
            <a:off x="6475413" y="2947988"/>
            <a:ext cx="201612" cy="269875"/>
          </a:xfrm>
          <a:custGeom>
            <a:avLst/>
            <a:gdLst/>
            <a:ahLst/>
            <a:cxnLst>
              <a:cxn ang="0">
                <a:pos x="94" y="12"/>
              </a:cxn>
              <a:cxn ang="0">
                <a:pos x="67" y="32"/>
              </a:cxn>
              <a:cxn ang="0">
                <a:pos x="40" y="49"/>
              </a:cxn>
              <a:cxn ang="0">
                <a:pos x="27" y="82"/>
              </a:cxn>
              <a:cxn ang="0">
                <a:pos x="8" y="118"/>
              </a:cxn>
              <a:cxn ang="0">
                <a:pos x="7" y="136"/>
              </a:cxn>
              <a:cxn ang="0">
                <a:pos x="30" y="153"/>
              </a:cxn>
              <a:cxn ang="0">
                <a:pos x="50" y="168"/>
              </a:cxn>
              <a:cxn ang="0">
                <a:pos x="62" y="172"/>
              </a:cxn>
              <a:cxn ang="0">
                <a:pos x="75" y="211"/>
              </a:cxn>
              <a:cxn ang="0">
                <a:pos x="84" y="272"/>
              </a:cxn>
              <a:cxn ang="0">
                <a:pos x="94" y="299"/>
              </a:cxn>
              <a:cxn ang="0">
                <a:pos x="104" y="302"/>
              </a:cxn>
              <a:cxn ang="0">
                <a:pos x="112" y="297"/>
              </a:cxn>
              <a:cxn ang="0">
                <a:pos x="128" y="268"/>
              </a:cxn>
              <a:cxn ang="0">
                <a:pos x="145" y="262"/>
              </a:cxn>
              <a:cxn ang="0">
                <a:pos x="160" y="272"/>
              </a:cxn>
              <a:cxn ang="0">
                <a:pos x="173" y="277"/>
              </a:cxn>
              <a:cxn ang="0">
                <a:pos x="183" y="274"/>
              </a:cxn>
              <a:cxn ang="0">
                <a:pos x="192" y="259"/>
              </a:cxn>
              <a:cxn ang="0">
                <a:pos x="203" y="244"/>
              </a:cxn>
              <a:cxn ang="0">
                <a:pos x="212" y="241"/>
              </a:cxn>
              <a:cxn ang="0">
                <a:pos x="241" y="247"/>
              </a:cxn>
              <a:cxn ang="0">
                <a:pos x="259" y="271"/>
              </a:cxn>
              <a:cxn ang="0">
                <a:pos x="308" y="336"/>
              </a:cxn>
              <a:cxn ang="0">
                <a:pos x="341" y="382"/>
              </a:cxn>
              <a:cxn ang="0">
                <a:pos x="358" y="419"/>
              </a:cxn>
              <a:cxn ang="0">
                <a:pos x="366" y="457"/>
              </a:cxn>
              <a:cxn ang="0">
                <a:pos x="359" y="470"/>
              </a:cxn>
              <a:cxn ang="0">
                <a:pos x="339" y="487"/>
              </a:cxn>
              <a:cxn ang="0">
                <a:pos x="363" y="496"/>
              </a:cxn>
              <a:cxn ang="0">
                <a:pos x="392" y="518"/>
              </a:cxn>
              <a:cxn ang="0">
                <a:pos x="401" y="499"/>
              </a:cxn>
              <a:cxn ang="0">
                <a:pos x="413" y="489"/>
              </a:cxn>
              <a:cxn ang="0">
                <a:pos x="444" y="483"/>
              </a:cxn>
              <a:cxn ang="0">
                <a:pos x="468" y="438"/>
              </a:cxn>
              <a:cxn ang="0">
                <a:pos x="449" y="387"/>
              </a:cxn>
              <a:cxn ang="0">
                <a:pos x="421" y="347"/>
              </a:cxn>
              <a:cxn ang="0">
                <a:pos x="345" y="277"/>
              </a:cxn>
              <a:cxn ang="0">
                <a:pos x="279" y="218"/>
              </a:cxn>
              <a:cxn ang="0">
                <a:pos x="224" y="162"/>
              </a:cxn>
              <a:cxn ang="0">
                <a:pos x="179" y="105"/>
              </a:cxn>
              <a:cxn ang="0">
                <a:pos x="127" y="40"/>
              </a:cxn>
              <a:cxn ang="0">
                <a:pos x="115" y="14"/>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25" name="Freeform 277"/>
          <p:cNvSpPr>
            <a:spLocks/>
          </p:cNvSpPr>
          <p:nvPr>
            <p:custDataLst>
              <p:tags r:id="rId204"/>
            </p:custDataLst>
          </p:nvPr>
        </p:nvSpPr>
        <p:spPr bwMode="auto">
          <a:xfrm>
            <a:off x="6557963" y="3198813"/>
            <a:ext cx="133350" cy="130175"/>
          </a:xfrm>
          <a:custGeom>
            <a:avLst/>
            <a:gdLst/>
            <a:ahLst/>
            <a:cxnLst>
              <a:cxn ang="0">
                <a:pos x="152" y="19"/>
              </a:cxn>
              <a:cxn ang="0">
                <a:pos x="179" y="30"/>
              </a:cxn>
              <a:cxn ang="0">
                <a:pos x="196" y="30"/>
              </a:cxn>
              <a:cxn ang="0">
                <a:pos x="202" y="18"/>
              </a:cxn>
              <a:cxn ang="0">
                <a:pos x="210" y="10"/>
              </a:cxn>
              <a:cxn ang="0">
                <a:pos x="219" y="6"/>
              </a:cxn>
              <a:cxn ang="0">
                <a:pos x="245" y="2"/>
              </a:cxn>
              <a:cxn ang="0">
                <a:pos x="293" y="80"/>
              </a:cxn>
              <a:cxn ang="0">
                <a:pos x="266" y="107"/>
              </a:cxn>
              <a:cxn ang="0">
                <a:pos x="237" y="141"/>
              </a:cxn>
              <a:cxn ang="0">
                <a:pos x="225" y="159"/>
              </a:cxn>
              <a:cxn ang="0">
                <a:pos x="215" y="178"/>
              </a:cxn>
              <a:cxn ang="0">
                <a:pos x="209" y="197"/>
              </a:cxn>
              <a:cxn ang="0">
                <a:pos x="206" y="216"/>
              </a:cxn>
              <a:cxn ang="0">
                <a:pos x="196" y="217"/>
              </a:cxn>
              <a:cxn ang="0">
                <a:pos x="186" y="220"/>
              </a:cxn>
              <a:cxn ang="0">
                <a:pos x="170" y="229"/>
              </a:cxn>
              <a:cxn ang="0">
                <a:pos x="154" y="239"/>
              </a:cxn>
              <a:cxn ang="0">
                <a:pos x="133" y="246"/>
              </a:cxn>
              <a:cxn ang="0">
                <a:pos x="102" y="240"/>
              </a:cxn>
              <a:cxn ang="0">
                <a:pos x="71" y="232"/>
              </a:cxn>
              <a:cxn ang="0">
                <a:pos x="59" y="226"/>
              </a:cxn>
              <a:cxn ang="0">
                <a:pos x="49" y="220"/>
              </a:cxn>
              <a:cxn ang="0">
                <a:pos x="43" y="212"/>
              </a:cxn>
              <a:cxn ang="0">
                <a:pos x="41" y="204"/>
              </a:cxn>
              <a:cxn ang="0">
                <a:pos x="47" y="178"/>
              </a:cxn>
              <a:cxn ang="0">
                <a:pos x="45" y="162"/>
              </a:cxn>
              <a:cxn ang="0">
                <a:pos x="40" y="147"/>
              </a:cxn>
              <a:cxn ang="0">
                <a:pos x="24" y="119"/>
              </a:cxn>
              <a:cxn ang="0">
                <a:pos x="8" y="91"/>
              </a:cxn>
              <a:cxn ang="0">
                <a:pos x="2" y="74"/>
              </a:cxn>
              <a:cxn ang="0">
                <a:pos x="0" y="55"/>
              </a:cxn>
              <a:cxn ang="0">
                <a:pos x="2" y="45"/>
              </a:cxn>
              <a:cxn ang="0">
                <a:pos x="8" y="36"/>
              </a:cxn>
              <a:cxn ang="0">
                <a:pos x="17" y="29"/>
              </a:cxn>
              <a:cxn ang="0">
                <a:pos x="26" y="22"/>
              </a:cxn>
              <a:cxn ang="0">
                <a:pos x="48" y="14"/>
              </a:cxn>
              <a:cxn ang="0">
                <a:pos x="67" y="12"/>
              </a:cxn>
              <a:cxn ang="0">
                <a:pos x="96" y="12"/>
              </a:cxn>
              <a:cxn ang="0">
                <a:pos x="133" y="12"/>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26" name="Freeform 278"/>
          <p:cNvSpPr>
            <a:spLocks/>
          </p:cNvSpPr>
          <p:nvPr>
            <p:custDataLst>
              <p:tags r:id="rId205"/>
            </p:custDataLst>
          </p:nvPr>
        </p:nvSpPr>
        <p:spPr bwMode="auto">
          <a:xfrm>
            <a:off x="6959600" y="2435225"/>
            <a:ext cx="85725" cy="130175"/>
          </a:xfrm>
          <a:custGeom>
            <a:avLst/>
            <a:gdLst/>
            <a:ahLst/>
            <a:cxnLst>
              <a:cxn ang="0">
                <a:pos x="18" y="41"/>
              </a:cxn>
              <a:cxn ang="0">
                <a:pos x="28" y="26"/>
              </a:cxn>
              <a:cxn ang="0">
                <a:pos x="38" y="16"/>
              </a:cxn>
              <a:cxn ang="0">
                <a:pos x="50" y="9"/>
              </a:cxn>
              <a:cxn ang="0">
                <a:pos x="73" y="1"/>
              </a:cxn>
              <a:cxn ang="0">
                <a:pos x="88" y="12"/>
              </a:cxn>
              <a:cxn ang="0">
                <a:pos x="108" y="34"/>
              </a:cxn>
              <a:cxn ang="0">
                <a:pos x="125" y="50"/>
              </a:cxn>
              <a:cxn ang="0">
                <a:pos x="139" y="58"/>
              </a:cxn>
              <a:cxn ang="0">
                <a:pos x="152" y="64"/>
              </a:cxn>
              <a:cxn ang="0">
                <a:pos x="166" y="67"/>
              </a:cxn>
              <a:cxn ang="0">
                <a:pos x="184" y="96"/>
              </a:cxn>
              <a:cxn ang="0">
                <a:pos x="195" y="137"/>
              </a:cxn>
              <a:cxn ang="0">
                <a:pos x="199" y="165"/>
              </a:cxn>
              <a:cxn ang="0">
                <a:pos x="200" y="185"/>
              </a:cxn>
              <a:cxn ang="0">
                <a:pos x="198" y="197"/>
              </a:cxn>
              <a:cxn ang="0">
                <a:pos x="195" y="207"/>
              </a:cxn>
              <a:cxn ang="0">
                <a:pos x="189" y="214"/>
              </a:cxn>
              <a:cxn ang="0">
                <a:pos x="179" y="220"/>
              </a:cxn>
              <a:cxn ang="0">
                <a:pos x="164" y="224"/>
              </a:cxn>
              <a:cxn ang="0">
                <a:pos x="140" y="224"/>
              </a:cxn>
              <a:cxn ang="0">
                <a:pos x="118" y="229"/>
              </a:cxn>
              <a:cxn ang="0">
                <a:pos x="111" y="235"/>
              </a:cxn>
              <a:cxn ang="0">
                <a:pos x="108" y="242"/>
              </a:cxn>
              <a:cxn ang="0">
                <a:pos x="98" y="245"/>
              </a:cxn>
              <a:cxn ang="0">
                <a:pos x="85" y="240"/>
              </a:cxn>
              <a:cxn ang="0">
                <a:pos x="77" y="230"/>
              </a:cxn>
              <a:cxn ang="0">
                <a:pos x="73" y="216"/>
              </a:cxn>
              <a:cxn ang="0">
                <a:pos x="72" y="192"/>
              </a:cxn>
              <a:cxn ang="0">
                <a:pos x="71" y="168"/>
              </a:cxn>
              <a:cxn ang="0">
                <a:pos x="69" y="154"/>
              </a:cxn>
              <a:cxn ang="0">
                <a:pos x="64" y="142"/>
              </a:cxn>
              <a:cxn ang="0">
                <a:pos x="56" y="134"/>
              </a:cxn>
              <a:cxn ang="0">
                <a:pos x="40" y="125"/>
              </a:cxn>
              <a:cxn ang="0">
                <a:pos x="18" y="115"/>
              </a:cxn>
              <a:cxn ang="0">
                <a:pos x="6" y="106"/>
              </a:cxn>
              <a:cxn ang="0">
                <a:pos x="1" y="98"/>
              </a:cxn>
              <a:cxn ang="0">
                <a:pos x="1" y="87"/>
              </a:cxn>
              <a:cxn ang="0">
                <a:pos x="5" y="78"/>
              </a:cxn>
              <a:cxn ang="0">
                <a:pos x="10" y="68"/>
              </a:cxn>
              <a:cxn ang="0">
                <a:pos x="13" y="56"/>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27" name="Freeform 279"/>
          <p:cNvSpPr>
            <a:spLocks/>
          </p:cNvSpPr>
          <p:nvPr>
            <p:custDataLst>
              <p:tags r:id="rId206"/>
            </p:custDataLst>
          </p:nvPr>
        </p:nvSpPr>
        <p:spPr bwMode="auto">
          <a:xfrm>
            <a:off x="7527925" y="3732213"/>
            <a:ext cx="231775" cy="254000"/>
          </a:xfrm>
          <a:custGeom>
            <a:avLst/>
            <a:gdLst/>
            <a:ahLst/>
            <a:cxnLst>
              <a:cxn ang="0">
                <a:pos x="91" y="21"/>
              </a:cxn>
              <a:cxn ang="0">
                <a:pos x="160" y="47"/>
              </a:cxn>
              <a:cxn ang="0">
                <a:pos x="202" y="70"/>
              </a:cxn>
              <a:cxn ang="0">
                <a:pos x="253" y="110"/>
              </a:cxn>
              <a:cxn ang="0">
                <a:pos x="300" y="136"/>
              </a:cxn>
              <a:cxn ang="0">
                <a:pos x="299" y="161"/>
              </a:cxn>
              <a:cxn ang="0">
                <a:pos x="347" y="205"/>
              </a:cxn>
              <a:cxn ang="0">
                <a:pos x="393" y="248"/>
              </a:cxn>
              <a:cxn ang="0">
                <a:pos x="379" y="250"/>
              </a:cxn>
              <a:cxn ang="0">
                <a:pos x="372" y="256"/>
              </a:cxn>
              <a:cxn ang="0">
                <a:pos x="372" y="278"/>
              </a:cxn>
              <a:cxn ang="0">
                <a:pos x="377" y="301"/>
              </a:cxn>
              <a:cxn ang="0">
                <a:pos x="389" y="325"/>
              </a:cxn>
              <a:cxn ang="0">
                <a:pos x="407" y="348"/>
              </a:cxn>
              <a:cxn ang="0">
                <a:pos x="428" y="366"/>
              </a:cxn>
              <a:cxn ang="0">
                <a:pos x="451" y="376"/>
              </a:cxn>
              <a:cxn ang="0">
                <a:pos x="461" y="390"/>
              </a:cxn>
              <a:cxn ang="0">
                <a:pos x="472" y="406"/>
              </a:cxn>
              <a:cxn ang="0">
                <a:pos x="489" y="417"/>
              </a:cxn>
              <a:cxn ang="0">
                <a:pos x="513" y="432"/>
              </a:cxn>
              <a:cxn ang="0">
                <a:pos x="518" y="444"/>
              </a:cxn>
              <a:cxn ang="0">
                <a:pos x="525" y="450"/>
              </a:cxn>
              <a:cxn ang="0">
                <a:pos x="538" y="456"/>
              </a:cxn>
              <a:cxn ang="0">
                <a:pos x="534" y="472"/>
              </a:cxn>
              <a:cxn ang="0">
                <a:pos x="519" y="484"/>
              </a:cxn>
              <a:cxn ang="0">
                <a:pos x="490" y="487"/>
              </a:cxn>
              <a:cxn ang="0">
                <a:pos x="448" y="480"/>
              </a:cxn>
              <a:cxn ang="0">
                <a:pos x="414" y="466"/>
              </a:cxn>
              <a:cxn ang="0">
                <a:pos x="386" y="446"/>
              </a:cxn>
              <a:cxn ang="0">
                <a:pos x="355" y="415"/>
              </a:cxn>
              <a:cxn ang="0">
                <a:pos x="312" y="365"/>
              </a:cxn>
              <a:cxn ang="0">
                <a:pos x="274" y="330"/>
              </a:cxn>
              <a:cxn ang="0">
                <a:pos x="246" y="316"/>
              </a:cxn>
              <a:cxn ang="0">
                <a:pos x="212" y="309"/>
              </a:cxn>
              <a:cxn ang="0">
                <a:pos x="180" y="310"/>
              </a:cxn>
              <a:cxn ang="0">
                <a:pos x="153" y="317"/>
              </a:cxn>
              <a:cxn ang="0">
                <a:pos x="113" y="345"/>
              </a:cxn>
              <a:cxn ang="0">
                <a:pos x="136" y="361"/>
              </a:cxn>
              <a:cxn ang="0">
                <a:pos x="140" y="370"/>
              </a:cxn>
              <a:cxn ang="0">
                <a:pos x="124" y="401"/>
              </a:cxn>
              <a:cxn ang="0">
                <a:pos x="113" y="414"/>
              </a:cxn>
              <a:cxn ang="0">
                <a:pos x="47" y="403"/>
              </a:cxn>
              <a:cxn ang="0">
                <a:pos x="20" y="259"/>
              </a:cxn>
              <a:cxn ang="0">
                <a:pos x="20" y="0"/>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28" name="Freeform 280"/>
          <p:cNvSpPr>
            <a:spLocks/>
          </p:cNvSpPr>
          <p:nvPr>
            <p:custDataLst>
              <p:tags r:id="rId207"/>
            </p:custDataLst>
          </p:nvPr>
        </p:nvSpPr>
        <p:spPr bwMode="auto">
          <a:xfrm>
            <a:off x="7720013" y="3716338"/>
            <a:ext cx="106362" cy="128587"/>
          </a:xfrm>
          <a:custGeom>
            <a:avLst/>
            <a:gdLst/>
            <a:ahLst/>
            <a:cxnLst>
              <a:cxn ang="0">
                <a:pos x="136" y="1"/>
              </a:cxn>
              <a:cxn ang="0">
                <a:pos x="157" y="8"/>
              </a:cxn>
              <a:cxn ang="0">
                <a:pos x="179" y="21"/>
              </a:cxn>
              <a:cxn ang="0">
                <a:pos x="199" y="37"/>
              </a:cxn>
              <a:cxn ang="0">
                <a:pos x="218" y="57"/>
              </a:cxn>
              <a:cxn ang="0">
                <a:pos x="234" y="76"/>
              </a:cxn>
              <a:cxn ang="0">
                <a:pos x="245" y="94"/>
              </a:cxn>
              <a:cxn ang="0">
                <a:pos x="252" y="111"/>
              </a:cxn>
              <a:cxn ang="0">
                <a:pos x="252" y="128"/>
              </a:cxn>
              <a:cxn ang="0">
                <a:pos x="243" y="151"/>
              </a:cxn>
              <a:cxn ang="0">
                <a:pos x="229" y="174"/>
              </a:cxn>
              <a:cxn ang="0">
                <a:pos x="209" y="195"/>
              </a:cxn>
              <a:cxn ang="0">
                <a:pos x="184" y="214"/>
              </a:cxn>
              <a:cxn ang="0">
                <a:pos x="157" y="229"/>
              </a:cxn>
              <a:cxn ang="0">
                <a:pos x="129" y="240"/>
              </a:cxn>
              <a:cxn ang="0">
                <a:pos x="100" y="245"/>
              </a:cxn>
              <a:cxn ang="0">
                <a:pos x="74" y="245"/>
              </a:cxn>
              <a:cxn ang="0">
                <a:pos x="53" y="240"/>
              </a:cxn>
              <a:cxn ang="0">
                <a:pos x="33" y="234"/>
              </a:cxn>
              <a:cxn ang="0">
                <a:pos x="11" y="229"/>
              </a:cxn>
              <a:cxn ang="0">
                <a:pos x="3" y="219"/>
              </a:cxn>
              <a:cxn ang="0">
                <a:pos x="10" y="205"/>
              </a:cxn>
              <a:cxn ang="0">
                <a:pos x="22" y="196"/>
              </a:cxn>
              <a:cxn ang="0">
                <a:pos x="37" y="191"/>
              </a:cxn>
              <a:cxn ang="0">
                <a:pos x="50" y="197"/>
              </a:cxn>
              <a:cxn ang="0">
                <a:pos x="60" y="207"/>
              </a:cxn>
              <a:cxn ang="0">
                <a:pos x="68" y="201"/>
              </a:cxn>
              <a:cxn ang="0">
                <a:pos x="75" y="190"/>
              </a:cxn>
              <a:cxn ang="0">
                <a:pos x="84" y="180"/>
              </a:cxn>
              <a:cxn ang="0">
                <a:pos x="91" y="181"/>
              </a:cxn>
              <a:cxn ang="0">
                <a:pos x="98" y="179"/>
              </a:cxn>
              <a:cxn ang="0">
                <a:pos x="106" y="178"/>
              </a:cxn>
              <a:cxn ang="0">
                <a:pos x="120" y="174"/>
              </a:cxn>
              <a:cxn ang="0">
                <a:pos x="149" y="164"/>
              </a:cxn>
              <a:cxn ang="0">
                <a:pos x="179" y="147"/>
              </a:cxn>
              <a:cxn ang="0">
                <a:pos x="197" y="135"/>
              </a:cxn>
              <a:cxn ang="0">
                <a:pos x="210" y="123"/>
              </a:cxn>
              <a:cxn ang="0">
                <a:pos x="218" y="111"/>
              </a:cxn>
              <a:cxn ang="0">
                <a:pos x="219" y="98"/>
              </a:cxn>
              <a:cxn ang="0">
                <a:pos x="214" y="88"/>
              </a:cxn>
              <a:cxn ang="0">
                <a:pos x="210" y="80"/>
              </a:cxn>
              <a:cxn ang="0">
                <a:pos x="207" y="72"/>
              </a:cxn>
              <a:cxn ang="0">
                <a:pos x="201" y="67"/>
              </a:cxn>
              <a:cxn ang="0">
                <a:pos x="191" y="65"/>
              </a:cxn>
              <a:cxn ang="0">
                <a:pos x="184" y="61"/>
              </a:cxn>
              <a:cxn ang="0">
                <a:pos x="180" y="54"/>
              </a:cxn>
              <a:cxn ang="0">
                <a:pos x="140" y="49"/>
              </a:cxn>
              <a:cxn ang="0">
                <a:pos x="136" y="44"/>
              </a:cxn>
              <a:cxn ang="0">
                <a:pos x="136" y="36"/>
              </a:cxn>
              <a:cxn ang="0">
                <a:pos x="140" y="18"/>
              </a:cxn>
              <a:cxn ang="0">
                <a:pos x="110" y="11"/>
              </a:cxn>
              <a:cxn ang="0">
                <a:pos x="97" y="12"/>
              </a:cxn>
              <a:cxn ang="0">
                <a:pos x="86" y="18"/>
              </a:cxn>
              <a:cxn ang="0">
                <a:pos x="104" y="5"/>
              </a:cxn>
              <a:cxn ang="0">
                <a:pos x="113" y="1"/>
              </a:cxn>
              <a:cxn ang="0">
                <a:pos x="127" y="0"/>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29" name="Freeform 281"/>
          <p:cNvSpPr>
            <a:spLocks/>
          </p:cNvSpPr>
          <p:nvPr>
            <p:custDataLst>
              <p:tags r:id="rId208"/>
            </p:custDataLst>
          </p:nvPr>
        </p:nvSpPr>
        <p:spPr bwMode="auto">
          <a:xfrm>
            <a:off x="5995988" y="3349625"/>
            <a:ext cx="63500" cy="119063"/>
          </a:xfrm>
          <a:custGeom>
            <a:avLst/>
            <a:gdLst/>
            <a:ahLst/>
            <a:cxnLst>
              <a:cxn ang="0">
                <a:pos x="41" y="228"/>
              </a:cxn>
              <a:cxn ang="0">
                <a:pos x="36" y="220"/>
              </a:cxn>
              <a:cxn ang="0">
                <a:pos x="29" y="208"/>
              </a:cxn>
              <a:cxn ang="0">
                <a:pos x="22" y="194"/>
              </a:cxn>
              <a:cxn ang="0">
                <a:pos x="16" y="178"/>
              </a:cxn>
              <a:cxn ang="0">
                <a:pos x="10" y="163"/>
              </a:cxn>
              <a:cxn ang="0">
                <a:pos x="5" y="148"/>
              </a:cxn>
              <a:cxn ang="0">
                <a:pos x="2" y="135"/>
              </a:cxn>
              <a:cxn ang="0">
                <a:pos x="0" y="123"/>
              </a:cxn>
              <a:cxn ang="0">
                <a:pos x="2" y="104"/>
              </a:cxn>
              <a:cxn ang="0">
                <a:pos x="4" y="87"/>
              </a:cxn>
              <a:cxn ang="0">
                <a:pos x="6" y="70"/>
              </a:cxn>
              <a:cxn ang="0">
                <a:pos x="9" y="55"/>
              </a:cxn>
              <a:cxn ang="0">
                <a:pos x="18" y="28"/>
              </a:cxn>
              <a:cxn ang="0">
                <a:pos x="28" y="0"/>
              </a:cxn>
              <a:cxn ang="0">
                <a:pos x="45" y="16"/>
              </a:cxn>
              <a:cxn ang="0">
                <a:pos x="62" y="28"/>
              </a:cxn>
              <a:cxn ang="0">
                <a:pos x="76" y="37"/>
              </a:cxn>
              <a:cxn ang="0">
                <a:pos x="89" y="48"/>
              </a:cxn>
              <a:cxn ang="0">
                <a:pos x="95" y="55"/>
              </a:cxn>
              <a:cxn ang="0">
                <a:pos x="101" y="63"/>
              </a:cxn>
              <a:cxn ang="0">
                <a:pos x="107" y="74"/>
              </a:cxn>
              <a:cxn ang="0">
                <a:pos x="114" y="86"/>
              </a:cxn>
              <a:cxn ang="0">
                <a:pos x="120" y="100"/>
              </a:cxn>
              <a:cxn ang="0">
                <a:pos x="127" y="117"/>
              </a:cxn>
              <a:cxn ang="0">
                <a:pos x="133" y="138"/>
              </a:cxn>
              <a:cxn ang="0">
                <a:pos x="141" y="161"/>
              </a:cxn>
              <a:cxn ang="0">
                <a:pos x="140" y="169"/>
              </a:cxn>
              <a:cxn ang="0">
                <a:pos x="138" y="177"/>
              </a:cxn>
              <a:cxn ang="0">
                <a:pos x="135" y="186"/>
              </a:cxn>
              <a:cxn ang="0">
                <a:pos x="131" y="192"/>
              </a:cxn>
              <a:cxn ang="0">
                <a:pos x="127" y="199"/>
              </a:cxn>
              <a:cxn ang="0">
                <a:pos x="121" y="204"/>
              </a:cxn>
              <a:cxn ang="0">
                <a:pos x="115" y="209"/>
              </a:cxn>
              <a:cxn ang="0">
                <a:pos x="108" y="213"/>
              </a:cxn>
              <a:cxn ang="0">
                <a:pos x="100" y="217"/>
              </a:cxn>
              <a:cxn ang="0">
                <a:pos x="93" y="220"/>
              </a:cxn>
              <a:cxn ang="0">
                <a:pos x="85" y="223"/>
              </a:cxn>
              <a:cxn ang="0">
                <a:pos x="76" y="225"/>
              </a:cxn>
              <a:cxn ang="0">
                <a:pos x="59" y="227"/>
              </a:cxn>
              <a:cxn ang="0">
                <a:pos x="41" y="228"/>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grpSp>
        <p:nvGrpSpPr>
          <p:cNvPr id="10" name="Group 282"/>
          <p:cNvGrpSpPr>
            <a:grpSpLocks/>
          </p:cNvGrpSpPr>
          <p:nvPr>
            <p:custDataLst>
              <p:tags r:id="rId209"/>
            </p:custDataLst>
          </p:nvPr>
        </p:nvGrpSpPr>
        <p:grpSpPr bwMode="auto">
          <a:xfrm>
            <a:off x="6928644" y="3142094"/>
            <a:ext cx="233362" cy="439738"/>
            <a:chOff x="5062" y="2295"/>
            <a:chExt cx="177" cy="279"/>
          </a:xfrm>
          <a:solidFill>
            <a:schemeClr val="bg1">
              <a:lumMod val="65000"/>
            </a:schemeClr>
          </a:solidFill>
        </p:grpSpPr>
        <p:sp>
          <p:nvSpPr>
            <p:cNvPr id="2331" name="Freeform 283"/>
            <p:cNvSpPr>
              <a:spLocks/>
            </p:cNvSpPr>
            <p:nvPr/>
          </p:nvSpPr>
          <p:spPr bwMode="auto">
            <a:xfrm>
              <a:off x="5154" y="2449"/>
              <a:ext cx="19" cy="37"/>
            </a:xfrm>
            <a:custGeom>
              <a:avLst/>
              <a:gdLst/>
              <a:ahLst/>
              <a:cxnLst>
                <a:cxn ang="0">
                  <a:pos x="39" y="110"/>
                </a:cxn>
                <a:cxn ang="0">
                  <a:pos x="42" y="109"/>
                </a:cxn>
                <a:cxn ang="0">
                  <a:pos x="46" y="106"/>
                </a:cxn>
                <a:cxn ang="0">
                  <a:pos x="49" y="101"/>
                </a:cxn>
                <a:cxn ang="0">
                  <a:pos x="52" y="96"/>
                </a:cxn>
                <a:cxn ang="0">
                  <a:pos x="54" y="90"/>
                </a:cxn>
                <a:cxn ang="0">
                  <a:pos x="57" y="84"/>
                </a:cxn>
                <a:cxn ang="0">
                  <a:pos x="59" y="78"/>
                </a:cxn>
                <a:cxn ang="0">
                  <a:pos x="60" y="73"/>
                </a:cxn>
                <a:cxn ang="0">
                  <a:pos x="59" y="60"/>
                </a:cxn>
                <a:cxn ang="0">
                  <a:pos x="58" y="48"/>
                </a:cxn>
                <a:cxn ang="0">
                  <a:pos x="57" y="38"/>
                </a:cxn>
                <a:cxn ang="0">
                  <a:pos x="54" y="29"/>
                </a:cxn>
                <a:cxn ang="0">
                  <a:pos x="51" y="21"/>
                </a:cxn>
                <a:cxn ang="0">
                  <a:pos x="48" y="13"/>
                </a:cxn>
                <a:cxn ang="0">
                  <a:pos x="45" y="6"/>
                </a:cxn>
                <a:cxn ang="0">
                  <a:pos x="39" y="0"/>
                </a:cxn>
                <a:cxn ang="0">
                  <a:pos x="35" y="3"/>
                </a:cxn>
                <a:cxn ang="0">
                  <a:pos x="30" y="8"/>
                </a:cxn>
                <a:cxn ang="0">
                  <a:pos x="27" y="13"/>
                </a:cxn>
                <a:cxn ang="0">
                  <a:pos x="24" y="18"/>
                </a:cxn>
                <a:cxn ang="0">
                  <a:pos x="18" y="29"/>
                </a:cxn>
                <a:cxn ang="0">
                  <a:pos x="15" y="40"/>
                </a:cxn>
                <a:cxn ang="0">
                  <a:pos x="10" y="51"/>
                </a:cxn>
                <a:cxn ang="0">
                  <a:pos x="7" y="62"/>
                </a:cxn>
                <a:cxn ang="0">
                  <a:pos x="6" y="66"/>
                </a:cxn>
                <a:cxn ang="0">
                  <a:pos x="4" y="69"/>
                </a:cxn>
                <a:cxn ang="0">
                  <a:pos x="2" y="72"/>
                </a:cxn>
                <a:cxn ang="0">
                  <a:pos x="0" y="73"/>
                </a:cxn>
                <a:cxn ang="0">
                  <a:pos x="1" y="78"/>
                </a:cxn>
                <a:cxn ang="0">
                  <a:pos x="3" y="84"/>
                </a:cxn>
                <a:cxn ang="0">
                  <a:pos x="7" y="90"/>
                </a:cxn>
                <a:cxn ang="0">
                  <a:pos x="12" y="96"/>
                </a:cxn>
                <a:cxn ang="0">
                  <a:pos x="18" y="101"/>
                </a:cxn>
                <a:cxn ang="0">
                  <a:pos x="25" y="106"/>
                </a:cxn>
                <a:cxn ang="0">
                  <a:pos x="32" y="109"/>
                </a:cxn>
                <a:cxn ang="0">
                  <a:pos x="39" y="110"/>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32" name="Freeform 284"/>
            <p:cNvSpPr>
              <a:spLocks/>
            </p:cNvSpPr>
            <p:nvPr/>
          </p:nvSpPr>
          <p:spPr bwMode="auto">
            <a:xfrm>
              <a:off x="5189" y="2422"/>
              <a:ext cx="24" cy="25"/>
            </a:xfrm>
            <a:custGeom>
              <a:avLst/>
              <a:gdLst/>
              <a:ahLst/>
              <a:cxnLst>
                <a:cxn ang="0">
                  <a:pos x="0" y="13"/>
                </a:cxn>
                <a:cxn ang="0">
                  <a:pos x="8" y="18"/>
                </a:cxn>
                <a:cxn ang="0">
                  <a:pos x="15" y="25"/>
                </a:cxn>
                <a:cxn ang="0">
                  <a:pos x="23" y="32"/>
                </a:cxn>
                <a:cxn ang="0">
                  <a:pos x="31" y="40"/>
                </a:cxn>
                <a:cxn ang="0">
                  <a:pos x="37" y="48"/>
                </a:cxn>
                <a:cxn ang="0">
                  <a:pos x="42" y="57"/>
                </a:cxn>
                <a:cxn ang="0">
                  <a:pos x="45" y="65"/>
                </a:cxn>
                <a:cxn ang="0">
                  <a:pos x="46" y="75"/>
                </a:cxn>
                <a:cxn ang="0">
                  <a:pos x="72" y="75"/>
                </a:cxn>
                <a:cxn ang="0">
                  <a:pos x="65" y="50"/>
                </a:cxn>
                <a:cxn ang="0">
                  <a:pos x="60" y="34"/>
                </a:cxn>
                <a:cxn ang="0">
                  <a:pos x="60" y="27"/>
                </a:cxn>
                <a:cxn ang="0">
                  <a:pos x="63" y="19"/>
                </a:cxn>
                <a:cxn ang="0">
                  <a:pos x="67" y="11"/>
                </a:cxn>
                <a:cxn ang="0">
                  <a:pos x="72" y="1"/>
                </a:cxn>
                <a:cxn ang="0">
                  <a:pos x="52" y="0"/>
                </a:cxn>
                <a:cxn ang="0">
                  <a:pos x="32" y="0"/>
                </a:cxn>
                <a:cxn ang="0">
                  <a:pos x="22" y="1"/>
                </a:cxn>
                <a:cxn ang="0">
                  <a:pos x="13" y="3"/>
                </a:cxn>
                <a:cxn ang="0">
                  <a:pos x="9" y="5"/>
                </a:cxn>
                <a:cxn ang="0">
                  <a:pos x="6" y="7"/>
                </a:cxn>
                <a:cxn ang="0">
                  <a:pos x="2" y="10"/>
                </a:cxn>
                <a:cxn ang="0">
                  <a:pos x="0" y="13"/>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33" name="Freeform 285"/>
            <p:cNvSpPr>
              <a:spLocks/>
            </p:cNvSpPr>
            <p:nvPr/>
          </p:nvSpPr>
          <p:spPr bwMode="auto">
            <a:xfrm>
              <a:off x="5160" y="2389"/>
              <a:ext cx="5" cy="16"/>
            </a:xfrm>
            <a:custGeom>
              <a:avLst/>
              <a:gdLst/>
              <a:ahLst/>
              <a:cxnLst>
                <a:cxn ang="0">
                  <a:pos x="15" y="49"/>
                </a:cxn>
                <a:cxn ang="0">
                  <a:pos x="15" y="33"/>
                </a:cxn>
                <a:cxn ang="0">
                  <a:pos x="15" y="19"/>
                </a:cxn>
                <a:cxn ang="0">
                  <a:pos x="14" y="13"/>
                </a:cxn>
                <a:cxn ang="0">
                  <a:pos x="13" y="7"/>
                </a:cxn>
                <a:cxn ang="0">
                  <a:pos x="11" y="3"/>
                </a:cxn>
                <a:cxn ang="0">
                  <a:pos x="9" y="0"/>
                </a:cxn>
                <a:cxn ang="0">
                  <a:pos x="4" y="7"/>
                </a:cxn>
                <a:cxn ang="0">
                  <a:pos x="2" y="15"/>
                </a:cxn>
                <a:cxn ang="0">
                  <a:pos x="0" y="23"/>
                </a:cxn>
                <a:cxn ang="0">
                  <a:pos x="0" y="30"/>
                </a:cxn>
                <a:cxn ang="0">
                  <a:pos x="1" y="36"/>
                </a:cxn>
                <a:cxn ang="0">
                  <a:pos x="4" y="42"/>
                </a:cxn>
                <a:cxn ang="0">
                  <a:pos x="7" y="44"/>
                </a:cxn>
                <a:cxn ang="0">
                  <a:pos x="9" y="46"/>
                </a:cxn>
                <a:cxn ang="0">
                  <a:pos x="12" y="48"/>
                </a:cxn>
                <a:cxn ang="0">
                  <a:pos x="15" y="49"/>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34" name="Freeform 286"/>
            <p:cNvSpPr>
              <a:spLocks/>
            </p:cNvSpPr>
            <p:nvPr/>
          </p:nvSpPr>
          <p:spPr bwMode="auto">
            <a:xfrm>
              <a:off x="5139" y="2387"/>
              <a:ext cx="15" cy="13"/>
            </a:xfrm>
            <a:custGeom>
              <a:avLst/>
              <a:gdLst/>
              <a:ahLst/>
              <a:cxnLst>
                <a:cxn ang="0">
                  <a:pos x="20" y="6"/>
                </a:cxn>
                <a:cxn ang="0">
                  <a:pos x="0" y="37"/>
                </a:cxn>
                <a:cxn ang="0">
                  <a:pos x="6" y="39"/>
                </a:cxn>
                <a:cxn ang="0">
                  <a:pos x="12" y="40"/>
                </a:cxn>
                <a:cxn ang="0">
                  <a:pos x="19" y="39"/>
                </a:cxn>
                <a:cxn ang="0">
                  <a:pos x="26" y="38"/>
                </a:cxn>
                <a:cxn ang="0">
                  <a:pos x="32" y="36"/>
                </a:cxn>
                <a:cxn ang="0">
                  <a:pos x="39" y="33"/>
                </a:cxn>
                <a:cxn ang="0">
                  <a:pos x="43" y="30"/>
                </a:cxn>
                <a:cxn ang="0">
                  <a:pos x="47" y="25"/>
                </a:cxn>
                <a:cxn ang="0">
                  <a:pos x="47" y="0"/>
                </a:cxn>
                <a:cxn ang="0">
                  <a:pos x="41" y="0"/>
                </a:cxn>
                <a:cxn ang="0">
                  <a:pos x="33" y="1"/>
                </a:cxn>
                <a:cxn ang="0">
                  <a:pos x="26" y="3"/>
                </a:cxn>
                <a:cxn ang="0">
                  <a:pos x="20" y="6"/>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35" name="Freeform 287"/>
            <p:cNvSpPr>
              <a:spLocks/>
            </p:cNvSpPr>
            <p:nvPr/>
          </p:nvSpPr>
          <p:spPr bwMode="auto">
            <a:xfrm>
              <a:off x="5184" y="2465"/>
              <a:ext cx="13" cy="10"/>
            </a:xfrm>
            <a:custGeom>
              <a:avLst/>
              <a:gdLst/>
              <a:ahLst/>
              <a:cxnLst>
                <a:cxn ang="0">
                  <a:pos x="0" y="0"/>
                </a:cxn>
                <a:cxn ang="0">
                  <a:pos x="3" y="8"/>
                </a:cxn>
                <a:cxn ang="0">
                  <a:pos x="6" y="13"/>
                </a:cxn>
                <a:cxn ang="0">
                  <a:pos x="12" y="19"/>
                </a:cxn>
                <a:cxn ang="0">
                  <a:pos x="17" y="23"/>
                </a:cxn>
                <a:cxn ang="0">
                  <a:pos x="23" y="26"/>
                </a:cxn>
                <a:cxn ang="0">
                  <a:pos x="28" y="29"/>
                </a:cxn>
                <a:cxn ang="0">
                  <a:pos x="34" y="31"/>
                </a:cxn>
                <a:cxn ang="0">
                  <a:pos x="39" y="31"/>
                </a:cxn>
                <a:cxn ang="0">
                  <a:pos x="33" y="22"/>
                </a:cxn>
                <a:cxn ang="0">
                  <a:pos x="25" y="14"/>
                </a:cxn>
                <a:cxn ang="0">
                  <a:pos x="16" y="7"/>
                </a:cxn>
                <a:cxn ang="0">
                  <a:pos x="6" y="0"/>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36" name="Freeform 288"/>
            <p:cNvSpPr>
              <a:spLocks/>
            </p:cNvSpPr>
            <p:nvPr/>
          </p:nvSpPr>
          <p:spPr bwMode="auto">
            <a:xfrm>
              <a:off x="5172" y="2410"/>
              <a:ext cx="10" cy="6"/>
            </a:xfrm>
            <a:custGeom>
              <a:avLst/>
              <a:gdLst/>
              <a:ahLst/>
              <a:cxnLst>
                <a:cxn ang="0">
                  <a:pos x="0" y="0"/>
                </a:cxn>
                <a:cxn ang="0">
                  <a:pos x="34" y="19"/>
                </a:cxn>
                <a:cxn ang="0">
                  <a:pos x="34" y="0"/>
                </a:cxn>
                <a:cxn ang="0">
                  <a:pos x="24" y="0"/>
                </a:cxn>
                <a:cxn ang="0">
                  <a:pos x="14" y="0"/>
                </a:cxn>
                <a:cxn ang="0">
                  <a:pos x="7" y="0"/>
                </a:cxn>
                <a:cxn ang="0">
                  <a:pos x="0" y="0"/>
                </a:cxn>
              </a:cxnLst>
              <a:rect l="0" t="0" r="r" b="b"/>
              <a:pathLst>
                <a:path w="34" h="19">
                  <a:moveTo>
                    <a:pt x="0" y="0"/>
                  </a:moveTo>
                  <a:lnTo>
                    <a:pt x="34" y="19"/>
                  </a:lnTo>
                  <a:lnTo>
                    <a:pt x="34" y="0"/>
                  </a:lnTo>
                  <a:lnTo>
                    <a:pt x="24" y="0"/>
                  </a:lnTo>
                  <a:lnTo>
                    <a:pt x="14" y="0"/>
                  </a:lnTo>
                  <a:lnTo>
                    <a:pt x="7" y="0"/>
                  </a:lnTo>
                  <a:lnTo>
                    <a:pt x="0" y="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37" name="Freeform 289"/>
            <p:cNvSpPr>
              <a:spLocks/>
            </p:cNvSpPr>
            <p:nvPr/>
          </p:nvSpPr>
          <p:spPr bwMode="auto">
            <a:xfrm>
              <a:off x="5180" y="2471"/>
              <a:ext cx="6" cy="4"/>
            </a:xfrm>
            <a:custGeom>
              <a:avLst/>
              <a:gdLst/>
              <a:ahLst/>
              <a:cxnLst>
                <a:cxn ang="0">
                  <a:pos x="0" y="0"/>
                </a:cxn>
                <a:cxn ang="0">
                  <a:pos x="19" y="12"/>
                </a:cxn>
                <a:cxn ang="0">
                  <a:pos x="13" y="6"/>
                </a:cxn>
                <a:cxn ang="0">
                  <a:pos x="6" y="6"/>
                </a:cxn>
              </a:cxnLst>
              <a:rect l="0" t="0" r="r" b="b"/>
              <a:pathLst>
                <a:path w="19" h="12">
                  <a:moveTo>
                    <a:pt x="0" y="0"/>
                  </a:moveTo>
                  <a:lnTo>
                    <a:pt x="19" y="12"/>
                  </a:lnTo>
                  <a:lnTo>
                    <a:pt x="13" y="6"/>
                  </a:lnTo>
                  <a:lnTo>
                    <a:pt x="6" y="6"/>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38" name="Freeform 290"/>
            <p:cNvSpPr>
              <a:spLocks/>
            </p:cNvSpPr>
            <p:nvPr/>
          </p:nvSpPr>
          <p:spPr bwMode="auto">
            <a:xfrm>
              <a:off x="5062" y="2447"/>
              <a:ext cx="42" cy="55"/>
            </a:xfrm>
            <a:custGeom>
              <a:avLst/>
              <a:gdLst/>
              <a:ahLst/>
              <a:cxnLst>
                <a:cxn ang="0">
                  <a:pos x="113" y="0"/>
                </a:cxn>
                <a:cxn ang="0">
                  <a:pos x="117" y="5"/>
                </a:cxn>
                <a:cxn ang="0">
                  <a:pos x="121" y="10"/>
                </a:cxn>
                <a:cxn ang="0">
                  <a:pos x="124" y="13"/>
                </a:cxn>
                <a:cxn ang="0">
                  <a:pos x="125" y="17"/>
                </a:cxn>
                <a:cxn ang="0">
                  <a:pos x="126" y="20"/>
                </a:cxn>
                <a:cxn ang="0">
                  <a:pos x="126" y="25"/>
                </a:cxn>
                <a:cxn ang="0">
                  <a:pos x="123" y="32"/>
                </a:cxn>
                <a:cxn ang="0">
                  <a:pos x="118" y="41"/>
                </a:cxn>
                <a:cxn ang="0">
                  <a:pos x="113" y="50"/>
                </a:cxn>
                <a:cxn ang="0">
                  <a:pos x="106" y="61"/>
                </a:cxn>
                <a:cxn ang="0">
                  <a:pos x="91" y="83"/>
                </a:cxn>
                <a:cxn ang="0">
                  <a:pos x="72" y="104"/>
                </a:cxn>
                <a:cxn ang="0">
                  <a:pos x="53" y="126"/>
                </a:cxn>
                <a:cxn ang="0">
                  <a:pos x="34" y="144"/>
                </a:cxn>
                <a:cxn ang="0">
                  <a:pos x="25" y="152"/>
                </a:cxn>
                <a:cxn ang="0">
                  <a:pos x="16" y="158"/>
                </a:cxn>
                <a:cxn ang="0">
                  <a:pos x="7" y="163"/>
                </a:cxn>
                <a:cxn ang="0">
                  <a:pos x="0" y="166"/>
                </a:cxn>
                <a:cxn ang="0">
                  <a:pos x="0" y="160"/>
                </a:cxn>
                <a:cxn ang="0">
                  <a:pos x="0" y="153"/>
                </a:cxn>
                <a:cxn ang="0">
                  <a:pos x="0" y="145"/>
                </a:cxn>
                <a:cxn ang="0">
                  <a:pos x="0" y="136"/>
                </a:cxn>
                <a:cxn ang="0">
                  <a:pos x="3" y="131"/>
                </a:cxn>
                <a:cxn ang="0">
                  <a:pos x="6" y="128"/>
                </a:cxn>
                <a:cxn ang="0">
                  <a:pos x="12" y="124"/>
                </a:cxn>
                <a:cxn ang="0">
                  <a:pos x="16" y="121"/>
                </a:cxn>
                <a:cxn ang="0">
                  <a:pos x="26" y="116"/>
                </a:cxn>
                <a:cxn ang="0">
                  <a:pos x="33" y="110"/>
                </a:cxn>
                <a:cxn ang="0">
                  <a:pos x="40" y="104"/>
                </a:cxn>
                <a:cxn ang="0">
                  <a:pos x="48" y="96"/>
                </a:cxn>
                <a:cxn ang="0">
                  <a:pos x="53" y="89"/>
                </a:cxn>
                <a:cxn ang="0">
                  <a:pos x="58" y="82"/>
                </a:cxn>
                <a:cxn ang="0">
                  <a:pos x="67" y="66"/>
                </a:cxn>
                <a:cxn ang="0">
                  <a:pos x="72" y="50"/>
                </a:cxn>
                <a:cxn ang="0">
                  <a:pos x="79" y="36"/>
                </a:cxn>
                <a:cxn ang="0">
                  <a:pos x="87" y="23"/>
                </a:cxn>
                <a:cxn ang="0">
                  <a:pos x="92" y="16"/>
                </a:cxn>
                <a:cxn ang="0">
                  <a:pos x="97" y="11"/>
                </a:cxn>
                <a:cxn ang="0">
                  <a:pos x="104" y="5"/>
                </a:cxn>
                <a:cxn ang="0">
                  <a:pos x="113" y="0"/>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39" name="Freeform 291"/>
            <p:cNvSpPr>
              <a:spLocks/>
            </p:cNvSpPr>
            <p:nvPr/>
          </p:nvSpPr>
          <p:spPr bwMode="auto">
            <a:xfrm>
              <a:off x="5154" y="2465"/>
              <a:ext cx="85" cy="86"/>
            </a:xfrm>
            <a:custGeom>
              <a:avLst/>
              <a:gdLst/>
              <a:ahLst/>
              <a:cxnLst>
                <a:cxn ang="0">
                  <a:pos x="8" y="182"/>
                </a:cxn>
                <a:cxn ang="0">
                  <a:pos x="1" y="163"/>
                </a:cxn>
                <a:cxn ang="0">
                  <a:pos x="0" y="142"/>
                </a:cxn>
                <a:cxn ang="0">
                  <a:pos x="6" y="130"/>
                </a:cxn>
                <a:cxn ang="0">
                  <a:pos x="19" y="126"/>
                </a:cxn>
                <a:cxn ang="0">
                  <a:pos x="34" y="117"/>
                </a:cxn>
                <a:cxn ang="0">
                  <a:pos x="48" y="100"/>
                </a:cxn>
                <a:cxn ang="0">
                  <a:pos x="60" y="91"/>
                </a:cxn>
                <a:cxn ang="0">
                  <a:pos x="68" y="87"/>
                </a:cxn>
                <a:cxn ang="0">
                  <a:pos x="83" y="87"/>
                </a:cxn>
                <a:cxn ang="0">
                  <a:pos x="94" y="93"/>
                </a:cxn>
                <a:cxn ang="0">
                  <a:pos x="101" y="105"/>
                </a:cxn>
                <a:cxn ang="0">
                  <a:pos x="108" y="110"/>
                </a:cxn>
                <a:cxn ang="0">
                  <a:pos x="120" y="110"/>
                </a:cxn>
                <a:cxn ang="0">
                  <a:pos x="135" y="104"/>
                </a:cxn>
                <a:cxn ang="0">
                  <a:pos x="148" y="93"/>
                </a:cxn>
                <a:cxn ang="0">
                  <a:pos x="160" y="78"/>
                </a:cxn>
                <a:cxn ang="0">
                  <a:pos x="174" y="51"/>
                </a:cxn>
                <a:cxn ang="0">
                  <a:pos x="188" y="16"/>
                </a:cxn>
                <a:cxn ang="0">
                  <a:pos x="195" y="4"/>
                </a:cxn>
                <a:cxn ang="0">
                  <a:pos x="202" y="12"/>
                </a:cxn>
                <a:cxn ang="0">
                  <a:pos x="213" y="18"/>
                </a:cxn>
                <a:cxn ang="0">
                  <a:pos x="219" y="32"/>
                </a:cxn>
                <a:cxn ang="0">
                  <a:pos x="219" y="52"/>
                </a:cxn>
                <a:cxn ang="0">
                  <a:pos x="227" y="61"/>
                </a:cxn>
                <a:cxn ang="0">
                  <a:pos x="234" y="70"/>
                </a:cxn>
                <a:cxn ang="0">
                  <a:pos x="234" y="88"/>
                </a:cxn>
                <a:cxn ang="0">
                  <a:pos x="234" y="104"/>
                </a:cxn>
                <a:cxn ang="0">
                  <a:pos x="237" y="110"/>
                </a:cxn>
                <a:cxn ang="0">
                  <a:pos x="243" y="121"/>
                </a:cxn>
                <a:cxn ang="0">
                  <a:pos x="249" y="137"/>
                </a:cxn>
                <a:cxn ang="0">
                  <a:pos x="254" y="161"/>
                </a:cxn>
                <a:cxn ang="0">
                  <a:pos x="245" y="235"/>
                </a:cxn>
                <a:cxn ang="0">
                  <a:pos x="239" y="222"/>
                </a:cxn>
                <a:cxn ang="0">
                  <a:pos x="237" y="208"/>
                </a:cxn>
                <a:cxn ang="0">
                  <a:pos x="239" y="192"/>
                </a:cxn>
                <a:cxn ang="0">
                  <a:pos x="222" y="188"/>
                </a:cxn>
                <a:cxn ang="0">
                  <a:pos x="206" y="179"/>
                </a:cxn>
                <a:cxn ang="0">
                  <a:pos x="194" y="199"/>
                </a:cxn>
                <a:cxn ang="0">
                  <a:pos x="188" y="219"/>
                </a:cxn>
                <a:cxn ang="0">
                  <a:pos x="185" y="259"/>
                </a:cxn>
                <a:cxn ang="0">
                  <a:pos x="124" y="242"/>
                </a:cxn>
                <a:cxn ang="0">
                  <a:pos x="110" y="220"/>
                </a:cxn>
                <a:cxn ang="0">
                  <a:pos x="99" y="209"/>
                </a:cxn>
                <a:cxn ang="0">
                  <a:pos x="97" y="196"/>
                </a:cxn>
                <a:cxn ang="0">
                  <a:pos x="105" y="186"/>
                </a:cxn>
                <a:cxn ang="0">
                  <a:pos x="112" y="180"/>
                </a:cxn>
                <a:cxn ang="0">
                  <a:pos x="117" y="173"/>
                </a:cxn>
                <a:cxn ang="0">
                  <a:pos x="93" y="154"/>
                </a:cxn>
                <a:cxn ang="0">
                  <a:pos x="28" y="155"/>
                </a:cxn>
                <a:cxn ang="0">
                  <a:pos x="20" y="163"/>
                </a:cxn>
                <a:cxn ang="0">
                  <a:pos x="16" y="175"/>
                </a:cxn>
                <a:cxn ang="0">
                  <a:pos x="13" y="187"/>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40" name="Freeform 292"/>
            <p:cNvSpPr>
              <a:spLocks/>
            </p:cNvSpPr>
            <p:nvPr/>
          </p:nvSpPr>
          <p:spPr bwMode="auto">
            <a:xfrm>
              <a:off x="5104" y="2395"/>
              <a:ext cx="23" cy="31"/>
            </a:xfrm>
            <a:custGeom>
              <a:avLst/>
              <a:gdLst/>
              <a:ahLst/>
              <a:cxnLst>
                <a:cxn ang="0">
                  <a:pos x="72" y="43"/>
                </a:cxn>
                <a:cxn ang="0">
                  <a:pos x="72" y="92"/>
                </a:cxn>
                <a:cxn ang="0">
                  <a:pos x="65" y="86"/>
                </a:cxn>
                <a:cxn ang="0">
                  <a:pos x="58" y="81"/>
                </a:cxn>
                <a:cxn ang="0">
                  <a:pos x="51" y="75"/>
                </a:cxn>
                <a:cxn ang="0">
                  <a:pos x="46" y="69"/>
                </a:cxn>
                <a:cxn ang="0">
                  <a:pos x="38" y="58"/>
                </a:cxn>
                <a:cxn ang="0">
                  <a:pos x="32" y="46"/>
                </a:cxn>
                <a:cxn ang="0">
                  <a:pos x="25" y="34"/>
                </a:cxn>
                <a:cxn ang="0">
                  <a:pos x="19" y="23"/>
                </a:cxn>
                <a:cxn ang="0">
                  <a:pos x="11" y="12"/>
                </a:cxn>
                <a:cxn ang="0">
                  <a:pos x="0" y="0"/>
                </a:cxn>
                <a:cxn ang="0">
                  <a:pos x="25" y="12"/>
                </a:cxn>
                <a:cxn ang="0">
                  <a:pos x="44" y="21"/>
                </a:cxn>
                <a:cxn ang="0">
                  <a:pos x="51" y="26"/>
                </a:cxn>
                <a:cxn ang="0">
                  <a:pos x="58" y="31"/>
                </a:cxn>
                <a:cxn ang="0">
                  <a:pos x="66" y="36"/>
                </a:cxn>
                <a:cxn ang="0">
                  <a:pos x="72" y="43"/>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41" name="Freeform 293"/>
            <p:cNvSpPr>
              <a:spLocks/>
            </p:cNvSpPr>
            <p:nvPr/>
          </p:nvSpPr>
          <p:spPr bwMode="auto">
            <a:xfrm>
              <a:off x="5143" y="2436"/>
              <a:ext cx="16" cy="21"/>
            </a:xfrm>
            <a:custGeom>
              <a:avLst/>
              <a:gdLst/>
              <a:ahLst/>
              <a:cxnLst>
                <a:cxn ang="0">
                  <a:pos x="6" y="6"/>
                </a:cxn>
                <a:cxn ang="0">
                  <a:pos x="19" y="5"/>
                </a:cxn>
                <a:cxn ang="0">
                  <a:pos x="31" y="3"/>
                </a:cxn>
                <a:cxn ang="0">
                  <a:pos x="39" y="1"/>
                </a:cxn>
                <a:cxn ang="0">
                  <a:pos x="46" y="0"/>
                </a:cxn>
                <a:cxn ang="0">
                  <a:pos x="46" y="9"/>
                </a:cxn>
                <a:cxn ang="0">
                  <a:pos x="46" y="18"/>
                </a:cxn>
                <a:cxn ang="0">
                  <a:pos x="46" y="27"/>
                </a:cxn>
                <a:cxn ang="0">
                  <a:pos x="46" y="38"/>
                </a:cxn>
                <a:cxn ang="0">
                  <a:pos x="45" y="46"/>
                </a:cxn>
                <a:cxn ang="0">
                  <a:pos x="41" y="54"/>
                </a:cxn>
                <a:cxn ang="0">
                  <a:pos x="39" y="57"/>
                </a:cxn>
                <a:cxn ang="0">
                  <a:pos x="37" y="60"/>
                </a:cxn>
                <a:cxn ang="0">
                  <a:pos x="35" y="61"/>
                </a:cxn>
                <a:cxn ang="0">
                  <a:pos x="33" y="62"/>
                </a:cxn>
                <a:cxn ang="0">
                  <a:pos x="27" y="61"/>
                </a:cxn>
                <a:cxn ang="0">
                  <a:pos x="22" y="60"/>
                </a:cxn>
                <a:cxn ang="0">
                  <a:pos x="17" y="59"/>
                </a:cxn>
                <a:cxn ang="0">
                  <a:pos x="14" y="57"/>
                </a:cxn>
                <a:cxn ang="0">
                  <a:pos x="11" y="54"/>
                </a:cxn>
                <a:cxn ang="0">
                  <a:pos x="7" y="51"/>
                </a:cxn>
                <a:cxn ang="0">
                  <a:pos x="5" y="47"/>
                </a:cxn>
                <a:cxn ang="0">
                  <a:pos x="4" y="44"/>
                </a:cxn>
                <a:cxn ang="0">
                  <a:pos x="1" y="34"/>
                </a:cxn>
                <a:cxn ang="0">
                  <a:pos x="0" y="25"/>
                </a:cxn>
                <a:cxn ang="0">
                  <a:pos x="0" y="16"/>
                </a:cxn>
                <a:cxn ang="0">
                  <a:pos x="0" y="6"/>
                </a:cxn>
                <a:cxn ang="0">
                  <a:pos x="6" y="6"/>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42" name="Freeform 294"/>
            <p:cNvSpPr>
              <a:spLocks/>
            </p:cNvSpPr>
            <p:nvPr/>
          </p:nvSpPr>
          <p:spPr bwMode="auto">
            <a:xfrm>
              <a:off x="5089" y="2295"/>
              <a:ext cx="50" cy="98"/>
            </a:xfrm>
            <a:custGeom>
              <a:avLst/>
              <a:gdLst/>
              <a:ahLst/>
              <a:cxnLst>
                <a:cxn ang="0">
                  <a:pos x="59" y="0"/>
                </a:cxn>
                <a:cxn ang="0">
                  <a:pos x="66" y="9"/>
                </a:cxn>
                <a:cxn ang="0">
                  <a:pos x="77" y="17"/>
                </a:cxn>
                <a:cxn ang="0">
                  <a:pos x="88" y="23"/>
                </a:cxn>
                <a:cxn ang="0">
                  <a:pos x="99" y="25"/>
                </a:cxn>
                <a:cxn ang="0">
                  <a:pos x="108" y="21"/>
                </a:cxn>
                <a:cxn ang="0">
                  <a:pos x="118" y="12"/>
                </a:cxn>
                <a:cxn ang="0">
                  <a:pos x="122" y="35"/>
                </a:cxn>
                <a:cxn ang="0">
                  <a:pos x="130" y="62"/>
                </a:cxn>
                <a:cxn ang="0">
                  <a:pos x="141" y="86"/>
                </a:cxn>
                <a:cxn ang="0">
                  <a:pos x="147" y="94"/>
                </a:cxn>
                <a:cxn ang="0">
                  <a:pos x="152" y="99"/>
                </a:cxn>
                <a:cxn ang="0">
                  <a:pos x="143" y="120"/>
                </a:cxn>
                <a:cxn ang="0">
                  <a:pos x="129" y="140"/>
                </a:cxn>
                <a:cxn ang="0">
                  <a:pos x="117" y="157"/>
                </a:cxn>
                <a:cxn ang="0">
                  <a:pos x="112" y="172"/>
                </a:cxn>
                <a:cxn ang="0">
                  <a:pos x="115" y="197"/>
                </a:cxn>
                <a:cxn ang="0">
                  <a:pos x="115" y="205"/>
                </a:cxn>
                <a:cxn ang="0">
                  <a:pos x="112" y="216"/>
                </a:cxn>
                <a:cxn ang="0">
                  <a:pos x="126" y="216"/>
                </a:cxn>
                <a:cxn ang="0">
                  <a:pos x="146" y="216"/>
                </a:cxn>
                <a:cxn ang="0">
                  <a:pos x="136" y="252"/>
                </a:cxn>
                <a:cxn ang="0">
                  <a:pos x="136" y="267"/>
                </a:cxn>
                <a:cxn ang="0">
                  <a:pos x="146" y="283"/>
                </a:cxn>
                <a:cxn ang="0">
                  <a:pos x="125" y="291"/>
                </a:cxn>
                <a:cxn ang="0">
                  <a:pos x="105" y="296"/>
                </a:cxn>
                <a:cxn ang="0">
                  <a:pos x="85" y="294"/>
                </a:cxn>
                <a:cxn ang="0">
                  <a:pos x="73" y="288"/>
                </a:cxn>
                <a:cxn ang="0">
                  <a:pos x="67" y="280"/>
                </a:cxn>
                <a:cxn ang="0">
                  <a:pos x="66" y="271"/>
                </a:cxn>
                <a:cxn ang="0">
                  <a:pos x="85" y="253"/>
                </a:cxn>
                <a:cxn ang="0">
                  <a:pos x="69" y="249"/>
                </a:cxn>
                <a:cxn ang="0">
                  <a:pos x="52" y="242"/>
                </a:cxn>
                <a:cxn ang="0">
                  <a:pos x="38" y="231"/>
                </a:cxn>
                <a:cxn ang="0">
                  <a:pos x="25" y="219"/>
                </a:cxn>
                <a:cxn ang="0">
                  <a:pos x="14" y="205"/>
                </a:cxn>
                <a:cxn ang="0">
                  <a:pos x="6" y="190"/>
                </a:cxn>
                <a:cxn ang="0">
                  <a:pos x="1" y="172"/>
                </a:cxn>
                <a:cxn ang="0">
                  <a:pos x="0" y="154"/>
                </a:cxn>
                <a:cxn ang="0">
                  <a:pos x="0" y="130"/>
                </a:cxn>
                <a:cxn ang="0">
                  <a:pos x="27" y="106"/>
                </a:cxn>
                <a:cxn ang="0">
                  <a:pos x="32" y="46"/>
                </a:cxn>
                <a:cxn ang="0">
                  <a:pos x="31" y="18"/>
                </a:cxn>
                <a:cxn ang="0">
                  <a:pos x="28" y="4"/>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43" name="Freeform 295"/>
            <p:cNvSpPr>
              <a:spLocks/>
            </p:cNvSpPr>
            <p:nvPr/>
          </p:nvSpPr>
          <p:spPr bwMode="auto">
            <a:xfrm>
              <a:off x="5189" y="2442"/>
              <a:ext cx="8" cy="13"/>
            </a:xfrm>
            <a:custGeom>
              <a:avLst/>
              <a:gdLst/>
              <a:ahLst/>
              <a:cxnLst>
                <a:cxn ang="0">
                  <a:pos x="26" y="38"/>
                </a:cxn>
                <a:cxn ang="0">
                  <a:pos x="26" y="0"/>
                </a:cxn>
                <a:cxn ang="0">
                  <a:pos x="21" y="1"/>
                </a:cxn>
                <a:cxn ang="0">
                  <a:pos x="13" y="4"/>
                </a:cxn>
                <a:cxn ang="0">
                  <a:pos x="6" y="8"/>
                </a:cxn>
                <a:cxn ang="0">
                  <a:pos x="0" y="13"/>
                </a:cxn>
                <a:cxn ang="0">
                  <a:pos x="18" y="30"/>
                </a:cxn>
                <a:cxn ang="0">
                  <a:pos x="26" y="38"/>
                </a:cxn>
              </a:cxnLst>
              <a:rect l="0" t="0" r="r" b="b"/>
              <a:pathLst>
                <a:path w="26" h="38">
                  <a:moveTo>
                    <a:pt x="26" y="38"/>
                  </a:moveTo>
                  <a:lnTo>
                    <a:pt x="26" y="0"/>
                  </a:lnTo>
                  <a:lnTo>
                    <a:pt x="21" y="1"/>
                  </a:lnTo>
                  <a:lnTo>
                    <a:pt x="13" y="4"/>
                  </a:lnTo>
                  <a:lnTo>
                    <a:pt x="6" y="8"/>
                  </a:lnTo>
                  <a:lnTo>
                    <a:pt x="0" y="13"/>
                  </a:lnTo>
                  <a:lnTo>
                    <a:pt x="18" y="30"/>
                  </a:lnTo>
                  <a:lnTo>
                    <a:pt x="26" y="38"/>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44" name="Freeform 296"/>
            <p:cNvSpPr>
              <a:spLocks/>
            </p:cNvSpPr>
            <p:nvPr/>
          </p:nvSpPr>
          <p:spPr bwMode="auto">
            <a:xfrm>
              <a:off x="5165" y="2420"/>
              <a:ext cx="10" cy="10"/>
            </a:xfrm>
            <a:custGeom>
              <a:avLst/>
              <a:gdLst/>
              <a:ahLst/>
              <a:cxnLst>
                <a:cxn ang="0">
                  <a:pos x="0" y="18"/>
                </a:cxn>
                <a:cxn ang="0">
                  <a:pos x="8" y="22"/>
                </a:cxn>
                <a:cxn ang="0">
                  <a:pos x="17" y="26"/>
                </a:cxn>
                <a:cxn ang="0">
                  <a:pos x="27" y="30"/>
                </a:cxn>
                <a:cxn ang="0">
                  <a:pos x="34" y="31"/>
                </a:cxn>
                <a:cxn ang="0">
                  <a:pos x="33" y="24"/>
                </a:cxn>
                <a:cxn ang="0">
                  <a:pos x="30" y="15"/>
                </a:cxn>
                <a:cxn ang="0">
                  <a:pos x="26" y="6"/>
                </a:cxn>
                <a:cxn ang="0">
                  <a:pos x="20" y="0"/>
                </a:cxn>
                <a:cxn ang="0">
                  <a:pos x="16" y="5"/>
                </a:cxn>
                <a:cxn ang="0">
                  <a:pos x="10" y="11"/>
                </a:cxn>
                <a:cxn ang="0">
                  <a:pos x="8" y="14"/>
                </a:cxn>
                <a:cxn ang="0">
                  <a:pos x="6" y="16"/>
                </a:cxn>
                <a:cxn ang="0">
                  <a:pos x="4" y="18"/>
                </a:cxn>
                <a:cxn ang="0">
                  <a:pos x="0" y="18"/>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45" name="Freeform 297"/>
            <p:cNvSpPr>
              <a:spLocks/>
            </p:cNvSpPr>
            <p:nvPr/>
          </p:nvSpPr>
          <p:spPr bwMode="auto">
            <a:xfrm>
              <a:off x="5139" y="2418"/>
              <a:ext cx="6" cy="12"/>
            </a:xfrm>
            <a:custGeom>
              <a:avLst/>
              <a:gdLst/>
              <a:ahLst/>
              <a:cxnLst>
                <a:cxn ang="0">
                  <a:pos x="0" y="6"/>
                </a:cxn>
                <a:cxn ang="0">
                  <a:pos x="0" y="37"/>
                </a:cxn>
                <a:cxn ang="0">
                  <a:pos x="7" y="33"/>
                </a:cxn>
                <a:cxn ang="0">
                  <a:pos x="20" y="30"/>
                </a:cxn>
                <a:cxn ang="0">
                  <a:pos x="20" y="0"/>
                </a:cxn>
                <a:cxn ang="0">
                  <a:pos x="0" y="6"/>
                </a:cxn>
              </a:cxnLst>
              <a:rect l="0" t="0" r="r" b="b"/>
              <a:pathLst>
                <a:path w="20" h="37">
                  <a:moveTo>
                    <a:pt x="0" y="6"/>
                  </a:moveTo>
                  <a:lnTo>
                    <a:pt x="0" y="37"/>
                  </a:lnTo>
                  <a:lnTo>
                    <a:pt x="7" y="33"/>
                  </a:lnTo>
                  <a:lnTo>
                    <a:pt x="20" y="30"/>
                  </a:lnTo>
                  <a:lnTo>
                    <a:pt x="20" y="0"/>
                  </a:lnTo>
                  <a:lnTo>
                    <a:pt x="0" y="6"/>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46" name="Line 298"/>
            <p:cNvSpPr>
              <a:spLocks noChangeShapeType="1"/>
            </p:cNvSpPr>
            <p:nvPr/>
          </p:nvSpPr>
          <p:spPr bwMode="auto">
            <a:xfrm>
              <a:off x="5180" y="2449"/>
              <a:ext cx="1" cy="10"/>
            </a:xfrm>
            <a:prstGeom prst="line">
              <a:avLst/>
            </a:prstGeom>
            <a:grpFill/>
            <a:ln w="9525">
              <a:solidFill>
                <a:srgbClr val="FFFFFF"/>
              </a:solidFill>
              <a:round/>
              <a:headEnd/>
              <a:tailEnd/>
            </a:ln>
          </p:spPr>
          <p:txBody>
            <a:bodyPr/>
            <a:lstStyle/>
            <a:p>
              <a:endParaRPr lang="en-US" sz="800" dirty="0">
                <a:solidFill>
                  <a:prstClr val="black"/>
                </a:solidFill>
                <a:latin typeface="Arial" pitchFamily="34" charset="0"/>
                <a:cs typeface="Arial" pitchFamily="34" charset="0"/>
              </a:endParaRPr>
            </a:p>
          </p:txBody>
        </p:sp>
        <p:sp>
          <p:nvSpPr>
            <p:cNvPr id="2347" name="Freeform 299"/>
            <p:cNvSpPr>
              <a:spLocks/>
            </p:cNvSpPr>
            <p:nvPr/>
          </p:nvSpPr>
          <p:spPr bwMode="auto">
            <a:xfrm>
              <a:off x="5180" y="2453"/>
              <a:ext cx="4" cy="6"/>
            </a:xfrm>
            <a:custGeom>
              <a:avLst/>
              <a:gdLst/>
              <a:ahLst/>
              <a:cxnLst>
                <a:cxn ang="0">
                  <a:pos x="0" y="18"/>
                </a:cxn>
                <a:cxn ang="0">
                  <a:pos x="1" y="13"/>
                </a:cxn>
                <a:cxn ang="0">
                  <a:pos x="3" y="9"/>
                </a:cxn>
                <a:cxn ang="0">
                  <a:pos x="7" y="4"/>
                </a:cxn>
                <a:cxn ang="0">
                  <a:pos x="13" y="0"/>
                </a:cxn>
              </a:cxnLst>
              <a:rect l="0" t="0" r="r" b="b"/>
              <a:pathLst>
                <a:path w="13" h="18">
                  <a:moveTo>
                    <a:pt x="0" y="18"/>
                  </a:moveTo>
                  <a:lnTo>
                    <a:pt x="1" y="13"/>
                  </a:lnTo>
                  <a:lnTo>
                    <a:pt x="3" y="9"/>
                  </a:lnTo>
                  <a:lnTo>
                    <a:pt x="7" y="4"/>
                  </a:lnTo>
                  <a:lnTo>
                    <a:pt x="13" y="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48" name="Line 300"/>
            <p:cNvSpPr>
              <a:spLocks noChangeShapeType="1"/>
            </p:cNvSpPr>
            <p:nvPr/>
          </p:nvSpPr>
          <p:spPr bwMode="auto">
            <a:xfrm flipH="1" flipV="1">
              <a:off x="5178" y="2447"/>
              <a:ext cx="6" cy="6"/>
            </a:xfrm>
            <a:prstGeom prst="line">
              <a:avLst/>
            </a:prstGeom>
            <a:grpFill/>
            <a:ln w="9525">
              <a:solidFill>
                <a:srgbClr val="FFFFFF"/>
              </a:solidFill>
              <a:round/>
              <a:headEnd/>
              <a:tailEnd/>
            </a:ln>
          </p:spPr>
          <p:txBody>
            <a:bodyPr/>
            <a:lstStyle/>
            <a:p>
              <a:endParaRPr lang="en-US" sz="800" dirty="0">
                <a:solidFill>
                  <a:prstClr val="black"/>
                </a:solidFill>
                <a:latin typeface="Arial" pitchFamily="34" charset="0"/>
                <a:cs typeface="Arial" pitchFamily="34" charset="0"/>
              </a:endParaRPr>
            </a:p>
          </p:txBody>
        </p:sp>
        <p:sp>
          <p:nvSpPr>
            <p:cNvPr id="2349" name="Freeform 301"/>
            <p:cNvSpPr>
              <a:spLocks/>
            </p:cNvSpPr>
            <p:nvPr/>
          </p:nvSpPr>
          <p:spPr bwMode="auto">
            <a:xfrm>
              <a:off x="5116" y="2564"/>
              <a:ext cx="9" cy="10"/>
            </a:xfrm>
            <a:custGeom>
              <a:avLst/>
              <a:gdLst/>
              <a:ahLst/>
              <a:cxnLst>
                <a:cxn ang="0">
                  <a:pos x="0" y="0"/>
                </a:cxn>
                <a:cxn ang="0">
                  <a:pos x="20" y="31"/>
                </a:cxn>
                <a:cxn ang="0">
                  <a:pos x="27" y="13"/>
                </a:cxn>
              </a:cxnLst>
              <a:rect l="0" t="0" r="r" b="b"/>
              <a:pathLst>
                <a:path w="27" h="31">
                  <a:moveTo>
                    <a:pt x="0" y="0"/>
                  </a:moveTo>
                  <a:lnTo>
                    <a:pt x="20" y="31"/>
                  </a:lnTo>
                  <a:lnTo>
                    <a:pt x="27" y="13"/>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50" name="Freeform 302"/>
            <p:cNvSpPr>
              <a:spLocks/>
            </p:cNvSpPr>
            <p:nvPr/>
          </p:nvSpPr>
          <p:spPr bwMode="auto">
            <a:xfrm>
              <a:off x="5119" y="2568"/>
              <a:ext cx="6" cy="1"/>
            </a:xfrm>
            <a:custGeom>
              <a:avLst/>
              <a:gdLst/>
              <a:ahLst/>
              <a:cxnLst>
                <a:cxn ang="0">
                  <a:pos x="20" y="0"/>
                </a:cxn>
                <a:cxn ang="0">
                  <a:pos x="10" y="0"/>
                </a:cxn>
                <a:cxn ang="0">
                  <a:pos x="0" y="0"/>
                </a:cxn>
              </a:cxnLst>
              <a:rect l="0" t="0" r="r" b="b"/>
              <a:pathLst>
                <a:path w="20">
                  <a:moveTo>
                    <a:pt x="20" y="0"/>
                  </a:moveTo>
                  <a:lnTo>
                    <a:pt x="10" y="0"/>
                  </a:lnTo>
                  <a:lnTo>
                    <a:pt x="0" y="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51" name="Freeform 303"/>
            <p:cNvSpPr>
              <a:spLocks/>
            </p:cNvSpPr>
            <p:nvPr/>
          </p:nvSpPr>
          <p:spPr bwMode="auto">
            <a:xfrm>
              <a:off x="5127" y="2557"/>
              <a:ext cx="12" cy="5"/>
            </a:xfrm>
            <a:custGeom>
              <a:avLst/>
              <a:gdLst/>
              <a:ahLst/>
              <a:cxnLst>
                <a:cxn ang="0">
                  <a:pos x="0" y="13"/>
                </a:cxn>
                <a:cxn ang="0">
                  <a:pos x="6" y="13"/>
                </a:cxn>
                <a:cxn ang="0">
                  <a:pos x="10" y="11"/>
                </a:cxn>
                <a:cxn ang="0">
                  <a:pos x="16" y="10"/>
                </a:cxn>
                <a:cxn ang="0">
                  <a:pos x="20" y="7"/>
                </a:cxn>
                <a:cxn ang="0">
                  <a:pos x="28" y="2"/>
                </a:cxn>
                <a:cxn ang="0">
                  <a:pos x="34" y="0"/>
                </a:cxn>
                <a:cxn ang="0">
                  <a:pos x="25" y="0"/>
                </a:cxn>
                <a:cxn ang="0">
                  <a:pos x="15" y="0"/>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52" name="Freeform 304"/>
            <p:cNvSpPr>
              <a:spLocks/>
            </p:cNvSpPr>
            <p:nvPr/>
          </p:nvSpPr>
          <p:spPr bwMode="auto">
            <a:xfrm>
              <a:off x="5127" y="2547"/>
              <a:ext cx="12" cy="6"/>
            </a:xfrm>
            <a:custGeom>
              <a:avLst/>
              <a:gdLst/>
              <a:ahLst/>
              <a:cxnLst>
                <a:cxn ang="0">
                  <a:pos x="34" y="18"/>
                </a:cxn>
                <a:cxn ang="0">
                  <a:pos x="34" y="0"/>
                </a:cxn>
                <a:cxn ang="0">
                  <a:pos x="28" y="0"/>
                </a:cxn>
                <a:cxn ang="0">
                  <a:pos x="20" y="0"/>
                </a:cxn>
                <a:cxn ang="0">
                  <a:pos x="10" y="0"/>
                </a:cxn>
                <a:cxn ang="0">
                  <a:pos x="0" y="0"/>
                </a:cxn>
                <a:cxn ang="0">
                  <a:pos x="34" y="18"/>
                </a:cxn>
              </a:cxnLst>
              <a:rect l="0" t="0" r="r" b="b"/>
              <a:pathLst>
                <a:path w="34" h="18">
                  <a:moveTo>
                    <a:pt x="34" y="18"/>
                  </a:moveTo>
                  <a:lnTo>
                    <a:pt x="34" y="0"/>
                  </a:lnTo>
                  <a:lnTo>
                    <a:pt x="28" y="0"/>
                  </a:lnTo>
                  <a:lnTo>
                    <a:pt x="20" y="0"/>
                  </a:lnTo>
                  <a:lnTo>
                    <a:pt x="10" y="0"/>
                  </a:lnTo>
                  <a:lnTo>
                    <a:pt x="0" y="0"/>
                  </a:lnTo>
                  <a:lnTo>
                    <a:pt x="34" y="18"/>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53" name="Freeform 305"/>
            <p:cNvSpPr>
              <a:spLocks/>
            </p:cNvSpPr>
            <p:nvPr/>
          </p:nvSpPr>
          <p:spPr bwMode="auto">
            <a:xfrm>
              <a:off x="5141" y="2535"/>
              <a:ext cx="20" cy="8"/>
            </a:xfrm>
            <a:custGeom>
              <a:avLst/>
              <a:gdLst/>
              <a:ahLst/>
              <a:cxnLst>
                <a:cxn ang="0">
                  <a:pos x="53" y="25"/>
                </a:cxn>
                <a:cxn ang="0">
                  <a:pos x="56" y="12"/>
                </a:cxn>
                <a:cxn ang="0">
                  <a:pos x="59" y="0"/>
                </a:cxn>
                <a:cxn ang="0">
                  <a:pos x="44" y="0"/>
                </a:cxn>
                <a:cxn ang="0">
                  <a:pos x="27" y="0"/>
                </a:cxn>
                <a:cxn ang="0">
                  <a:pos x="19" y="1"/>
                </a:cxn>
                <a:cxn ang="0">
                  <a:pos x="12" y="2"/>
                </a:cxn>
                <a:cxn ang="0">
                  <a:pos x="5" y="4"/>
                </a:cxn>
                <a:cxn ang="0">
                  <a:pos x="0" y="6"/>
                </a:cxn>
                <a:cxn ang="0">
                  <a:pos x="13" y="14"/>
                </a:cxn>
                <a:cxn ang="0">
                  <a:pos x="26" y="20"/>
                </a:cxn>
                <a:cxn ang="0">
                  <a:pos x="33" y="22"/>
                </a:cxn>
                <a:cxn ang="0">
                  <a:pos x="38" y="24"/>
                </a:cxn>
                <a:cxn ang="0">
                  <a:pos x="46" y="25"/>
                </a:cxn>
                <a:cxn ang="0">
                  <a:pos x="53" y="25"/>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54" name="Line 306"/>
            <p:cNvSpPr>
              <a:spLocks noChangeShapeType="1"/>
            </p:cNvSpPr>
            <p:nvPr/>
          </p:nvSpPr>
          <p:spPr bwMode="auto">
            <a:xfrm flipV="1">
              <a:off x="5191" y="2516"/>
              <a:ext cx="6" cy="2"/>
            </a:xfrm>
            <a:prstGeom prst="line">
              <a:avLst/>
            </a:prstGeom>
            <a:grpFill/>
            <a:ln w="9525">
              <a:solidFill>
                <a:srgbClr val="FFFFFF"/>
              </a:solidFill>
              <a:round/>
              <a:headEnd/>
              <a:tailEnd/>
            </a:ln>
          </p:spPr>
          <p:txBody>
            <a:bodyPr/>
            <a:lstStyle/>
            <a:p>
              <a:endParaRPr lang="en-US" sz="800" dirty="0">
                <a:solidFill>
                  <a:prstClr val="black"/>
                </a:solidFill>
                <a:latin typeface="Arial" pitchFamily="34" charset="0"/>
                <a:cs typeface="Arial" pitchFamily="34" charset="0"/>
              </a:endParaRPr>
            </a:p>
          </p:txBody>
        </p:sp>
      </p:grpSp>
      <p:sp>
        <p:nvSpPr>
          <p:cNvPr id="2355" name="Freeform 307"/>
          <p:cNvSpPr>
            <a:spLocks/>
          </p:cNvSpPr>
          <p:nvPr>
            <p:custDataLst>
              <p:tags r:id="rId210"/>
            </p:custDataLst>
          </p:nvPr>
        </p:nvSpPr>
        <p:spPr bwMode="auto">
          <a:xfrm>
            <a:off x="7280275" y="3879850"/>
            <a:ext cx="14288" cy="55563"/>
          </a:xfrm>
          <a:custGeom>
            <a:avLst/>
            <a:gdLst/>
            <a:ahLst/>
            <a:cxnLst>
              <a:cxn ang="0">
                <a:pos x="0" y="43"/>
              </a:cxn>
              <a:cxn ang="0">
                <a:pos x="1" y="34"/>
              </a:cxn>
              <a:cxn ang="0">
                <a:pos x="2" y="27"/>
              </a:cxn>
              <a:cxn ang="0">
                <a:pos x="5" y="21"/>
              </a:cxn>
              <a:cxn ang="0">
                <a:pos x="9" y="15"/>
              </a:cxn>
              <a:cxn ang="0">
                <a:pos x="14" y="9"/>
              </a:cxn>
              <a:cxn ang="0">
                <a:pos x="20" y="5"/>
              </a:cxn>
              <a:cxn ang="0">
                <a:pos x="26" y="2"/>
              </a:cxn>
              <a:cxn ang="0">
                <a:pos x="33" y="0"/>
              </a:cxn>
              <a:cxn ang="0">
                <a:pos x="33" y="25"/>
              </a:cxn>
              <a:cxn ang="0">
                <a:pos x="23" y="27"/>
              </a:cxn>
              <a:cxn ang="0">
                <a:pos x="18" y="29"/>
              </a:cxn>
              <a:cxn ang="0">
                <a:pos x="16" y="32"/>
              </a:cxn>
              <a:cxn ang="0">
                <a:pos x="16" y="34"/>
              </a:cxn>
              <a:cxn ang="0">
                <a:pos x="16" y="36"/>
              </a:cxn>
              <a:cxn ang="0">
                <a:pos x="14" y="38"/>
              </a:cxn>
              <a:cxn ang="0">
                <a:pos x="10" y="41"/>
              </a:cxn>
              <a:cxn ang="0">
                <a:pos x="0" y="43"/>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56" name="Freeform 308"/>
          <p:cNvSpPr>
            <a:spLocks/>
          </p:cNvSpPr>
          <p:nvPr>
            <p:custDataLst>
              <p:tags r:id="rId211"/>
            </p:custDataLst>
          </p:nvPr>
        </p:nvSpPr>
        <p:spPr bwMode="auto">
          <a:xfrm>
            <a:off x="7356475" y="3819525"/>
            <a:ext cx="22225" cy="58738"/>
          </a:xfrm>
          <a:custGeom>
            <a:avLst/>
            <a:gdLst/>
            <a:ahLst/>
            <a:cxnLst>
              <a:cxn ang="0">
                <a:pos x="0" y="55"/>
              </a:cxn>
              <a:cxn ang="0">
                <a:pos x="1" y="51"/>
              </a:cxn>
              <a:cxn ang="0">
                <a:pos x="2" y="46"/>
              </a:cxn>
              <a:cxn ang="0">
                <a:pos x="3" y="42"/>
              </a:cxn>
              <a:cxn ang="0">
                <a:pos x="6" y="37"/>
              </a:cxn>
              <a:cxn ang="0">
                <a:pos x="11" y="29"/>
              </a:cxn>
              <a:cxn ang="0">
                <a:pos x="18" y="21"/>
              </a:cxn>
              <a:cxn ang="0">
                <a:pos x="31" y="7"/>
              </a:cxn>
              <a:cxn ang="0">
                <a:pos x="41" y="0"/>
              </a:cxn>
              <a:cxn ang="0">
                <a:pos x="54" y="12"/>
              </a:cxn>
              <a:cxn ang="0">
                <a:pos x="51" y="21"/>
              </a:cxn>
              <a:cxn ang="0">
                <a:pos x="47" y="29"/>
              </a:cxn>
              <a:cxn ang="0">
                <a:pos x="44" y="35"/>
              </a:cxn>
              <a:cxn ang="0">
                <a:pos x="41" y="41"/>
              </a:cxn>
              <a:cxn ang="0">
                <a:pos x="33" y="49"/>
              </a:cxn>
              <a:cxn ang="0">
                <a:pos x="28" y="55"/>
              </a:cxn>
              <a:cxn ang="0">
                <a:pos x="26" y="64"/>
              </a:cxn>
              <a:cxn ang="0">
                <a:pos x="26" y="74"/>
              </a:cxn>
              <a:cxn ang="0">
                <a:pos x="24" y="83"/>
              </a:cxn>
              <a:cxn ang="0">
                <a:pos x="20" y="92"/>
              </a:cxn>
              <a:cxn ang="0">
                <a:pos x="14" y="83"/>
              </a:cxn>
              <a:cxn ang="0">
                <a:pos x="8" y="74"/>
              </a:cxn>
              <a:cxn ang="0">
                <a:pos x="5" y="70"/>
              </a:cxn>
              <a:cxn ang="0">
                <a:pos x="2" y="64"/>
              </a:cxn>
              <a:cxn ang="0">
                <a:pos x="1" y="60"/>
              </a:cxn>
              <a:cxn ang="0">
                <a:pos x="0" y="55"/>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57" name="Freeform 309"/>
          <p:cNvSpPr>
            <a:spLocks/>
          </p:cNvSpPr>
          <p:nvPr>
            <p:custDataLst>
              <p:tags r:id="rId212"/>
            </p:custDataLst>
          </p:nvPr>
        </p:nvSpPr>
        <p:spPr bwMode="auto">
          <a:xfrm>
            <a:off x="7404100" y="3698875"/>
            <a:ext cx="23813" cy="57150"/>
          </a:xfrm>
          <a:custGeom>
            <a:avLst/>
            <a:gdLst/>
            <a:ahLst/>
            <a:cxnLst>
              <a:cxn ang="0">
                <a:pos x="0" y="0"/>
              </a:cxn>
              <a:cxn ang="0">
                <a:pos x="19" y="4"/>
              </a:cxn>
              <a:cxn ang="0">
                <a:pos x="37" y="9"/>
              </a:cxn>
              <a:cxn ang="0">
                <a:pos x="45" y="11"/>
              </a:cxn>
              <a:cxn ang="0">
                <a:pos x="51" y="13"/>
              </a:cxn>
              <a:cxn ang="0">
                <a:pos x="56" y="16"/>
              </a:cxn>
              <a:cxn ang="0">
                <a:pos x="60" y="18"/>
              </a:cxn>
              <a:cxn ang="0">
                <a:pos x="38" y="18"/>
              </a:cxn>
              <a:cxn ang="0">
                <a:pos x="23" y="18"/>
              </a:cxn>
              <a:cxn ang="0">
                <a:pos x="10" y="18"/>
              </a:cxn>
              <a:cxn ang="0">
                <a:pos x="0" y="18"/>
              </a:cxn>
              <a:cxn ang="0">
                <a:pos x="0" y="0"/>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58" name="Freeform 310"/>
          <p:cNvSpPr>
            <a:spLocks/>
          </p:cNvSpPr>
          <p:nvPr>
            <p:custDataLst>
              <p:tags r:id="rId213"/>
            </p:custDataLst>
          </p:nvPr>
        </p:nvSpPr>
        <p:spPr bwMode="auto">
          <a:xfrm>
            <a:off x="7388225" y="3668713"/>
            <a:ext cx="25400" cy="57150"/>
          </a:xfrm>
          <a:custGeom>
            <a:avLst/>
            <a:gdLst/>
            <a:ahLst/>
            <a:cxnLst>
              <a:cxn ang="0">
                <a:pos x="0" y="18"/>
              </a:cxn>
              <a:cxn ang="0">
                <a:pos x="66" y="18"/>
              </a:cxn>
              <a:cxn ang="0">
                <a:pos x="52" y="13"/>
              </a:cxn>
              <a:cxn ang="0">
                <a:pos x="40" y="7"/>
              </a:cxn>
              <a:cxn ang="0">
                <a:pos x="35" y="4"/>
              </a:cxn>
              <a:cxn ang="0">
                <a:pos x="29" y="2"/>
              </a:cxn>
              <a:cxn ang="0">
                <a:pos x="25" y="1"/>
              </a:cxn>
              <a:cxn ang="0">
                <a:pos x="19" y="0"/>
              </a:cxn>
              <a:cxn ang="0">
                <a:pos x="0" y="18"/>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59" name="Freeform 311"/>
          <p:cNvSpPr>
            <a:spLocks/>
          </p:cNvSpPr>
          <p:nvPr>
            <p:custDataLst>
              <p:tags r:id="rId214"/>
            </p:custDataLst>
          </p:nvPr>
        </p:nvSpPr>
        <p:spPr bwMode="auto">
          <a:xfrm>
            <a:off x="7213600" y="3565525"/>
            <a:ext cx="7938" cy="57150"/>
          </a:xfrm>
          <a:custGeom>
            <a:avLst/>
            <a:gdLst/>
            <a:ahLst/>
            <a:cxnLst>
              <a:cxn ang="0">
                <a:pos x="0" y="36"/>
              </a:cxn>
              <a:cxn ang="0">
                <a:pos x="13" y="42"/>
              </a:cxn>
              <a:cxn ang="0">
                <a:pos x="14" y="33"/>
              </a:cxn>
              <a:cxn ang="0">
                <a:pos x="16" y="23"/>
              </a:cxn>
              <a:cxn ang="0">
                <a:pos x="17" y="18"/>
              </a:cxn>
              <a:cxn ang="0">
                <a:pos x="16" y="12"/>
              </a:cxn>
              <a:cxn ang="0">
                <a:pos x="16" y="6"/>
              </a:cxn>
              <a:cxn ang="0">
                <a:pos x="13" y="0"/>
              </a:cxn>
              <a:cxn ang="0">
                <a:pos x="0" y="36"/>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60" name="Freeform 312"/>
          <p:cNvSpPr>
            <a:spLocks/>
          </p:cNvSpPr>
          <p:nvPr>
            <p:custDataLst>
              <p:tags r:id="rId215"/>
            </p:custDataLst>
          </p:nvPr>
        </p:nvSpPr>
        <p:spPr bwMode="auto">
          <a:xfrm>
            <a:off x="7140575" y="3700463"/>
            <a:ext cx="30163" cy="58737"/>
          </a:xfrm>
          <a:custGeom>
            <a:avLst/>
            <a:gdLst/>
            <a:ahLst/>
            <a:cxnLst>
              <a:cxn ang="0">
                <a:pos x="6" y="29"/>
              </a:cxn>
              <a:cxn ang="0">
                <a:pos x="15" y="26"/>
              </a:cxn>
              <a:cxn ang="0">
                <a:pos x="24" y="24"/>
              </a:cxn>
              <a:cxn ang="0">
                <a:pos x="32" y="24"/>
              </a:cxn>
              <a:cxn ang="0">
                <a:pos x="39" y="24"/>
              </a:cxn>
              <a:cxn ang="0">
                <a:pos x="55" y="27"/>
              </a:cxn>
              <a:cxn ang="0">
                <a:pos x="72" y="29"/>
              </a:cxn>
              <a:cxn ang="0">
                <a:pos x="72" y="4"/>
              </a:cxn>
              <a:cxn ang="0">
                <a:pos x="58" y="1"/>
              </a:cxn>
              <a:cxn ang="0">
                <a:pos x="47" y="0"/>
              </a:cxn>
              <a:cxn ang="0">
                <a:pos x="39" y="0"/>
              </a:cxn>
              <a:cxn ang="0">
                <a:pos x="34" y="2"/>
              </a:cxn>
              <a:cxn ang="0">
                <a:pos x="27" y="3"/>
              </a:cxn>
              <a:cxn ang="0">
                <a:pos x="21" y="5"/>
              </a:cxn>
              <a:cxn ang="0">
                <a:pos x="12" y="5"/>
              </a:cxn>
              <a:cxn ang="0">
                <a:pos x="0" y="4"/>
              </a:cxn>
              <a:cxn ang="0">
                <a:pos x="3" y="16"/>
              </a:cxn>
              <a:cxn ang="0">
                <a:pos x="6" y="29"/>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61" name="Freeform 313"/>
          <p:cNvSpPr>
            <a:spLocks/>
          </p:cNvSpPr>
          <p:nvPr>
            <p:custDataLst>
              <p:tags r:id="rId216"/>
            </p:custDataLst>
          </p:nvPr>
        </p:nvSpPr>
        <p:spPr bwMode="auto">
          <a:xfrm>
            <a:off x="7148513" y="3886200"/>
            <a:ext cx="19050" cy="55563"/>
          </a:xfrm>
          <a:custGeom>
            <a:avLst/>
            <a:gdLst/>
            <a:ahLst/>
            <a:cxnLst>
              <a:cxn ang="0">
                <a:pos x="0" y="0"/>
              </a:cxn>
              <a:cxn ang="0">
                <a:pos x="9" y="9"/>
              </a:cxn>
              <a:cxn ang="0">
                <a:pos x="20" y="15"/>
              </a:cxn>
              <a:cxn ang="0">
                <a:pos x="31" y="20"/>
              </a:cxn>
              <a:cxn ang="0">
                <a:pos x="46" y="25"/>
              </a:cxn>
              <a:cxn ang="0">
                <a:pos x="37" y="29"/>
              </a:cxn>
              <a:cxn ang="0">
                <a:pos x="29" y="33"/>
              </a:cxn>
              <a:cxn ang="0">
                <a:pos x="21" y="36"/>
              </a:cxn>
              <a:cxn ang="0">
                <a:pos x="13" y="37"/>
              </a:cxn>
              <a:cxn ang="0">
                <a:pos x="9" y="36"/>
              </a:cxn>
              <a:cxn ang="0">
                <a:pos x="7" y="33"/>
              </a:cxn>
              <a:cxn ang="0">
                <a:pos x="5" y="29"/>
              </a:cxn>
              <a:cxn ang="0">
                <a:pos x="3" y="23"/>
              </a:cxn>
              <a:cxn ang="0">
                <a:pos x="1" y="12"/>
              </a:cxn>
              <a:cxn ang="0">
                <a:pos x="0" y="0"/>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62" name="Freeform 314"/>
          <p:cNvSpPr>
            <a:spLocks/>
          </p:cNvSpPr>
          <p:nvPr>
            <p:custDataLst>
              <p:tags r:id="rId217"/>
            </p:custDataLst>
          </p:nvPr>
        </p:nvSpPr>
        <p:spPr bwMode="auto">
          <a:xfrm>
            <a:off x="7261225" y="3705225"/>
            <a:ext cx="11113" cy="57150"/>
          </a:xfrm>
          <a:custGeom>
            <a:avLst/>
            <a:gdLst/>
            <a:ahLst/>
            <a:cxnLst>
              <a:cxn ang="0">
                <a:pos x="0" y="0"/>
              </a:cxn>
              <a:cxn ang="0">
                <a:pos x="26" y="19"/>
              </a:cxn>
              <a:cxn ang="0">
                <a:pos x="26" y="9"/>
              </a:cxn>
              <a:cxn ang="0">
                <a:pos x="26" y="0"/>
              </a:cxn>
              <a:cxn ang="0">
                <a:pos x="15" y="0"/>
              </a:cxn>
              <a:cxn ang="0">
                <a:pos x="0" y="0"/>
              </a:cxn>
            </a:cxnLst>
            <a:rect l="0" t="0" r="r" b="b"/>
            <a:pathLst>
              <a:path w="26" h="19">
                <a:moveTo>
                  <a:pt x="0" y="0"/>
                </a:moveTo>
                <a:lnTo>
                  <a:pt x="26" y="19"/>
                </a:lnTo>
                <a:lnTo>
                  <a:pt x="26" y="9"/>
                </a:lnTo>
                <a:lnTo>
                  <a:pt x="26" y="0"/>
                </a:lnTo>
                <a:lnTo>
                  <a:pt x="15" y="0"/>
                </a:lnTo>
                <a:lnTo>
                  <a:pt x="0" y="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63" name="Freeform 315"/>
          <p:cNvSpPr>
            <a:spLocks/>
          </p:cNvSpPr>
          <p:nvPr>
            <p:custDataLst>
              <p:tags r:id="rId218"/>
            </p:custDataLst>
          </p:nvPr>
        </p:nvSpPr>
        <p:spPr bwMode="auto">
          <a:xfrm>
            <a:off x="7121525" y="3700463"/>
            <a:ext cx="19050" cy="58737"/>
          </a:xfrm>
          <a:custGeom>
            <a:avLst/>
            <a:gdLst/>
            <a:ahLst/>
            <a:cxnLst>
              <a:cxn ang="0">
                <a:pos x="2" y="0"/>
              </a:cxn>
              <a:cxn ang="0">
                <a:pos x="1" y="12"/>
              </a:cxn>
              <a:cxn ang="0">
                <a:pos x="0" y="23"/>
              </a:cxn>
              <a:cxn ang="0">
                <a:pos x="0" y="26"/>
              </a:cxn>
              <a:cxn ang="0">
                <a:pos x="0" y="29"/>
              </a:cxn>
              <a:cxn ang="0">
                <a:pos x="0" y="31"/>
              </a:cxn>
              <a:cxn ang="0">
                <a:pos x="2" y="31"/>
              </a:cxn>
              <a:cxn ang="0">
                <a:pos x="13" y="22"/>
              </a:cxn>
              <a:cxn ang="0">
                <a:pos x="25" y="13"/>
              </a:cxn>
              <a:cxn ang="0">
                <a:pos x="35" y="5"/>
              </a:cxn>
              <a:cxn ang="0">
                <a:pos x="43" y="0"/>
              </a:cxn>
              <a:cxn ang="0">
                <a:pos x="2" y="0"/>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64" name="Freeform 316"/>
          <p:cNvSpPr>
            <a:spLocks/>
          </p:cNvSpPr>
          <p:nvPr>
            <p:custDataLst>
              <p:tags r:id="rId219"/>
            </p:custDataLst>
          </p:nvPr>
        </p:nvSpPr>
        <p:spPr bwMode="auto">
          <a:xfrm>
            <a:off x="7165975" y="3748088"/>
            <a:ext cx="30163" cy="57150"/>
          </a:xfrm>
          <a:custGeom>
            <a:avLst/>
            <a:gdLst/>
            <a:ahLst/>
            <a:cxnLst>
              <a:cxn ang="0">
                <a:pos x="4" y="12"/>
              </a:cxn>
              <a:cxn ang="0">
                <a:pos x="4" y="18"/>
              </a:cxn>
              <a:cxn ang="0">
                <a:pos x="5" y="25"/>
              </a:cxn>
              <a:cxn ang="0">
                <a:pos x="7" y="31"/>
              </a:cxn>
              <a:cxn ang="0">
                <a:pos x="9" y="37"/>
              </a:cxn>
              <a:cxn ang="0">
                <a:pos x="14" y="41"/>
              </a:cxn>
              <a:cxn ang="0">
                <a:pos x="18" y="46"/>
              </a:cxn>
              <a:cxn ang="0">
                <a:pos x="23" y="48"/>
              </a:cxn>
              <a:cxn ang="0">
                <a:pos x="30" y="49"/>
              </a:cxn>
              <a:cxn ang="0">
                <a:pos x="35" y="48"/>
              </a:cxn>
              <a:cxn ang="0">
                <a:pos x="40" y="46"/>
              </a:cxn>
              <a:cxn ang="0">
                <a:pos x="45" y="42"/>
              </a:cxn>
              <a:cxn ang="0">
                <a:pos x="50" y="37"/>
              </a:cxn>
              <a:cxn ang="0">
                <a:pos x="60" y="28"/>
              </a:cxn>
              <a:cxn ang="0">
                <a:pos x="71" y="18"/>
              </a:cxn>
              <a:cxn ang="0">
                <a:pos x="61" y="12"/>
              </a:cxn>
              <a:cxn ang="0">
                <a:pos x="52" y="9"/>
              </a:cxn>
              <a:cxn ang="0">
                <a:pos x="44" y="7"/>
              </a:cxn>
              <a:cxn ang="0">
                <a:pos x="37" y="6"/>
              </a:cxn>
              <a:cxn ang="0">
                <a:pos x="29" y="6"/>
              </a:cxn>
              <a:cxn ang="0">
                <a:pos x="21" y="5"/>
              </a:cxn>
              <a:cxn ang="0">
                <a:pos x="14" y="3"/>
              </a:cxn>
              <a:cxn ang="0">
                <a:pos x="4" y="0"/>
              </a:cxn>
              <a:cxn ang="0">
                <a:pos x="3" y="1"/>
              </a:cxn>
              <a:cxn ang="0">
                <a:pos x="1" y="6"/>
              </a:cxn>
              <a:cxn ang="0">
                <a:pos x="0" y="8"/>
              </a:cxn>
              <a:cxn ang="0">
                <a:pos x="0" y="10"/>
              </a:cxn>
              <a:cxn ang="0">
                <a:pos x="1" y="11"/>
              </a:cxn>
              <a:cxn ang="0">
                <a:pos x="4" y="12"/>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65" name="Freeform 317"/>
          <p:cNvSpPr>
            <a:spLocks/>
          </p:cNvSpPr>
          <p:nvPr>
            <p:custDataLst>
              <p:tags r:id="rId220"/>
            </p:custDataLst>
          </p:nvPr>
        </p:nvSpPr>
        <p:spPr bwMode="auto">
          <a:xfrm>
            <a:off x="6967538" y="3951288"/>
            <a:ext cx="46037" cy="58737"/>
          </a:xfrm>
          <a:custGeom>
            <a:avLst/>
            <a:gdLst/>
            <a:ahLst/>
            <a:cxnLst>
              <a:cxn ang="0">
                <a:pos x="46" y="2"/>
              </a:cxn>
              <a:cxn ang="0">
                <a:pos x="56" y="2"/>
              </a:cxn>
              <a:cxn ang="0">
                <a:pos x="66" y="3"/>
              </a:cxn>
              <a:cxn ang="0">
                <a:pos x="74" y="4"/>
              </a:cxn>
              <a:cxn ang="0">
                <a:pos x="84" y="6"/>
              </a:cxn>
              <a:cxn ang="0">
                <a:pos x="92" y="9"/>
              </a:cxn>
              <a:cxn ang="0">
                <a:pos x="100" y="12"/>
              </a:cxn>
              <a:cxn ang="0">
                <a:pos x="106" y="16"/>
              </a:cxn>
              <a:cxn ang="0">
                <a:pos x="112" y="20"/>
              </a:cxn>
              <a:cxn ang="0">
                <a:pos x="110" y="22"/>
              </a:cxn>
              <a:cxn ang="0">
                <a:pos x="105" y="23"/>
              </a:cxn>
              <a:cxn ang="0">
                <a:pos x="101" y="25"/>
              </a:cxn>
              <a:cxn ang="0">
                <a:pos x="95" y="25"/>
              </a:cxn>
              <a:cxn ang="0">
                <a:pos x="87" y="26"/>
              </a:cxn>
              <a:cxn ang="0">
                <a:pos x="79" y="26"/>
              </a:cxn>
              <a:cxn ang="0">
                <a:pos x="66" y="24"/>
              </a:cxn>
              <a:cxn ang="0">
                <a:pos x="41" y="19"/>
              </a:cxn>
              <a:cxn ang="0">
                <a:pos x="16" y="13"/>
              </a:cxn>
              <a:cxn ang="0">
                <a:pos x="0" y="8"/>
              </a:cxn>
              <a:cxn ang="0">
                <a:pos x="5" y="4"/>
              </a:cxn>
              <a:cxn ang="0">
                <a:pos x="11" y="2"/>
              </a:cxn>
              <a:cxn ang="0">
                <a:pos x="18" y="1"/>
              </a:cxn>
              <a:cxn ang="0">
                <a:pos x="25" y="0"/>
              </a:cxn>
              <a:cxn ang="0">
                <a:pos x="37" y="1"/>
              </a:cxn>
              <a:cxn ang="0">
                <a:pos x="46" y="2"/>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66" name="Freeform 318"/>
          <p:cNvSpPr>
            <a:spLocks/>
          </p:cNvSpPr>
          <p:nvPr>
            <p:custDataLst>
              <p:tags r:id="rId221"/>
            </p:custDataLst>
          </p:nvPr>
        </p:nvSpPr>
        <p:spPr bwMode="auto">
          <a:xfrm>
            <a:off x="7065963" y="3989388"/>
            <a:ext cx="14287" cy="58737"/>
          </a:xfrm>
          <a:custGeom>
            <a:avLst/>
            <a:gdLst/>
            <a:ahLst/>
            <a:cxnLst>
              <a:cxn ang="0">
                <a:pos x="0" y="0"/>
              </a:cxn>
              <a:cxn ang="0">
                <a:pos x="41" y="0"/>
              </a:cxn>
              <a:cxn ang="0">
                <a:pos x="28" y="8"/>
              </a:cxn>
              <a:cxn ang="0">
                <a:pos x="18" y="15"/>
              </a:cxn>
              <a:cxn ang="0">
                <a:pos x="9" y="20"/>
              </a:cxn>
              <a:cxn ang="0">
                <a:pos x="0" y="25"/>
              </a:cxn>
              <a:cxn ang="0">
                <a:pos x="0" y="0"/>
              </a:cxn>
            </a:cxnLst>
            <a:rect l="0" t="0" r="r" b="b"/>
            <a:pathLst>
              <a:path w="41" h="25">
                <a:moveTo>
                  <a:pt x="0" y="0"/>
                </a:moveTo>
                <a:lnTo>
                  <a:pt x="41" y="0"/>
                </a:lnTo>
                <a:lnTo>
                  <a:pt x="28" y="8"/>
                </a:lnTo>
                <a:lnTo>
                  <a:pt x="18" y="15"/>
                </a:lnTo>
                <a:lnTo>
                  <a:pt x="9" y="20"/>
                </a:lnTo>
                <a:lnTo>
                  <a:pt x="0" y="25"/>
                </a:lnTo>
                <a:lnTo>
                  <a:pt x="0" y="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67" name="Freeform 319"/>
          <p:cNvSpPr>
            <a:spLocks/>
          </p:cNvSpPr>
          <p:nvPr>
            <p:custDataLst>
              <p:tags r:id="rId222"/>
            </p:custDataLst>
          </p:nvPr>
        </p:nvSpPr>
        <p:spPr bwMode="auto">
          <a:xfrm>
            <a:off x="6899275" y="3921125"/>
            <a:ext cx="36513" cy="55563"/>
          </a:xfrm>
          <a:custGeom>
            <a:avLst/>
            <a:gdLst/>
            <a:ahLst/>
            <a:cxnLst>
              <a:cxn ang="0">
                <a:pos x="0" y="31"/>
              </a:cxn>
              <a:cxn ang="0">
                <a:pos x="0" y="22"/>
              </a:cxn>
              <a:cxn ang="0">
                <a:pos x="0" y="13"/>
              </a:cxn>
              <a:cxn ang="0">
                <a:pos x="0" y="10"/>
              </a:cxn>
              <a:cxn ang="0">
                <a:pos x="2" y="8"/>
              </a:cxn>
              <a:cxn ang="0">
                <a:pos x="3" y="6"/>
              </a:cxn>
              <a:cxn ang="0">
                <a:pos x="4" y="4"/>
              </a:cxn>
              <a:cxn ang="0">
                <a:pos x="8" y="2"/>
              </a:cxn>
              <a:cxn ang="0">
                <a:pos x="14" y="0"/>
              </a:cxn>
              <a:cxn ang="0">
                <a:pos x="26" y="1"/>
              </a:cxn>
              <a:cxn ang="0">
                <a:pos x="41" y="1"/>
              </a:cxn>
              <a:cxn ang="0">
                <a:pos x="56" y="1"/>
              </a:cxn>
              <a:cxn ang="0">
                <a:pos x="65" y="1"/>
              </a:cxn>
              <a:cxn ang="0">
                <a:pos x="73" y="1"/>
              </a:cxn>
              <a:cxn ang="0">
                <a:pos x="81" y="1"/>
              </a:cxn>
              <a:cxn ang="0">
                <a:pos x="73" y="6"/>
              </a:cxn>
              <a:cxn ang="0">
                <a:pos x="67" y="10"/>
              </a:cxn>
              <a:cxn ang="0">
                <a:pos x="64" y="14"/>
              </a:cxn>
              <a:cxn ang="0">
                <a:pos x="62" y="18"/>
              </a:cxn>
              <a:cxn ang="0">
                <a:pos x="59" y="21"/>
              </a:cxn>
              <a:cxn ang="0">
                <a:pos x="54" y="23"/>
              </a:cxn>
              <a:cxn ang="0">
                <a:pos x="47" y="25"/>
              </a:cxn>
              <a:cxn ang="0">
                <a:pos x="34" y="25"/>
              </a:cxn>
              <a:cxn ang="0">
                <a:pos x="0" y="31"/>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68" name="Freeform 320"/>
          <p:cNvSpPr>
            <a:spLocks/>
          </p:cNvSpPr>
          <p:nvPr>
            <p:custDataLst>
              <p:tags r:id="rId223"/>
            </p:custDataLst>
          </p:nvPr>
        </p:nvSpPr>
        <p:spPr bwMode="auto">
          <a:xfrm>
            <a:off x="6943725" y="3906838"/>
            <a:ext cx="39688" cy="55562"/>
          </a:xfrm>
          <a:custGeom>
            <a:avLst/>
            <a:gdLst/>
            <a:ahLst/>
            <a:cxnLst>
              <a:cxn ang="0">
                <a:pos x="2" y="49"/>
              </a:cxn>
              <a:cxn ang="0">
                <a:pos x="89" y="49"/>
              </a:cxn>
              <a:cxn ang="0">
                <a:pos x="78" y="41"/>
              </a:cxn>
              <a:cxn ang="0">
                <a:pos x="68" y="35"/>
              </a:cxn>
              <a:cxn ang="0">
                <a:pos x="57" y="30"/>
              </a:cxn>
              <a:cxn ang="0">
                <a:pos x="46" y="25"/>
              </a:cxn>
              <a:cxn ang="0">
                <a:pos x="36" y="21"/>
              </a:cxn>
              <a:cxn ang="0">
                <a:pos x="26" y="14"/>
              </a:cxn>
              <a:cxn ang="0">
                <a:pos x="16" y="8"/>
              </a:cxn>
              <a:cxn ang="0">
                <a:pos x="9" y="0"/>
              </a:cxn>
              <a:cxn ang="0">
                <a:pos x="4" y="10"/>
              </a:cxn>
              <a:cxn ang="0">
                <a:pos x="1" y="23"/>
              </a:cxn>
              <a:cxn ang="0">
                <a:pos x="0" y="29"/>
              </a:cxn>
              <a:cxn ang="0">
                <a:pos x="0" y="36"/>
              </a:cxn>
              <a:cxn ang="0">
                <a:pos x="0" y="43"/>
              </a:cxn>
              <a:cxn ang="0">
                <a:pos x="2" y="49"/>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69" name="Freeform 321"/>
          <p:cNvSpPr>
            <a:spLocks/>
          </p:cNvSpPr>
          <p:nvPr>
            <p:custDataLst>
              <p:tags r:id="rId224"/>
            </p:custDataLst>
          </p:nvPr>
        </p:nvSpPr>
        <p:spPr bwMode="auto">
          <a:xfrm>
            <a:off x="6996113" y="3916363"/>
            <a:ext cx="36512" cy="58737"/>
          </a:xfrm>
          <a:custGeom>
            <a:avLst/>
            <a:gdLst/>
            <a:ahLst/>
            <a:cxnLst>
              <a:cxn ang="0">
                <a:pos x="0" y="21"/>
              </a:cxn>
              <a:cxn ang="0">
                <a:pos x="14" y="26"/>
              </a:cxn>
              <a:cxn ang="0">
                <a:pos x="25" y="29"/>
              </a:cxn>
              <a:cxn ang="0">
                <a:pos x="30" y="30"/>
              </a:cxn>
              <a:cxn ang="0">
                <a:pos x="36" y="30"/>
              </a:cxn>
              <a:cxn ang="0">
                <a:pos x="41" y="29"/>
              </a:cxn>
              <a:cxn ang="0">
                <a:pos x="46" y="27"/>
              </a:cxn>
              <a:cxn ang="0">
                <a:pos x="46" y="36"/>
              </a:cxn>
              <a:cxn ang="0">
                <a:pos x="46" y="46"/>
              </a:cxn>
              <a:cxn ang="0">
                <a:pos x="56" y="45"/>
              </a:cxn>
              <a:cxn ang="0">
                <a:pos x="67" y="43"/>
              </a:cxn>
              <a:cxn ang="0">
                <a:pos x="77" y="40"/>
              </a:cxn>
              <a:cxn ang="0">
                <a:pos x="86" y="40"/>
              </a:cxn>
              <a:cxn ang="0">
                <a:pos x="83" y="32"/>
              </a:cxn>
              <a:cxn ang="0">
                <a:pos x="80" y="25"/>
              </a:cxn>
              <a:cxn ang="0">
                <a:pos x="74" y="19"/>
              </a:cxn>
              <a:cxn ang="0">
                <a:pos x="70" y="14"/>
              </a:cxn>
              <a:cxn ang="0">
                <a:pos x="64" y="9"/>
              </a:cxn>
              <a:cxn ang="0">
                <a:pos x="58" y="6"/>
              </a:cxn>
              <a:cxn ang="0">
                <a:pos x="51" y="3"/>
              </a:cxn>
              <a:cxn ang="0">
                <a:pos x="46" y="1"/>
              </a:cxn>
              <a:cxn ang="0">
                <a:pos x="39" y="0"/>
              </a:cxn>
              <a:cxn ang="0">
                <a:pos x="33" y="0"/>
              </a:cxn>
              <a:cxn ang="0">
                <a:pos x="26" y="1"/>
              </a:cxn>
              <a:cxn ang="0">
                <a:pos x="19" y="3"/>
              </a:cxn>
              <a:cxn ang="0">
                <a:pos x="14" y="6"/>
              </a:cxn>
              <a:cxn ang="0">
                <a:pos x="8" y="10"/>
              </a:cxn>
              <a:cxn ang="0">
                <a:pos x="4" y="15"/>
              </a:cxn>
              <a:cxn ang="0">
                <a:pos x="0" y="21"/>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70" name="Freeform 322"/>
          <p:cNvSpPr>
            <a:spLocks/>
          </p:cNvSpPr>
          <p:nvPr>
            <p:custDataLst>
              <p:tags r:id="rId225"/>
            </p:custDataLst>
          </p:nvPr>
        </p:nvSpPr>
        <p:spPr bwMode="auto">
          <a:xfrm>
            <a:off x="7048500" y="3921125"/>
            <a:ext cx="25400" cy="55563"/>
          </a:xfrm>
          <a:custGeom>
            <a:avLst/>
            <a:gdLst/>
            <a:ahLst/>
            <a:cxnLst>
              <a:cxn ang="0">
                <a:pos x="0" y="0"/>
              </a:cxn>
              <a:cxn ang="0">
                <a:pos x="0" y="18"/>
              </a:cxn>
              <a:cxn ang="0">
                <a:pos x="39" y="18"/>
              </a:cxn>
              <a:cxn ang="0">
                <a:pos x="59" y="6"/>
              </a:cxn>
              <a:cxn ang="0">
                <a:pos x="51" y="5"/>
              </a:cxn>
              <a:cxn ang="0">
                <a:pos x="45" y="4"/>
              </a:cxn>
              <a:cxn ang="0">
                <a:pos x="37" y="5"/>
              </a:cxn>
              <a:cxn ang="0">
                <a:pos x="29" y="6"/>
              </a:cxn>
              <a:cxn ang="0">
                <a:pos x="22" y="6"/>
              </a:cxn>
              <a:cxn ang="0">
                <a:pos x="14" y="5"/>
              </a:cxn>
              <a:cxn ang="0">
                <a:pos x="7" y="4"/>
              </a:cxn>
              <a:cxn ang="0">
                <a:pos x="0" y="0"/>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71" name="Freeform 323"/>
          <p:cNvSpPr>
            <a:spLocks/>
          </p:cNvSpPr>
          <p:nvPr>
            <p:custDataLst>
              <p:tags r:id="rId226"/>
            </p:custDataLst>
          </p:nvPr>
        </p:nvSpPr>
        <p:spPr bwMode="auto">
          <a:xfrm>
            <a:off x="7121525" y="3913188"/>
            <a:ext cx="1588" cy="55562"/>
          </a:xfrm>
          <a:custGeom>
            <a:avLst/>
            <a:gdLst/>
            <a:ahLst/>
            <a:cxnLst>
              <a:cxn ang="0">
                <a:pos x="4" y="19"/>
              </a:cxn>
              <a:cxn ang="0">
                <a:pos x="4" y="0"/>
              </a:cxn>
              <a:cxn ang="0">
                <a:pos x="2" y="1"/>
              </a:cxn>
              <a:cxn ang="0">
                <a:pos x="1" y="3"/>
              </a:cxn>
              <a:cxn ang="0">
                <a:pos x="0" y="6"/>
              </a:cxn>
              <a:cxn ang="0">
                <a:pos x="0" y="10"/>
              </a:cxn>
              <a:cxn ang="0">
                <a:pos x="0" y="14"/>
              </a:cxn>
              <a:cxn ang="0">
                <a:pos x="1" y="16"/>
              </a:cxn>
              <a:cxn ang="0">
                <a:pos x="2" y="19"/>
              </a:cxn>
              <a:cxn ang="0">
                <a:pos x="4" y="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72" name="Freeform 324"/>
          <p:cNvSpPr>
            <a:spLocks/>
          </p:cNvSpPr>
          <p:nvPr>
            <p:custDataLst>
              <p:tags r:id="rId227"/>
            </p:custDataLst>
          </p:nvPr>
        </p:nvSpPr>
        <p:spPr bwMode="auto">
          <a:xfrm>
            <a:off x="6696075" y="3727450"/>
            <a:ext cx="20638" cy="58738"/>
          </a:xfrm>
          <a:custGeom>
            <a:avLst/>
            <a:gdLst/>
            <a:ahLst/>
            <a:cxnLst>
              <a:cxn ang="0">
                <a:pos x="0" y="50"/>
              </a:cxn>
              <a:cxn ang="0">
                <a:pos x="7" y="0"/>
              </a:cxn>
              <a:cxn ang="0">
                <a:pos x="23" y="8"/>
              </a:cxn>
              <a:cxn ang="0">
                <a:pos x="34" y="14"/>
              </a:cxn>
              <a:cxn ang="0">
                <a:pos x="37" y="18"/>
              </a:cxn>
              <a:cxn ang="0">
                <a:pos x="41" y="22"/>
              </a:cxn>
              <a:cxn ang="0">
                <a:pos x="44" y="30"/>
              </a:cxn>
              <a:cxn ang="0">
                <a:pos x="46" y="38"/>
              </a:cxn>
              <a:cxn ang="0">
                <a:pos x="34" y="42"/>
              </a:cxn>
              <a:cxn ang="0">
                <a:pos x="21" y="46"/>
              </a:cxn>
              <a:cxn ang="0">
                <a:pos x="8" y="49"/>
              </a:cxn>
              <a:cxn ang="0">
                <a:pos x="0" y="50"/>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73" name="Freeform 325"/>
          <p:cNvSpPr>
            <a:spLocks/>
          </p:cNvSpPr>
          <p:nvPr>
            <p:custDataLst>
              <p:tags r:id="rId228"/>
            </p:custDataLst>
          </p:nvPr>
        </p:nvSpPr>
        <p:spPr bwMode="auto">
          <a:xfrm>
            <a:off x="6642100" y="3700463"/>
            <a:ext cx="30163" cy="58737"/>
          </a:xfrm>
          <a:custGeom>
            <a:avLst/>
            <a:gdLst/>
            <a:ahLst/>
            <a:cxnLst>
              <a:cxn ang="0">
                <a:pos x="0" y="0"/>
              </a:cxn>
              <a:cxn ang="0">
                <a:pos x="10" y="0"/>
              </a:cxn>
              <a:cxn ang="0">
                <a:pos x="18" y="0"/>
              </a:cxn>
              <a:cxn ang="0">
                <a:pos x="26" y="0"/>
              </a:cxn>
              <a:cxn ang="0">
                <a:pos x="33" y="0"/>
              </a:cxn>
              <a:cxn ang="0">
                <a:pos x="33" y="7"/>
              </a:cxn>
              <a:cxn ang="0">
                <a:pos x="34" y="14"/>
              </a:cxn>
              <a:cxn ang="0">
                <a:pos x="36" y="21"/>
              </a:cxn>
              <a:cxn ang="0">
                <a:pos x="38" y="27"/>
              </a:cxn>
              <a:cxn ang="0">
                <a:pos x="44" y="36"/>
              </a:cxn>
              <a:cxn ang="0">
                <a:pos x="49" y="45"/>
              </a:cxn>
              <a:cxn ang="0">
                <a:pos x="56" y="52"/>
              </a:cxn>
              <a:cxn ang="0">
                <a:pos x="61" y="60"/>
              </a:cxn>
              <a:cxn ang="0">
                <a:pos x="62" y="65"/>
              </a:cxn>
              <a:cxn ang="0">
                <a:pos x="65" y="69"/>
              </a:cxn>
              <a:cxn ang="0">
                <a:pos x="66" y="75"/>
              </a:cxn>
              <a:cxn ang="0">
                <a:pos x="66" y="80"/>
              </a:cxn>
              <a:cxn ang="0">
                <a:pos x="0" y="18"/>
              </a:cxn>
              <a:cxn ang="0">
                <a:pos x="0" y="0"/>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74" name="Freeform 326"/>
          <p:cNvSpPr>
            <a:spLocks/>
          </p:cNvSpPr>
          <p:nvPr>
            <p:custDataLst>
              <p:tags r:id="rId229"/>
            </p:custDataLst>
          </p:nvPr>
        </p:nvSpPr>
        <p:spPr bwMode="auto">
          <a:xfrm>
            <a:off x="6477000" y="3684588"/>
            <a:ext cx="7938" cy="57150"/>
          </a:xfrm>
          <a:custGeom>
            <a:avLst/>
            <a:gdLst/>
            <a:ahLst/>
            <a:cxnLst>
              <a:cxn ang="0">
                <a:pos x="20" y="48"/>
              </a:cxn>
              <a:cxn ang="0">
                <a:pos x="20" y="39"/>
              </a:cxn>
              <a:cxn ang="0">
                <a:pos x="19" y="32"/>
              </a:cxn>
              <a:cxn ang="0">
                <a:pos x="16" y="25"/>
              </a:cxn>
              <a:cxn ang="0">
                <a:pos x="14" y="19"/>
              </a:cxn>
              <a:cxn ang="0">
                <a:pos x="12" y="14"/>
              </a:cxn>
              <a:cxn ang="0">
                <a:pos x="9" y="9"/>
              </a:cxn>
              <a:cxn ang="0">
                <a:pos x="4" y="4"/>
              </a:cxn>
              <a:cxn ang="0">
                <a:pos x="0" y="0"/>
              </a:cxn>
              <a:cxn ang="0">
                <a:pos x="0" y="8"/>
              </a:cxn>
              <a:cxn ang="0">
                <a:pos x="2" y="17"/>
              </a:cxn>
              <a:cxn ang="0">
                <a:pos x="4" y="24"/>
              </a:cxn>
              <a:cxn ang="0">
                <a:pos x="8" y="31"/>
              </a:cxn>
              <a:cxn ang="0">
                <a:pos x="14" y="41"/>
              </a:cxn>
              <a:cxn ang="0">
                <a:pos x="20" y="48"/>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75" name="Line 327" descr="Horizontal dunkel"/>
          <p:cNvSpPr>
            <a:spLocks noChangeShapeType="1"/>
          </p:cNvSpPr>
          <p:nvPr>
            <p:custDataLst>
              <p:tags r:id="rId230"/>
            </p:custDataLst>
          </p:nvPr>
        </p:nvSpPr>
        <p:spPr bwMode="auto">
          <a:xfrm>
            <a:off x="6502400" y="3721100"/>
            <a:ext cx="4763" cy="6350"/>
          </a:xfrm>
          <a:prstGeom prst="line">
            <a:avLst/>
          </a:prstGeom>
          <a:noFill/>
          <a:ln w="9525">
            <a:solidFill>
              <a:srgbClr val="FFFFFF"/>
            </a:solidFill>
            <a:round/>
            <a:headEnd/>
            <a:tailEnd/>
          </a:ln>
          <a:effectLst/>
        </p:spPr>
        <p:txBody>
          <a:bodyPr/>
          <a:lstStyle/>
          <a:p>
            <a:endParaRPr lang="en-US" sz="800" dirty="0">
              <a:solidFill>
                <a:prstClr val="black"/>
              </a:solidFill>
              <a:latin typeface="Arial" pitchFamily="34" charset="0"/>
              <a:cs typeface="Arial" pitchFamily="34" charset="0"/>
            </a:endParaRPr>
          </a:p>
        </p:txBody>
      </p:sp>
      <p:sp>
        <p:nvSpPr>
          <p:cNvPr id="2376" name="Freeform 328"/>
          <p:cNvSpPr>
            <a:spLocks/>
          </p:cNvSpPr>
          <p:nvPr>
            <p:custDataLst>
              <p:tags r:id="rId231"/>
            </p:custDataLst>
          </p:nvPr>
        </p:nvSpPr>
        <p:spPr bwMode="auto">
          <a:xfrm>
            <a:off x="6499225" y="3721100"/>
            <a:ext cx="7938" cy="57150"/>
          </a:xfrm>
          <a:custGeom>
            <a:avLst/>
            <a:gdLst/>
            <a:ahLst/>
            <a:cxnLst>
              <a:cxn ang="0">
                <a:pos x="20" y="12"/>
              </a:cxn>
              <a:cxn ang="0">
                <a:pos x="20" y="8"/>
              </a:cxn>
              <a:cxn ang="0">
                <a:pos x="18" y="5"/>
              </a:cxn>
              <a:cxn ang="0">
                <a:pos x="15" y="3"/>
              </a:cxn>
              <a:cxn ang="0">
                <a:pos x="13" y="2"/>
              </a:cxn>
              <a:cxn ang="0">
                <a:pos x="7" y="0"/>
              </a:cxn>
              <a:cxn ang="0">
                <a:pos x="0" y="0"/>
              </a:cxn>
            </a:cxnLst>
            <a:rect l="0" t="0" r="r" b="b"/>
            <a:pathLst>
              <a:path w="20" h="12">
                <a:moveTo>
                  <a:pt x="20" y="12"/>
                </a:moveTo>
                <a:lnTo>
                  <a:pt x="20" y="8"/>
                </a:lnTo>
                <a:lnTo>
                  <a:pt x="18" y="5"/>
                </a:lnTo>
                <a:lnTo>
                  <a:pt x="15" y="3"/>
                </a:lnTo>
                <a:lnTo>
                  <a:pt x="13" y="2"/>
                </a:lnTo>
                <a:lnTo>
                  <a:pt x="7" y="0"/>
                </a:lnTo>
                <a:lnTo>
                  <a:pt x="0" y="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77" name="Freeform 329"/>
          <p:cNvSpPr>
            <a:spLocks/>
          </p:cNvSpPr>
          <p:nvPr>
            <p:custDataLst>
              <p:tags r:id="rId232"/>
            </p:custDataLst>
          </p:nvPr>
        </p:nvSpPr>
        <p:spPr bwMode="auto">
          <a:xfrm>
            <a:off x="6400800" y="3565525"/>
            <a:ext cx="22225" cy="57150"/>
          </a:xfrm>
          <a:custGeom>
            <a:avLst/>
            <a:gdLst/>
            <a:ahLst/>
            <a:cxnLst>
              <a:cxn ang="0">
                <a:pos x="7" y="0"/>
              </a:cxn>
              <a:cxn ang="0">
                <a:pos x="11" y="4"/>
              </a:cxn>
              <a:cxn ang="0">
                <a:pos x="23" y="13"/>
              </a:cxn>
              <a:cxn ang="0">
                <a:pos x="37" y="23"/>
              </a:cxn>
              <a:cxn ang="0">
                <a:pos x="46" y="30"/>
              </a:cxn>
              <a:cxn ang="0">
                <a:pos x="49" y="18"/>
              </a:cxn>
              <a:cxn ang="0">
                <a:pos x="53" y="6"/>
              </a:cxn>
              <a:cxn ang="0">
                <a:pos x="37" y="5"/>
              </a:cxn>
              <a:cxn ang="0">
                <a:pos x="26" y="3"/>
              </a:cxn>
              <a:cxn ang="0">
                <a:pos x="21" y="3"/>
              </a:cxn>
              <a:cxn ang="0">
                <a:pos x="15" y="3"/>
              </a:cxn>
              <a:cxn ang="0">
                <a:pos x="9" y="4"/>
              </a:cxn>
              <a:cxn ang="0">
                <a:pos x="0" y="6"/>
              </a:cxn>
              <a:cxn ang="0">
                <a:pos x="7" y="0"/>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78" name="Freeform 330"/>
          <p:cNvSpPr>
            <a:spLocks/>
          </p:cNvSpPr>
          <p:nvPr>
            <p:custDataLst>
              <p:tags r:id="rId233"/>
            </p:custDataLst>
          </p:nvPr>
        </p:nvSpPr>
        <p:spPr bwMode="auto">
          <a:xfrm>
            <a:off x="6929438" y="3929063"/>
            <a:ext cx="11112" cy="57150"/>
          </a:xfrm>
          <a:custGeom>
            <a:avLst/>
            <a:gdLst/>
            <a:ahLst/>
            <a:cxnLst>
              <a:cxn ang="0">
                <a:pos x="0" y="6"/>
              </a:cxn>
              <a:cxn ang="0">
                <a:pos x="4" y="21"/>
              </a:cxn>
              <a:cxn ang="0">
                <a:pos x="7" y="31"/>
              </a:cxn>
              <a:cxn ang="0">
                <a:pos x="22" y="31"/>
              </a:cxn>
              <a:cxn ang="0">
                <a:pos x="33" y="31"/>
              </a:cxn>
              <a:cxn ang="0">
                <a:pos x="33" y="0"/>
              </a:cxn>
              <a:cxn ang="0">
                <a:pos x="27" y="0"/>
              </a:cxn>
              <a:cxn ang="0">
                <a:pos x="19" y="0"/>
              </a:cxn>
              <a:cxn ang="0">
                <a:pos x="10" y="0"/>
              </a:cxn>
              <a:cxn ang="0">
                <a:pos x="0" y="0"/>
              </a:cxn>
              <a:cxn ang="0">
                <a:pos x="0" y="6"/>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79" name="Freeform 331"/>
          <p:cNvSpPr>
            <a:spLocks/>
          </p:cNvSpPr>
          <p:nvPr>
            <p:custDataLst>
              <p:tags r:id="rId234"/>
            </p:custDataLst>
          </p:nvPr>
        </p:nvSpPr>
        <p:spPr bwMode="auto">
          <a:xfrm>
            <a:off x="7445375" y="3886200"/>
            <a:ext cx="28575" cy="55563"/>
          </a:xfrm>
          <a:custGeom>
            <a:avLst/>
            <a:gdLst/>
            <a:ahLst/>
            <a:cxnLst>
              <a:cxn ang="0">
                <a:pos x="19" y="68"/>
              </a:cxn>
              <a:cxn ang="0">
                <a:pos x="16" y="68"/>
              </a:cxn>
              <a:cxn ang="0">
                <a:pos x="14" y="66"/>
              </a:cxn>
              <a:cxn ang="0">
                <a:pos x="11" y="64"/>
              </a:cxn>
              <a:cxn ang="0">
                <a:pos x="7" y="61"/>
              </a:cxn>
              <a:cxn ang="0">
                <a:pos x="4" y="59"/>
              </a:cxn>
              <a:cxn ang="0">
                <a:pos x="2" y="55"/>
              </a:cxn>
              <a:cxn ang="0">
                <a:pos x="0" y="52"/>
              </a:cxn>
              <a:cxn ang="0">
                <a:pos x="0" y="49"/>
              </a:cxn>
              <a:cxn ang="0">
                <a:pos x="0" y="38"/>
              </a:cxn>
              <a:cxn ang="0">
                <a:pos x="2" y="29"/>
              </a:cxn>
              <a:cxn ang="0">
                <a:pos x="5" y="21"/>
              </a:cxn>
              <a:cxn ang="0">
                <a:pos x="9" y="14"/>
              </a:cxn>
              <a:cxn ang="0">
                <a:pos x="15" y="8"/>
              </a:cxn>
              <a:cxn ang="0">
                <a:pos x="22" y="4"/>
              </a:cxn>
              <a:cxn ang="0">
                <a:pos x="30" y="2"/>
              </a:cxn>
              <a:cxn ang="0">
                <a:pos x="39" y="0"/>
              </a:cxn>
              <a:cxn ang="0">
                <a:pos x="52" y="0"/>
              </a:cxn>
              <a:cxn ang="0">
                <a:pos x="65" y="0"/>
              </a:cxn>
              <a:cxn ang="0">
                <a:pos x="65" y="43"/>
              </a:cxn>
              <a:cxn ang="0">
                <a:pos x="56" y="52"/>
              </a:cxn>
              <a:cxn ang="0">
                <a:pos x="45" y="61"/>
              </a:cxn>
              <a:cxn ang="0">
                <a:pos x="39" y="64"/>
              </a:cxn>
              <a:cxn ang="0">
                <a:pos x="34" y="66"/>
              </a:cxn>
              <a:cxn ang="0">
                <a:pos x="27" y="68"/>
              </a:cxn>
              <a:cxn ang="0">
                <a:pos x="19" y="68"/>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80" name="Freeform 332"/>
          <p:cNvSpPr>
            <a:spLocks/>
          </p:cNvSpPr>
          <p:nvPr>
            <p:custDataLst>
              <p:tags r:id="rId235"/>
            </p:custDataLst>
          </p:nvPr>
        </p:nvSpPr>
        <p:spPr bwMode="auto">
          <a:xfrm>
            <a:off x="6383338" y="3468688"/>
            <a:ext cx="274637" cy="368300"/>
          </a:xfrm>
          <a:custGeom>
            <a:avLst/>
            <a:gdLst/>
            <a:ahLst/>
            <a:cxnLst>
              <a:cxn ang="0">
                <a:pos x="502" y="337"/>
              </a:cxn>
              <a:cxn ang="0">
                <a:pos x="484" y="341"/>
              </a:cxn>
              <a:cxn ang="0">
                <a:pos x="479" y="382"/>
              </a:cxn>
              <a:cxn ang="0">
                <a:pos x="515" y="404"/>
              </a:cxn>
              <a:cxn ang="0">
                <a:pos x="534" y="405"/>
              </a:cxn>
              <a:cxn ang="0">
                <a:pos x="550" y="424"/>
              </a:cxn>
              <a:cxn ang="0">
                <a:pos x="560" y="459"/>
              </a:cxn>
              <a:cxn ang="0">
                <a:pos x="572" y="474"/>
              </a:cxn>
              <a:cxn ang="0">
                <a:pos x="588" y="483"/>
              </a:cxn>
              <a:cxn ang="0">
                <a:pos x="614" y="487"/>
              </a:cxn>
              <a:cxn ang="0">
                <a:pos x="625" y="505"/>
              </a:cxn>
              <a:cxn ang="0">
                <a:pos x="625" y="539"/>
              </a:cxn>
              <a:cxn ang="0">
                <a:pos x="618" y="603"/>
              </a:cxn>
              <a:cxn ang="0">
                <a:pos x="611" y="672"/>
              </a:cxn>
              <a:cxn ang="0">
                <a:pos x="562" y="693"/>
              </a:cxn>
              <a:cxn ang="0">
                <a:pos x="539" y="693"/>
              </a:cxn>
              <a:cxn ang="0">
                <a:pos x="394" y="564"/>
              </a:cxn>
              <a:cxn ang="0">
                <a:pos x="397" y="552"/>
              </a:cxn>
              <a:cxn ang="0">
                <a:pos x="394" y="539"/>
              </a:cxn>
              <a:cxn ang="0">
                <a:pos x="338" y="488"/>
              </a:cxn>
              <a:cxn ang="0">
                <a:pos x="305" y="453"/>
              </a:cxn>
              <a:cxn ang="0">
                <a:pos x="293" y="419"/>
              </a:cxn>
              <a:cxn ang="0">
                <a:pos x="291" y="381"/>
              </a:cxn>
              <a:cxn ang="0">
                <a:pos x="285" y="360"/>
              </a:cxn>
              <a:cxn ang="0">
                <a:pos x="268" y="342"/>
              </a:cxn>
              <a:cxn ang="0">
                <a:pos x="241" y="310"/>
              </a:cxn>
              <a:cxn ang="0">
                <a:pos x="224" y="269"/>
              </a:cxn>
              <a:cxn ang="0">
                <a:pos x="213" y="238"/>
              </a:cxn>
              <a:cxn ang="0">
                <a:pos x="190" y="212"/>
              </a:cxn>
              <a:cxn ang="0">
                <a:pos x="150" y="171"/>
              </a:cxn>
              <a:cxn ang="0">
                <a:pos x="136" y="146"/>
              </a:cxn>
              <a:cxn ang="0">
                <a:pos x="112" y="132"/>
              </a:cxn>
              <a:cxn ang="0">
                <a:pos x="80" y="113"/>
              </a:cxn>
              <a:cxn ang="0">
                <a:pos x="49" y="85"/>
              </a:cxn>
              <a:cxn ang="0">
                <a:pos x="23" y="51"/>
              </a:cxn>
              <a:cxn ang="0">
                <a:pos x="5" y="19"/>
              </a:cxn>
              <a:cxn ang="0">
                <a:pos x="10" y="4"/>
              </a:cxn>
              <a:cxn ang="0">
                <a:pos x="37" y="13"/>
              </a:cxn>
              <a:cxn ang="0">
                <a:pos x="84" y="16"/>
              </a:cxn>
              <a:cxn ang="0">
                <a:pos x="116" y="20"/>
              </a:cxn>
              <a:cxn ang="0">
                <a:pos x="138" y="27"/>
              </a:cxn>
              <a:cxn ang="0">
                <a:pos x="156" y="42"/>
              </a:cxn>
              <a:cxn ang="0">
                <a:pos x="204" y="109"/>
              </a:cxn>
              <a:cxn ang="0">
                <a:pos x="254" y="163"/>
              </a:cxn>
              <a:cxn ang="0">
                <a:pos x="299" y="202"/>
              </a:cxn>
              <a:cxn ang="0">
                <a:pos x="329" y="219"/>
              </a:cxn>
              <a:cxn ang="0">
                <a:pos x="366" y="227"/>
              </a:cxn>
              <a:cxn ang="0">
                <a:pos x="388" y="230"/>
              </a:cxn>
              <a:cxn ang="0">
                <a:pos x="401" y="241"/>
              </a:cxn>
              <a:cxn ang="0">
                <a:pos x="416" y="260"/>
              </a:cxn>
              <a:cxn ang="0">
                <a:pos x="427" y="265"/>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81" name="Freeform 333"/>
          <p:cNvSpPr>
            <a:spLocks/>
          </p:cNvSpPr>
          <p:nvPr>
            <p:custDataLst>
              <p:tags r:id="rId236"/>
            </p:custDataLst>
          </p:nvPr>
        </p:nvSpPr>
        <p:spPr bwMode="auto">
          <a:xfrm>
            <a:off x="6724650" y="3517900"/>
            <a:ext cx="254000" cy="257175"/>
          </a:xfrm>
          <a:custGeom>
            <a:avLst/>
            <a:gdLst/>
            <a:ahLst/>
            <a:cxnLst>
              <a:cxn ang="0">
                <a:pos x="516" y="28"/>
              </a:cxn>
              <a:cxn ang="0">
                <a:pos x="495" y="55"/>
              </a:cxn>
              <a:cxn ang="0">
                <a:pos x="512" y="93"/>
              </a:cxn>
              <a:cxn ang="0">
                <a:pos x="534" y="130"/>
              </a:cxn>
              <a:cxn ang="0">
                <a:pos x="573" y="177"/>
              </a:cxn>
              <a:cxn ang="0">
                <a:pos x="580" y="205"/>
              </a:cxn>
              <a:cxn ang="0">
                <a:pos x="547" y="204"/>
              </a:cxn>
              <a:cxn ang="0">
                <a:pos x="516" y="233"/>
              </a:cxn>
              <a:cxn ang="0">
                <a:pos x="506" y="246"/>
              </a:cxn>
              <a:cxn ang="0">
                <a:pos x="518" y="271"/>
              </a:cxn>
              <a:cxn ang="0">
                <a:pos x="525" y="294"/>
              </a:cxn>
              <a:cxn ang="0">
                <a:pos x="505" y="308"/>
              </a:cxn>
              <a:cxn ang="0">
                <a:pos x="459" y="323"/>
              </a:cxn>
              <a:cxn ang="0">
                <a:pos x="443" y="354"/>
              </a:cxn>
              <a:cxn ang="0">
                <a:pos x="445" y="415"/>
              </a:cxn>
              <a:cxn ang="0">
                <a:pos x="430" y="454"/>
              </a:cxn>
              <a:cxn ang="0">
                <a:pos x="400" y="472"/>
              </a:cxn>
              <a:cxn ang="0">
                <a:pos x="370" y="488"/>
              </a:cxn>
              <a:cxn ang="0">
                <a:pos x="341" y="493"/>
              </a:cxn>
              <a:cxn ang="0">
                <a:pos x="329" y="487"/>
              </a:cxn>
              <a:cxn ang="0">
                <a:pos x="327" y="471"/>
              </a:cxn>
              <a:cxn ang="0">
                <a:pos x="304" y="451"/>
              </a:cxn>
              <a:cxn ang="0">
                <a:pos x="251" y="454"/>
              </a:cxn>
              <a:cxn ang="0">
                <a:pos x="219" y="462"/>
              </a:cxn>
              <a:cxn ang="0">
                <a:pos x="176" y="440"/>
              </a:cxn>
              <a:cxn ang="0">
                <a:pos x="122" y="436"/>
              </a:cxn>
              <a:cxn ang="0">
                <a:pos x="95" y="429"/>
              </a:cxn>
              <a:cxn ang="0">
                <a:pos x="81" y="366"/>
              </a:cxn>
              <a:cxn ang="0">
                <a:pos x="58" y="310"/>
              </a:cxn>
              <a:cxn ang="0">
                <a:pos x="35" y="292"/>
              </a:cxn>
              <a:cxn ang="0">
                <a:pos x="12" y="260"/>
              </a:cxn>
              <a:cxn ang="0">
                <a:pos x="5" y="204"/>
              </a:cxn>
              <a:cxn ang="0">
                <a:pos x="31" y="153"/>
              </a:cxn>
              <a:cxn ang="0">
                <a:pos x="54" y="141"/>
              </a:cxn>
              <a:cxn ang="0">
                <a:pos x="75" y="152"/>
              </a:cxn>
              <a:cxn ang="0">
                <a:pos x="97" y="187"/>
              </a:cxn>
              <a:cxn ang="0">
                <a:pos x="129" y="214"/>
              </a:cxn>
              <a:cxn ang="0">
                <a:pos x="170" y="213"/>
              </a:cxn>
              <a:cxn ang="0">
                <a:pos x="221" y="189"/>
              </a:cxn>
              <a:cxn ang="0">
                <a:pos x="233" y="172"/>
              </a:cxn>
              <a:cxn ang="0">
                <a:pos x="288" y="178"/>
              </a:cxn>
              <a:cxn ang="0">
                <a:pos x="326" y="181"/>
              </a:cxn>
              <a:cxn ang="0">
                <a:pos x="337" y="170"/>
              </a:cxn>
              <a:cxn ang="0">
                <a:pos x="362" y="158"/>
              </a:cxn>
              <a:cxn ang="0">
                <a:pos x="383" y="136"/>
              </a:cxn>
              <a:cxn ang="0">
                <a:pos x="415" y="79"/>
              </a:cxn>
              <a:cxn ang="0">
                <a:pos x="427" y="25"/>
              </a:cxn>
              <a:cxn ang="0">
                <a:pos x="447" y="6"/>
              </a:cxn>
              <a:cxn ang="0">
                <a:pos x="479" y="2"/>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82" name="Freeform 334"/>
          <p:cNvSpPr>
            <a:spLocks/>
          </p:cNvSpPr>
          <p:nvPr>
            <p:custDataLst>
              <p:tags r:id="rId237"/>
            </p:custDataLst>
          </p:nvPr>
        </p:nvSpPr>
        <p:spPr bwMode="auto">
          <a:xfrm>
            <a:off x="7080250" y="3924300"/>
            <a:ext cx="92075" cy="57150"/>
          </a:xfrm>
          <a:custGeom>
            <a:avLst/>
            <a:gdLst/>
            <a:ahLst/>
            <a:cxnLst>
              <a:cxn ang="0">
                <a:pos x="0" y="105"/>
              </a:cxn>
              <a:cxn ang="0">
                <a:pos x="16" y="85"/>
              </a:cxn>
              <a:cxn ang="0">
                <a:pos x="35" y="68"/>
              </a:cxn>
              <a:cxn ang="0">
                <a:pos x="44" y="60"/>
              </a:cxn>
              <a:cxn ang="0">
                <a:pos x="54" y="53"/>
              </a:cxn>
              <a:cxn ang="0">
                <a:pos x="64" y="46"/>
              </a:cxn>
              <a:cxn ang="0">
                <a:pos x="73" y="38"/>
              </a:cxn>
              <a:cxn ang="0">
                <a:pos x="83" y="32"/>
              </a:cxn>
              <a:cxn ang="0">
                <a:pos x="94" y="27"/>
              </a:cxn>
              <a:cxn ang="0">
                <a:pos x="106" y="21"/>
              </a:cxn>
              <a:cxn ang="0">
                <a:pos x="118" y="16"/>
              </a:cxn>
              <a:cxn ang="0">
                <a:pos x="144" y="8"/>
              </a:cxn>
              <a:cxn ang="0">
                <a:pos x="172" y="0"/>
              </a:cxn>
              <a:cxn ang="0">
                <a:pos x="212" y="0"/>
              </a:cxn>
              <a:cxn ang="0">
                <a:pos x="202" y="9"/>
              </a:cxn>
              <a:cxn ang="0">
                <a:pos x="190" y="18"/>
              </a:cxn>
              <a:cxn ang="0">
                <a:pos x="178" y="27"/>
              </a:cxn>
              <a:cxn ang="0">
                <a:pos x="165" y="35"/>
              </a:cxn>
              <a:cxn ang="0">
                <a:pos x="137" y="52"/>
              </a:cxn>
              <a:cxn ang="0">
                <a:pos x="109" y="66"/>
              </a:cxn>
              <a:cxn ang="0">
                <a:pos x="79" y="79"/>
              </a:cxn>
              <a:cxn ang="0">
                <a:pos x="50" y="90"/>
              </a:cxn>
              <a:cxn ang="0">
                <a:pos x="23" y="99"/>
              </a:cxn>
              <a:cxn ang="0">
                <a:pos x="0" y="105"/>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83" name="Freeform 335"/>
          <p:cNvSpPr>
            <a:spLocks/>
          </p:cNvSpPr>
          <p:nvPr>
            <p:custDataLst>
              <p:tags r:id="rId238"/>
            </p:custDataLst>
          </p:nvPr>
        </p:nvSpPr>
        <p:spPr bwMode="auto">
          <a:xfrm>
            <a:off x="7196138" y="3590925"/>
            <a:ext cx="42862" cy="88900"/>
          </a:xfrm>
          <a:custGeom>
            <a:avLst/>
            <a:gdLst/>
            <a:ahLst/>
            <a:cxnLst>
              <a:cxn ang="0">
                <a:pos x="0" y="81"/>
              </a:cxn>
              <a:cxn ang="0">
                <a:pos x="0" y="148"/>
              </a:cxn>
              <a:cxn ang="0">
                <a:pos x="5" y="144"/>
              </a:cxn>
              <a:cxn ang="0">
                <a:pos x="12" y="139"/>
              </a:cxn>
              <a:cxn ang="0">
                <a:pos x="14" y="137"/>
              </a:cxn>
              <a:cxn ang="0">
                <a:pos x="17" y="135"/>
              </a:cxn>
              <a:cxn ang="0">
                <a:pos x="18" y="132"/>
              </a:cxn>
              <a:cxn ang="0">
                <a:pos x="19" y="130"/>
              </a:cxn>
              <a:cxn ang="0">
                <a:pos x="20" y="138"/>
              </a:cxn>
              <a:cxn ang="0">
                <a:pos x="24" y="148"/>
              </a:cxn>
              <a:cxn ang="0">
                <a:pos x="27" y="154"/>
              </a:cxn>
              <a:cxn ang="0">
                <a:pos x="30" y="159"/>
              </a:cxn>
              <a:cxn ang="0">
                <a:pos x="35" y="163"/>
              </a:cxn>
              <a:cxn ang="0">
                <a:pos x="39" y="166"/>
              </a:cxn>
              <a:cxn ang="0">
                <a:pos x="41" y="158"/>
              </a:cxn>
              <a:cxn ang="0">
                <a:pos x="41" y="148"/>
              </a:cxn>
              <a:cxn ang="0">
                <a:pos x="41" y="137"/>
              </a:cxn>
              <a:cxn ang="0">
                <a:pos x="41" y="126"/>
              </a:cxn>
              <a:cxn ang="0">
                <a:pos x="40" y="107"/>
              </a:cxn>
              <a:cxn ang="0">
                <a:pos x="39" y="99"/>
              </a:cxn>
              <a:cxn ang="0">
                <a:pos x="48" y="100"/>
              </a:cxn>
              <a:cxn ang="0">
                <a:pos x="57" y="102"/>
              </a:cxn>
              <a:cxn ang="0">
                <a:pos x="64" y="105"/>
              </a:cxn>
              <a:cxn ang="0">
                <a:pos x="71" y="108"/>
              </a:cxn>
              <a:cxn ang="0">
                <a:pos x="76" y="111"/>
              </a:cxn>
              <a:cxn ang="0">
                <a:pos x="82" y="114"/>
              </a:cxn>
              <a:cxn ang="0">
                <a:pos x="87" y="116"/>
              </a:cxn>
              <a:cxn ang="0">
                <a:pos x="92" y="118"/>
              </a:cxn>
              <a:cxn ang="0">
                <a:pos x="85" y="103"/>
              </a:cxn>
              <a:cxn ang="0">
                <a:pos x="81" y="89"/>
              </a:cxn>
              <a:cxn ang="0">
                <a:pos x="76" y="75"/>
              </a:cxn>
              <a:cxn ang="0">
                <a:pos x="73" y="60"/>
              </a:cxn>
              <a:cxn ang="0">
                <a:pos x="70" y="47"/>
              </a:cxn>
              <a:cxn ang="0">
                <a:pos x="67" y="34"/>
              </a:cxn>
              <a:cxn ang="0">
                <a:pos x="63" y="23"/>
              </a:cxn>
              <a:cxn ang="0">
                <a:pos x="59" y="13"/>
              </a:cxn>
              <a:cxn ang="0">
                <a:pos x="59" y="19"/>
              </a:cxn>
              <a:cxn ang="0">
                <a:pos x="59" y="25"/>
              </a:cxn>
              <a:cxn ang="0">
                <a:pos x="50" y="23"/>
              </a:cxn>
              <a:cxn ang="0">
                <a:pos x="42" y="19"/>
              </a:cxn>
              <a:cxn ang="0">
                <a:pos x="35" y="15"/>
              </a:cxn>
              <a:cxn ang="0">
                <a:pos x="29" y="11"/>
              </a:cxn>
              <a:cxn ang="0">
                <a:pos x="23" y="7"/>
              </a:cxn>
              <a:cxn ang="0">
                <a:pos x="16" y="3"/>
              </a:cxn>
              <a:cxn ang="0">
                <a:pos x="8" y="1"/>
              </a:cxn>
              <a:cxn ang="0">
                <a:pos x="0" y="0"/>
              </a:cxn>
              <a:cxn ang="0">
                <a:pos x="0" y="10"/>
              </a:cxn>
              <a:cxn ang="0">
                <a:pos x="0" y="19"/>
              </a:cxn>
              <a:cxn ang="0">
                <a:pos x="0" y="33"/>
              </a:cxn>
              <a:cxn ang="0">
                <a:pos x="0" y="52"/>
              </a:cxn>
              <a:cxn ang="0">
                <a:pos x="0" y="70"/>
              </a:cxn>
              <a:cxn ang="0">
                <a:pos x="0" y="81"/>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84" name="Freeform 336"/>
          <p:cNvSpPr>
            <a:spLocks/>
          </p:cNvSpPr>
          <p:nvPr>
            <p:custDataLst>
              <p:tags r:id="rId239"/>
            </p:custDataLst>
          </p:nvPr>
        </p:nvSpPr>
        <p:spPr bwMode="auto">
          <a:xfrm>
            <a:off x="7208838" y="3735388"/>
            <a:ext cx="71437" cy="55562"/>
          </a:xfrm>
          <a:custGeom>
            <a:avLst/>
            <a:gdLst/>
            <a:ahLst/>
            <a:cxnLst>
              <a:cxn ang="0">
                <a:pos x="7" y="0"/>
              </a:cxn>
              <a:cxn ang="0">
                <a:pos x="14" y="3"/>
              </a:cxn>
              <a:cxn ang="0">
                <a:pos x="22" y="6"/>
              </a:cxn>
              <a:cxn ang="0">
                <a:pos x="30" y="7"/>
              </a:cxn>
              <a:cxn ang="0">
                <a:pos x="36" y="8"/>
              </a:cxn>
              <a:cxn ang="0">
                <a:pos x="48" y="8"/>
              </a:cxn>
              <a:cxn ang="0">
                <a:pos x="58" y="7"/>
              </a:cxn>
              <a:cxn ang="0">
                <a:pos x="69" y="5"/>
              </a:cxn>
              <a:cxn ang="0">
                <a:pos x="80" y="3"/>
              </a:cxn>
              <a:cxn ang="0">
                <a:pos x="92" y="1"/>
              </a:cxn>
              <a:cxn ang="0">
                <a:pos x="106" y="0"/>
              </a:cxn>
              <a:cxn ang="0">
                <a:pos x="111" y="1"/>
              </a:cxn>
              <a:cxn ang="0">
                <a:pos x="115" y="2"/>
              </a:cxn>
              <a:cxn ang="0">
                <a:pos x="120" y="5"/>
              </a:cxn>
              <a:cxn ang="0">
                <a:pos x="124" y="8"/>
              </a:cxn>
              <a:cxn ang="0">
                <a:pos x="132" y="17"/>
              </a:cxn>
              <a:cxn ang="0">
                <a:pos x="138" y="26"/>
              </a:cxn>
              <a:cxn ang="0">
                <a:pos x="145" y="36"/>
              </a:cxn>
              <a:cxn ang="0">
                <a:pos x="151" y="45"/>
              </a:cxn>
              <a:cxn ang="0">
                <a:pos x="155" y="49"/>
              </a:cxn>
              <a:cxn ang="0">
                <a:pos x="158" y="52"/>
              </a:cxn>
              <a:cxn ang="0">
                <a:pos x="162" y="54"/>
              </a:cxn>
              <a:cxn ang="0">
                <a:pos x="166" y="56"/>
              </a:cxn>
              <a:cxn ang="0">
                <a:pos x="159" y="57"/>
              </a:cxn>
              <a:cxn ang="0">
                <a:pos x="151" y="59"/>
              </a:cxn>
              <a:cxn ang="0">
                <a:pos x="143" y="61"/>
              </a:cxn>
              <a:cxn ang="0">
                <a:pos x="133" y="62"/>
              </a:cxn>
              <a:cxn ang="0">
                <a:pos x="125" y="61"/>
              </a:cxn>
              <a:cxn ang="0">
                <a:pos x="119" y="58"/>
              </a:cxn>
              <a:cxn ang="0">
                <a:pos x="112" y="54"/>
              </a:cxn>
              <a:cxn ang="0">
                <a:pos x="106" y="50"/>
              </a:cxn>
              <a:cxn ang="0">
                <a:pos x="100" y="45"/>
              </a:cxn>
              <a:cxn ang="0">
                <a:pos x="93" y="41"/>
              </a:cxn>
              <a:cxn ang="0">
                <a:pos x="87" y="39"/>
              </a:cxn>
              <a:cxn ang="0">
                <a:pos x="79" y="38"/>
              </a:cxn>
              <a:cxn ang="0">
                <a:pos x="56" y="38"/>
              </a:cxn>
              <a:cxn ang="0">
                <a:pos x="35" y="39"/>
              </a:cxn>
              <a:cxn ang="0">
                <a:pos x="26" y="41"/>
              </a:cxn>
              <a:cxn ang="0">
                <a:pos x="19" y="43"/>
              </a:cxn>
              <a:cxn ang="0">
                <a:pos x="12" y="46"/>
              </a:cxn>
              <a:cxn ang="0">
                <a:pos x="7" y="50"/>
              </a:cxn>
              <a:cxn ang="0">
                <a:pos x="2" y="45"/>
              </a:cxn>
              <a:cxn ang="0">
                <a:pos x="1" y="40"/>
              </a:cxn>
              <a:cxn ang="0">
                <a:pos x="0" y="34"/>
              </a:cxn>
              <a:cxn ang="0">
                <a:pos x="1" y="28"/>
              </a:cxn>
              <a:cxn ang="0">
                <a:pos x="4" y="15"/>
              </a:cxn>
              <a:cxn ang="0">
                <a:pos x="7" y="0"/>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85" name="Freeform 337"/>
          <p:cNvSpPr>
            <a:spLocks/>
          </p:cNvSpPr>
          <p:nvPr>
            <p:custDataLst>
              <p:tags r:id="rId240"/>
            </p:custDataLst>
          </p:nvPr>
        </p:nvSpPr>
        <p:spPr bwMode="auto">
          <a:xfrm>
            <a:off x="7285038" y="3659188"/>
            <a:ext cx="85725" cy="63500"/>
          </a:xfrm>
          <a:custGeom>
            <a:avLst/>
            <a:gdLst/>
            <a:ahLst/>
            <a:cxnLst>
              <a:cxn ang="0">
                <a:pos x="33" y="35"/>
              </a:cxn>
              <a:cxn ang="0">
                <a:pos x="48" y="25"/>
              </a:cxn>
              <a:cxn ang="0">
                <a:pos x="68" y="12"/>
              </a:cxn>
              <a:cxn ang="0">
                <a:pos x="84" y="4"/>
              </a:cxn>
              <a:cxn ang="0">
                <a:pos x="94" y="1"/>
              </a:cxn>
              <a:cxn ang="0">
                <a:pos x="105" y="1"/>
              </a:cxn>
              <a:cxn ang="0">
                <a:pos x="116" y="3"/>
              </a:cxn>
              <a:cxn ang="0">
                <a:pos x="131" y="10"/>
              </a:cxn>
              <a:cxn ang="0">
                <a:pos x="148" y="21"/>
              </a:cxn>
              <a:cxn ang="0">
                <a:pos x="162" y="28"/>
              </a:cxn>
              <a:cxn ang="0">
                <a:pos x="173" y="30"/>
              </a:cxn>
              <a:cxn ang="0">
                <a:pos x="179" y="48"/>
              </a:cxn>
              <a:cxn ang="0">
                <a:pos x="178" y="66"/>
              </a:cxn>
              <a:cxn ang="0">
                <a:pos x="182" y="75"/>
              </a:cxn>
              <a:cxn ang="0">
                <a:pos x="187" y="89"/>
              </a:cxn>
              <a:cxn ang="0">
                <a:pos x="188" y="102"/>
              </a:cxn>
              <a:cxn ang="0">
                <a:pos x="191" y="109"/>
              </a:cxn>
              <a:cxn ang="0">
                <a:pos x="188" y="114"/>
              </a:cxn>
              <a:cxn ang="0">
                <a:pos x="177" y="118"/>
              </a:cxn>
              <a:cxn ang="0">
                <a:pos x="159" y="121"/>
              </a:cxn>
              <a:cxn ang="0">
                <a:pos x="116" y="119"/>
              </a:cxn>
              <a:cxn ang="0">
                <a:pos x="72" y="116"/>
              </a:cxn>
              <a:cxn ang="0">
                <a:pos x="63" y="110"/>
              </a:cxn>
              <a:cxn ang="0">
                <a:pos x="56" y="100"/>
              </a:cxn>
              <a:cxn ang="0">
                <a:pos x="54" y="87"/>
              </a:cxn>
              <a:cxn ang="0">
                <a:pos x="47" y="79"/>
              </a:cxn>
              <a:cxn ang="0">
                <a:pos x="31" y="75"/>
              </a:cxn>
              <a:cxn ang="0">
                <a:pos x="13" y="69"/>
              </a:cxn>
              <a:cxn ang="0">
                <a:pos x="3" y="62"/>
              </a:cxn>
              <a:cxn ang="0">
                <a:pos x="0" y="58"/>
              </a:cxn>
              <a:cxn ang="0">
                <a:pos x="1" y="51"/>
              </a:cxn>
              <a:cxn ang="0">
                <a:pos x="7" y="45"/>
              </a:cxn>
              <a:cxn ang="0">
                <a:pos x="20" y="38"/>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86" name="Freeform 338"/>
          <p:cNvSpPr>
            <a:spLocks/>
          </p:cNvSpPr>
          <p:nvPr>
            <p:custDataLst>
              <p:tags r:id="rId241"/>
            </p:custDataLst>
          </p:nvPr>
        </p:nvSpPr>
        <p:spPr bwMode="auto">
          <a:xfrm>
            <a:off x="6973888" y="3597275"/>
            <a:ext cx="166687" cy="230188"/>
          </a:xfrm>
          <a:custGeom>
            <a:avLst/>
            <a:gdLst/>
            <a:ahLst/>
            <a:cxnLst>
              <a:cxn ang="0">
                <a:pos x="37" y="419"/>
              </a:cxn>
              <a:cxn ang="0">
                <a:pos x="46" y="407"/>
              </a:cxn>
              <a:cxn ang="0">
                <a:pos x="24" y="311"/>
              </a:cxn>
              <a:cxn ang="0">
                <a:pos x="2" y="294"/>
              </a:cxn>
              <a:cxn ang="0">
                <a:pos x="15" y="270"/>
              </a:cxn>
              <a:cxn ang="0">
                <a:pos x="31" y="221"/>
              </a:cxn>
              <a:cxn ang="0">
                <a:pos x="39" y="172"/>
              </a:cxn>
              <a:cxn ang="0">
                <a:pos x="57" y="159"/>
              </a:cxn>
              <a:cxn ang="0">
                <a:pos x="65" y="130"/>
              </a:cxn>
              <a:cxn ang="0">
                <a:pos x="76" y="78"/>
              </a:cxn>
              <a:cxn ang="0">
                <a:pos x="90" y="51"/>
              </a:cxn>
              <a:cxn ang="0">
                <a:pos x="115" y="31"/>
              </a:cxn>
              <a:cxn ang="0">
                <a:pos x="153" y="25"/>
              </a:cxn>
              <a:cxn ang="0">
                <a:pos x="217" y="38"/>
              </a:cxn>
              <a:cxn ang="0">
                <a:pos x="262" y="48"/>
              </a:cxn>
              <a:cxn ang="0">
                <a:pos x="303" y="45"/>
              </a:cxn>
              <a:cxn ang="0">
                <a:pos x="329" y="31"/>
              </a:cxn>
              <a:cxn ang="0">
                <a:pos x="356" y="7"/>
              </a:cxn>
              <a:cxn ang="0">
                <a:pos x="374" y="9"/>
              </a:cxn>
              <a:cxn ang="0">
                <a:pos x="372" y="35"/>
              </a:cxn>
              <a:cxn ang="0">
                <a:pos x="329" y="80"/>
              </a:cxn>
              <a:cxn ang="0">
                <a:pos x="292" y="97"/>
              </a:cxn>
              <a:cxn ang="0">
                <a:pos x="271" y="94"/>
              </a:cxn>
              <a:cxn ang="0">
                <a:pos x="238" y="69"/>
              </a:cxn>
              <a:cxn ang="0">
                <a:pos x="212" y="56"/>
              </a:cxn>
              <a:cxn ang="0">
                <a:pos x="177" y="56"/>
              </a:cxn>
              <a:cxn ang="0">
                <a:pos x="138" y="61"/>
              </a:cxn>
              <a:cxn ang="0">
                <a:pos x="114" y="79"/>
              </a:cxn>
              <a:cxn ang="0">
                <a:pos x="79" y="161"/>
              </a:cxn>
              <a:cxn ang="0">
                <a:pos x="119" y="169"/>
              </a:cxn>
              <a:cxn ang="0">
                <a:pos x="133" y="191"/>
              </a:cxn>
              <a:cxn ang="0">
                <a:pos x="155" y="168"/>
              </a:cxn>
              <a:cxn ang="0">
                <a:pos x="172" y="153"/>
              </a:cxn>
              <a:cxn ang="0">
                <a:pos x="221" y="150"/>
              </a:cxn>
              <a:cxn ang="0">
                <a:pos x="250" y="147"/>
              </a:cxn>
              <a:cxn ang="0">
                <a:pos x="273" y="173"/>
              </a:cxn>
              <a:cxn ang="0">
                <a:pos x="279" y="203"/>
              </a:cxn>
              <a:cxn ang="0">
                <a:pos x="246" y="192"/>
              </a:cxn>
              <a:cxn ang="0">
                <a:pos x="218" y="185"/>
              </a:cxn>
              <a:cxn ang="0">
                <a:pos x="192" y="195"/>
              </a:cxn>
              <a:cxn ang="0">
                <a:pos x="186" y="209"/>
              </a:cxn>
              <a:cxn ang="0">
                <a:pos x="192" y="233"/>
              </a:cxn>
              <a:cxn ang="0">
                <a:pos x="220" y="272"/>
              </a:cxn>
              <a:cxn ang="0">
                <a:pos x="225" y="296"/>
              </a:cxn>
              <a:cxn ang="0">
                <a:pos x="215" y="322"/>
              </a:cxn>
              <a:cxn ang="0">
                <a:pos x="205" y="345"/>
              </a:cxn>
              <a:cxn ang="0">
                <a:pos x="210" y="356"/>
              </a:cxn>
              <a:cxn ang="0">
                <a:pos x="236" y="368"/>
              </a:cxn>
              <a:cxn ang="0">
                <a:pos x="252" y="400"/>
              </a:cxn>
              <a:cxn ang="0">
                <a:pos x="239" y="429"/>
              </a:cxn>
              <a:cxn ang="0">
                <a:pos x="221" y="421"/>
              </a:cxn>
              <a:cxn ang="0">
                <a:pos x="202" y="417"/>
              </a:cxn>
              <a:cxn ang="0">
                <a:pos x="177" y="400"/>
              </a:cxn>
              <a:cxn ang="0">
                <a:pos x="153" y="356"/>
              </a:cxn>
              <a:cxn ang="0">
                <a:pos x="137" y="304"/>
              </a:cxn>
              <a:cxn ang="0">
                <a:pos x="114" y="263"/>
              </a:cxn>
              <a:cxn ang="0">
                <a:pos x="97" y="259"/>
              </a:cxn>
              <a:cxn ang="0">
                <a:pos x="105" y="381"/>
              </a:cxn>
              <a:cxn ang="0">
                <a:pos x="93" y="404"/>
              </a:cxn>
              <a:cxn ang="0">
                <a:pos x="57" y="426"/>
              </a:cxn>
              <a:cxn ang="0">
                <a:pos x="59" y="437"/>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87" name="Freeform 339"/>
          <p:cNvSpPr>
            <a:spLocks/>
          </p:cNvSpPr>
          <p:nvPr>
            <p:custDataLst>
              <p:tags r:id="rId242"/>
            </p:custDataLst>
          </p:nvPr>
        </p:nvSpPr>
        <p:spPr bwMode="auto">
          <a:xfrm>
            <a:off x="6638925" y="3838575"/>
            <a:ext cx="250825" cy="95250"/>
          </a:xfrm>
          <a:custGeom>
            <a:avLst/>
            <a:gdLst/>
            <a:ahLst/>
            <a:cxnLst>
              <a:cxn ang="0">
                <a:pos x="11" y="50"/>
              </a:cxn>
              <a:cxn ang="0">
                <a:pos x="24" y="32"/>
              </a:cxn>
              <a:cxn ang="0">
                <a:pos x="41" y="7"/>
              </a:cxn>
              <a:cxn ang="0">
                <a:pos x="54" y="0"/>
              </a:cxn>
              <a:cxn ang="0">
                <a:pos x="79" y="2"/>
              </a:cxn>
              <a:cxn ang="0">
                <a:pos x="95" y="2"/>
              </a:cxn>
              <a:cxn ang="0">
                <a:pos x="101" y="5"/>
              </a:cxn>
              <a:cxn ang="0">
                <a:pos x="115" y="15"/>
              </a:cxn>
              <a:cxn ang="0">
                <a:pos x="147" y="27"/>
              </a:cxn>
              <a:cxn ang="0">
                <a:pos x="168" y="37"/>
              </a:cxn>
              <a:cxn ang="0">
                <a:pos x="178" y="53"/>
              </a:cxn>
              <a:cxn ang="0">
                <a:pos x="192" y="61"/>
              </a:cxn>
              <a:cxn ang="0">
                <a:pos x="231" y="60"/>
              </a:cxn>
              <a:cxn ang="0">
                <a:pos x="277" y="51"/>
              </a:cxn>
              <a:cxn ang="0">
                <a:pos x="299" y="39"/>
              </a:cxn>
              <a:cxn ang="0">
                <a:pos x="314" y="34"/>
              </a:cxn>
              <a:cxn ang="0">
                <a:pos x="327" y="35"/>
              </a:cxn>
              <a:cxn ang="0">
                <a:pos x="339" y="31"/>
              </a:cxn>
              <a:cxn ang="0">
                <a:pos x="366" y="34"/>
              </a:cxn>
              <a:cxn ang="0">
                <a:pos x="399" y="59"/>
              </a:cxn>
              <a:cxn ang="0">
                <a:pos x="428" y="89"/>
              </a:cxn>
              <a:cxn ang="0">
                <a:pos x="456" y="105"/>
              </a:cxn>
              <a:cxn ang="0">
                <a:pos x="479" y="107"/>
              </a:cxn>
              <a:cxn ang="0">
                <a:pos x="493" y="108"/>
              </a:cxn>
              <a:cxn ang="0">
                <a:pos x="505" y="125"/>
              </a:cxn>
              <a:cxn ang="0">
                <a:pos x="522" y="140"/>
              </a:cxn>
              <a:cxn ang="0">
                <a:pos x="534" y="139"/>
              </a:cxn>
              <a:cxn ang="0">
                <a:pos x="546" y="128"/>
              </a:cxn>
              <a:cxn ang="0">
                <a:pos x="558" y="134"/>
              </a:cxn>
              <a:cxn ang="0">
                <a:pos x="571" y="145"/>
              </a:cxn>
              <a:cxn ang="0">
                <a:pos x="578" y="160"/>
              </a:cxn>
              <a:cxn ang="0">
                <a:pos x="575" y="173"/>
              </a:cxn>
              <a:cxn ang="0">
                <a:pos x="567" y="182"/>
              </a:cxn>
              <a:cxn ang="0">
                <a:pos x="551" y="178"/>
              </a:cxn>
              <a:cxn ang="0">
                <a:pos x="526" y="170"/>
              </a:cxn>
              <a:cxn ang="0">
                <a:pos x="491" y="172"/>
              </a:cxn>
              <a:cxn ang="0">
                <a:pos x="462" y="170"/>
              </a:cxn>
              <a:cxn ang="0">
                <a:pos x="451" y="160"/>
              </a:cxn>
              <a:cxn ang="0">
                <a:pos x="438" y="154"/>
              </a:cxn>
              <a:cxn ang="0">
                <a:pos x="426" y="160"/>
              </a:cxn>
              <a:cxn ang="0">
                <a:pos x="416" y="170"/>
              </a:cxn>
              <a:cxn ang="0">
                <a:pos x="398" y="171"/>
              </a:cxn>
              <a:cxn ang="0">
                <a:pos x="328" y="153"/>
              </a:cxn>
              <a:cxn ang="0">
                <a:pos x="277" y="132"/>
              </a:cxn>
              <a:cxn ang="0">
                <a:pos x="266" y="123"/>
              </a:cxn>
              <a:cxn ang="0">
                <a:pos x="230" y="119"/>
              </a:cxn>
              <a:cxn ang="0">
                <a:pos x="201" y="113"/>
              </a:cxn>
              <a:cxn ang="0">
                <a:pos x="168" y="111"/>
              </a:cxn>
              <a:cxn ang="0">
                <a:pos x="146" y="111"/>
              </a:cxn>
              <a:cxn ang="0">
                <a:pos x="124" y="105"/>
              </a:cxn>
              <a:cxn ang="0">
                <a:pos x="120" y="99"/>
              </a:cxn>
              <a:cxn ang="0">
                <a:pos x="69" y="97"/>
              </a:cxn>
              <a:cxn ang="0">
                <a:pos x="46" y="88"/>
              </a:cxn>
              <a:cxn ang="0">
                <a:pos x="0" y="55"/>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88" name="Freeform 340"/>
          <p:cNvSpPr>
            <a:spLocks/>
          </p:cNvSpPr>
          <p:nvPr>
            <p:custDataLst>
              <p:tags r:id="rId243"/>
            </p:custDataLst>
          </p:nvPr>
        </p:nvSpPr>
        <p:spPr bwMode="auto">
          <a:xfrm>
            <a:off x="7319963" y="3695700"/>
            <a:ext cx="214312" cy="252413"/>
          </a:xfrm>
          <a:custGeom>
            <a:avLst/>
            <a:gdLst/>
            <a:ahLst/>
            <a:cxnLst>
              <a:cxn ang="0">
                <a:pos x="482" y="479"/>
              </a:cxn>
              <a:cxn ang="0">
                <a:pos x="457" y="465"/>
              </a:cxn>
              <a:cxn ang="0">
                <a:pos x="422" y="434"/>
              </a:cxn>
              <a:cxn ang="0">
                <a:pos x="412" y="417"/>
              </a:cxn>
              <a:cxn ang="0">
                <a:pos x="376" y="410"/>
              </a:cxn>
              <a:cxn ang="0">
                <a:pos x="360" y="406"/>
              </a:cxn>
              <a:cxn ang="0">
                <a:pos x="350" y="396"/>
              </a:cxn>
              <a:cxn ang="0">
                <a:pos x="346" y="374"/>
              </a:cxn>
              <a:cxn ang="0">
                <a:pos x="342" y="332"/>
              </a:cxn>
              <a:cxn ang="0">
                <a:pos x="327" y="303"/>
              </a:cxn>
              <a:cxn ang="0">
                <a:pos x="319" y="277"/>
              </a:cxn>
              <a:cxn ang="0">
                <a:pos x="314" y="244"/>
              </a:cxn>
              <a:cxn ang="0">
                <a:pos x="292" y="223"/>
              </a:cxn>
              <a:cxn ang="0">
                <a:pos x="260" y="205"/>
              </a:cxn>
              <a:cxn ang="0">
                <a:pos x="221" y="190"/>
              </a:cxn>
              <a:cxn ang="0">
                <a:pos x="178" y="181"/>
              </a:cxn>
              <a:cxn ang="0">
                <a:pos x="133" y="178"/>
              </a:cxn>
              <a:cxn ang="0">
                <a:pos x="133" y="156"/>
              </a:cxn>
              <a:cxn ang="0">
                <a:pos x="110" y="145"/>
              </a:cxn>
              <a:cxn ang="0">
                <a:pos x="85" y="130"/>
              </a:cxn>
              <a:cxn ang="0">
                <a:pos x="66" y="111"/>
              </a:cxn>
              <a:cxn ang="0">
                <a:pos x="73" y="133"/>
              </a:cxn>
              <a:cxn ang="0">
                <a:pos x="54" y="147"/>
              </a:cxn>
              <a:cxn ang="0">
                <a:pos x="40" y="178"/>
              </a:cxn>
              <a:cxn ang="0">
                <a:pos x="24" y="220"/>
              </a:cxn>
              <a:cxn ang="0">
                <a:pos x="13" y="265"/>
              </a:cxn>
              <a:cxn ang="0">
                <a:pos x="14" y="237"/>
              </a:cxn>
              <a:cxn ang="0">
                <a:pos x="23" y="209"/>
              </a:cxn>
              <a:cxn ang="0">
                <a:pos x="32" y="181"/>
              </a:cxn>
              <a:cxn ang="0">
                <a:pos x="30" y="143"/>
              </a:cxn>
              <a:cxn ang="0">
                <a:pos x="17" y="111"/>
              </a:cxn>
              <a:cxn ang="0">
                <a:pos x="0" y="73"/>
              </a:cxn>
              <a:cxn ang="0">
                <a:pos x="34" y="59"/>
              </a:cxn>
              <a:cxn ang="0">
                <a:pos x="59" y="55"/>
              </a:cxn>
              <a:cxn ang="0">
                <a:pos x="84" y="58"/>
              </a:cxn>
              <a:cxn ang="0">
                <a:pos x="102" y="66"/>
              </a:cxn>
              <a:cxn ang="0">
                <a:pos x="121" y="82"/>
              </a:cxn>
              <a:cxn ang="0">
                <a:pos x="140" y="111"/>
              </a:cxn>
              <a:cxn ang="0">
                <a:pos x="183" y="103"/>
              </a:cxn>
              <a:cxn ang="0">
                <a:pos x="196" y="96"/>
              </a:cxn>
              <a:cxn ang="0">
                <a:pos x="200" y="90"/>
              </a:cxn>
              <a:cxn ang="0">
                <a:pos x="207" y="73"/>
              </a:cxn>
              <a:cxn ang="0">
                <a:pos x="232" y="54"/>
              </a:cxn>
              <a:cxn ang="0">
                <a:pos x="254" y="49"/>
              </a:cxn>
              <a:cxn ang="0">
                <a:pos x="263" y="30"/>
              </a:cxn>
              <a:cxn ang="0">
                <a:pos x="280" y="9"/>
              </a:cxn>
              <a:cxn ang="0">
                <a:pos x="300" y="1"/>
              </a:cxn>
              <a:cxn ang="0">
                <a:pos x="323" y="0"/>
              </a:cxn>
              <a:cxn ang="0">
                <a:pos x="351" y="8"/>
              </a:cxn>
              <a:cxn ang="0">
                <a:pos x="399" y="38"/>
              </a:cxn>
              <a:cxn ang="0">
                <a:pos x="428" y="53"/>
              </a:cxn>
              <a:cxn ang="0">
                <a:pos x="459" y="60"/>
              </a:cxn>
              <a:cxn ang="0">
                <a:pos x="491" y="67"/>
              </a:cxn>
              <a:cxn ang="0">
                <a:pos x="491" y="326"/>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89" name="Freeform 341"/>
          <p:cNvSpPr>
            <a:spLocks/>
          </p:cNvSpPr>
          <p:nvPr>
            <p:custDataLst>
              <p:tags r:id="rId244"/>
            </p:custDataLst>
          </p:nvPr>
        </p:nvSpPr>
        <p:spPr bwMode="auto">
          <a:xfrm>
            <a:off x="5851525" y="2527300"/>
            <a:ext cx="53975" cy="60325"/>
          </a:xfrm>
          <a:custGeom>
            <a:avLst/>
            <a:gdLst/>
            <a:ahLst/>
            <a:cxnLst>
              <a:cxn ang="0">
                <a:pos x="0" y="19"/>
              </a:cxn>
              <a:cxn ang="0">
                <a:pos x="72" y="0"/>
              </a:cxn>
              <a:cxn ang="0">
                <a:pos x="81" y="6"/>
              </a:cxn>
              <a:cxn ang="0">
                <a:pos x="91" y="14"/>
              </a:cxn>
              <a:cxn ang="0">
                <a:pos x="101" y="25"/>
              </a:cxn>
              <a:cxn ang="0">
                <a:pos x="109" y="37"/>
              </a:cxn>
              <a:cxn ang="0">
                <a:pos x="118" y="49"/>
              </a:cxn>
              <a:cxn ang="0">
                <a:pos x="126" y="62"/>
              </a:cxn>
              <a:cxn ang="0">
                <a:pos x="128" y="68"/>
              </a:cxn>
              <a:cxn ang="0">
                <a:pos x="130" y="74"/>
              </a:cxn>
              <a:cxn ang="0">
                <a:pos x="131" y="80"/>
              </a:cxn>
              <a:cxn ang="0">
                <a:pos x="133" y="86"/>
              </a:cxn>
              <a:cxn ang="0">
                <a:pos x="131" y="92"/>
              </a:cxn>
              <a:cxn ang="0">
                <a:pos x="128" y="97"/>
              </a:cxn>
              <a:cxn ang="0">
                <a:pos x="124" y="102"/>
              </a:cxn>
              <a:cxn ang="0">
                <a:pos x="118" y="107"/>
              </a:cxn>
              <a:cxn ang="0">
                <a:pos x="113" y="111"/>
              </a:cxn>
              <a:cxn ang="0">
                <a:pos x="107" y="114"/>
              </a:cxn>
              <a:cxn ang="0">
                <a:pos x="103" y="117"/>
              </a:cxn>
              <a:cxn ang="0">
                <a:pos x="100" y="117"/>
              </a:cxn>
              <a:cxn ang="0">
                <a:pos x="72" y="95"/>
              </a:cxn>
              <a:cxn ang="0">
                <a:pos x="45" y="70"/>
              </a:cxn>
              <a:cxn ang="0">
                <a:pos x="32" y="58"/>
              </a:cxn>
              <a:cxn ang="0">
                <a:pos x="18" y="46"/>
              </a:cxn>
              <a:cxn ang="0">
                <a:pos x="8" y="33"/>
              </a:cxn>
              <a:cxn ang="0">
                <a:pos x="0" y="19"/>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90" name="Freeform 342"/>
          <p:cNvSpPr>
            <a:spLocks/>
          </p:cNvSpPr>
          <p:nvPr>
            <p:custDataLst>
              <p:tags r:id="rId245"/>
            </p:custDataLst>
          </p:nvPr>
        </p:nvSpPr>
        <p:spPr bwMode="auto">
          <a:xfrm>
            <a:off x="4308475" y="1931988"/>
            <a:ext cx="220663" cy="177800"/>
          </a:xfrm>
          <a:custGeom>
            <a:avLst/>
            <a:gdLst/>
            <a:ahLst/>
            <a:cxnLst>
              <a:cxn ang="0">
                <a:pos x="272" y="36"/>
              </a:cxn>
              <a:cxn ang="0">
                <a:pos x="484" y="86"/>
              </a:cxn>
              <a:cxn ang="0">
                <a:pos x="478" y="109"/>
              </a:cxn>
              <a:cxn ang="0">
                <a:pos x="471" y="129"/>
              </a:cxn>
              <a:cxn ang="0">
                <a:pos x="461" y="145"/>
              </a:cxn>
              <a:cxn ang="0">
                <a:pos x="451" y="153"/>
              </a:cxn>
              <a:cxn ang="0">
                <a:pos x="461" y="184"/>
              </a:cxn>
              <a:cxn ang="0">
                <a:pos x="477" y="215"/>
              </a:cxn>
              <a:cxn ang="0">
                <a:pos x="505" y="258"/>
              </a:cxn>
              <a:cxn ang="0">
                <a:pos x="493" y="271"/>
              </a:cxn>
              <a:cxn ang="0">
                <a:pos x="479" y="292"/>
              </a:cxn>
              <a:cxn ang="0">
                <a:pos x="468" y="314"/>
              </a:cxn>
              <a:cxn ang="0">
                <a:pos x="464" y="339"/>
              </a:cxn>
              <a:cxn ang="0">
                <a:pos x="443" y="338"/>
              </a:cxn>
              <a:cxn ang="0">
                <a:pos x="414" y="335"/>
              </a:cxn>
              <a:cxn ang="0">
                <a:pos x="385" y="331"/>
              </a:cxn>
              <a:cxn ang="0">
                <a:pos x="358" y="326"/>
              </a:cxn>
              <a:cxn ang="0">
                <a:pos x="304" y="325"/>
              </a:cxn>
              <a:cxn ang="0">
                <a:pos x="264" y="321"/>
              </a:cxn>
              <a:cxn ang="0">
                <a:pos x="248" y="317"/>
              </a:cxn>
              <a:cxn ang="0">
                <a:pos x="232" y="310"/>
              </a:cxn>
              <a:cxn ang="0">
                <a:pos x="213" y="300"/>
              </a:cxn>
              <a:cxn ang="0">
                <a:pos x="180" y="289"/>
              </a:cxn>
              <a:cxn ang="0">
                <a:pos x="146" y="273"/>
              </a:cxn>
              <a:cxn ang="0">
                <a:pos x="98" y="249"/>
              </a:cxn>
              <a:cxn ang="0">
                <a:pos x="62" y="206"/>
              </a:cxn>
              <a:cxn ang="0">
                <a:pos x="52" y="169"/>
              </a:cxn>
              <a:cxn ang="0">
                <a:pos x="36" y="124"/>
              </a:cxn>
              <a:cxn ang="0">
                <a:pos x="15" y="83"/>
              </a:cxn>
              <a:cxn ang="0">
                <a:pos x="2" y="64"/>
              </a:cxn>
              <a:cxn ang="0">
                <a:pos x="5" y="61"/>
              </a:cxn>
              <a:cxn ang="0">
                <a:pos x="11" y="56"/>
              </a:cxn>
              <a:cxn ang="0">
                <a:pos x="11" y="48"/>
              </a:cxn>
              <a:cxn ang="0">
                <a:pos x="11" y="43"/>
              </a:cxn>
              <a:cxn ang="0">
                <a:pos x="34" y="34"/>
              </a:cxn>
              <a:cxn ang="0">
                <a:pos x="73" y="22"/>
              </a:cxn>
              <a:cxn ang="0">
                <a:pos x="128" y="8"/>
              </a:cxn>
              <a:cxn ang="0">
                <a:pos x="173" y="11"/>
              </a:cxn>
              <a:cxn ang="0">
                <a:pos x="188" y="28"/>
              </a:cxn>
              <a:cxn ang="0">
                <a:pos x="201" y="35"/>
              </a:cxn>
              <a:cxn ang="0">
                <a:pos x="219" y="36"/>
              </a:cxn>
              <a:cxn ang="0">
                <a:pos x="239" y="36"/>
              </a:cxn>
              <a:cxn ang="0">
                <a:pos x="259" y="24"/>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91" name="Freeform 343"/>
          <p:cNvSpPr>
            <a:spLocks/>
          </p:cNvSpPr>
          <p:nvPr>
            <p:custDataLst>
              <p:tags r:id="rId246"/>
            </p:custDataLst>
          </p:nvPr>
        </p:nvSpPr>
        <p:spPr bwMode="auto">
          <a:xfrm>
            <a:off x="4371975" y="2136775"/>
            <a:ext cx="146050" cy="71438"/>
          </a:xfrm>
          <a:custGeom>
            <a:avLst/>
            <a:gdLst/>
            <a:ahLst/>
            <a:cxnLst>
              <a:cxn ang="0">
                <a:pos x="312" y="0"/>
              </a:cxn>
              <a:cxn ang="0">
                <a:pos x="186" y="0"/>
              </a:cxn>
              <a:cxn ang="0">
                <a:pos x="168" y="8"/>
              </a:cxn>
              <a:cxn ang="0">
                <a:pos x="144" y="21"/>
              </a:cxn>
              <a:cxn ang="0">
                <a:pos x="132" y="27"/>
              </a:cxn>
              <a:cxn ang="0">
                <a:pos x="119" y="32"/>
              </a:cxn>
              <a:cxn ang="0">
                <a:pos x="112" y="34"/>
              </a:cxn>
              <a:cxn ang="0">
                <a:pos x="105" y="35"/>
              </a:cxn>
              <a:cxn ang="0">
                <a:pos x="99" y="36"/>
              </a:cxn>
              <a:cxn ang="0">
                <a:pos x="93" y="37"/>
              </a:cxn>
              <a:cxn ang="0">
                <a:pos x="88" y="36"/>
              </a:cxn>
              <a:cxn ang="0">
                <a:pos x="84" y="35"/>
              </a:cxn>
              <a:cxn ang="0">
                <a:pos x="78" y="32"/>
              </a:cxn>
              <a:cxn ang="0">
                <a:pos x="74" y="30"/>
              </a:cxn>
              <a:cxn ang="0">
                <a:pos x="66" y="24"/>
              </a:cxn>
              <a:cxn ang="0">
                <a:pos x="59" y="18"/>
              </a:cxn>
              <a:cxn ang="0">
                <a:pos x="49" y="34"/>
              </a:cxn>
              <a:cxn ang="0">
                <a:pos x="37" y="51"/>
              </a:cxn>
              <a:cxn ang="0">
                <a:pos x="30" y="60"/>
              </a:cxn>
              <a:cxn ang="0">
                <a:pos x="21" y="68"/>
              </a:cxn>
              <a:cxn ang="0">
                <a:pos x="11" y="75"/>
              </a:cxn>
              <a:cxn ang="0">
                <a:pos x="0" y="80"/>
              </a:cxn>
              <a:cxn ang="0">
                <a:pos x="12" y="90"/>
              </a:cxn>
              <a:cxn ang="0">
                <a:pos x="23" y="100"/>
              </a:cxn>
              <a:cxn ang="0">
                <a:pos x="33" y="108"/>
              </a:cxn>
              <a:cxn ang="0">
                <a:pos x="44" y="116"/>
              </a:cxn>
              <a:cxn ang="0">
                <a:pos x="55" y="122"/>
              </a:cxn>
              <a:cxn ang="0">
                <a:pos x="66" y="129"/>
              </a:cxn>
              <a:cxn ang="0">
                <a:pos x="79" y="135"/>
              </a:cxn>
              <a:cxn ang="0">
                <a:pos x="93" y="141"/>
              </a:cxn>
              <a:cxn ang="0">
                <a:pos x="259" y="141"/>
              </a:cxn>
              <a:cxn ang="0">
                <a:pos x="269" y="124"/>
              </a:cxn>
              <a:cxn ang="0">
                <a:pos x="281" y="107"/>
              </a:cxn>
              <a:cxn ang="0">
                <a:pos x="292" y="92"/>
              </a:cxn>
              <a:cxn ang="0">
                <a:pos x="304" y="78"/>
              </a:cxn>
              <a:cxn ang="0">
                <a:pos x="315" y="64"/>
              </a:cxn>
              <a:cxn ang="0">
                <a:pos x="324" y="48"/>
              </a:cxn>
              <a:cxn ang="0">
                <a:pos x="333" y="34"/>
              </a:cxn>
              <a:cxn ang="0">
                <a:pos x="338" y="18"/>
              </a:cxn>
              <a:cxn ang="0">
                <a:pos x="312" y="0"/>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92" name="Freeform 344"/>
          <p:cNvSpPr>
            <a:spLocks/>
          </p:cNvSpPr>
          <p:nvPr>
            <p:custDataLst>
              <p:tags r:id="rId247"/>
            </p:custDataLst>
          </p:nvPr>
        </p:nvSpPr>
        <p:spPr bwMode="auto">
          <a:xfrm>
            <a:off x="4471988" y="1792288"/>
            <a:ext cx="111125" cy="65087"/>
          </a:xfrm>
          <a:custGeom>
            <a:avLst/>
            <a:gdLst/>
            <a:ahLst/>
            <a:cxnLst>
              <a:cxn ang="0">
                <a:pos x="259" y="129"/>
              </a:cxn>
              <a:cxn ang="0">
                <a:pos x="255" y="102"/>
              </a:cxn>
              <a:cxn ang="0">
                <a:pos x="252" y="80"/>
              </a:cxn>
              <a:cxn ang="0">
                <a:pos x="252" y="63"/>
              </a:cxn>
              <a:cxn ang="0">
                <a:pos x="253" y="50"/>
              </a:cxn>
              <a:cxn ang="0">
                <a:pos x="257" y="29"/>
              </a:cxn>
              <a:cxn ang="0">
                <a:pos x="259" y="12"/>
              </a:cxn>
              <a:cxn ang="0">
                <a:pos x="258" y="14"/>
              </a:cxn>
              <a:cxn ang="0">
                <a:pos x="256" y="16"/>
              </a:cxn>
              <a:cxn ang="0">
                <a:pos x="253" y="17"/>
              </a:cxn>
              <a:cxn ang="0">
                <a:pos x="249" y="18"/>
              </a:cxn>
              <a:cxn ang="0">
                <a:pos x="239" y="19"/>
              </a:cxn>
              <a:cxn ang="0">
                <a:pos x="228" y="19"/>
              </a:cxn>
              <a:cxn ang="0">
                <a:pos x="205" y="19"/>
              </a:cxn>
              <a:cxn ang="0">
                <a:pos x="192" y="18"/>
              </a:cxn>
              <a:cxn ang="0">
                <a:pos x="181" y="17"/>
              </a:cxn>
              <a:cxn ang="0">
                <a:pos x="172" y="15"/>
              </a:cxn>
              <a:cxn ang="0">
                <a:pos x="163" y="12"/>
              </a:cxn>
              <a:cxn ang="0">
                <a:pos x="156" y="9"/>
              </a:cxn>
              <a:cxn ang="0">
                <a:pos x="146" y="6"/>
              </a:cxn>
              <a:cxn ang="0">
                <a:pos x="134" y="3"/>
              </a:cxn>
              <a:cxn ang="0">
                <a:pos x="118" y="1"/>
              </a:cxn>
              <a:cxn ang="0">
                <a:pos x="99" y="0"/>
              </a:cxn>
              <a:cxn ang="0">
                <a:pos x="83" y="0"/>
              </a:cxn>
              <a:cxn ang="0">
                <a:pos x="67" y="0"/>
              </a:cxn>
              <a:cxn ang="0">
                <a:pos x="50" y="0"/>
              </a:cxn>
              <a:cxn ang="0">
                <a:pos x="34" y="2"/>
              </a:cxn>
              <a:cxn ang="0">
                <a:pos x="27" y="4"/>
              </a:cxn>
              <a:cxn ang="0">
                <a:pos x="21" y="6"/>
              </a:cxn>
              <a:cxn ang="0">
                <a:pos x="14" y="9"/>
              </a:cxn>
              <a:cxn ang="0">
                <a:pos x="10" y="13"/>
              </a:cxn>
              <a:cxn ang="0">
                <a:pos x="5" y="17"/>
              </a:cxn>
              <a:cxn ang="0">
                <a:pos x="2" y="22"/>
              </a:cxn>
              <a:cxn ang="0">
                <a:pos x="0" y="29"/>
              </a:cxn>
              <a:cxn ang="0">
                <a:pos x="0" y="36"/>
              </a:cxn>
              <a:cxn ang="0">
                <a:pos x="0" y="48"/>
              </a:cxn>
              <a:cxn ang="0">
                <a:pos x="3" y="58"/>
              </a:cxn>
              <a:cxn ang="0">
                <a:pos x="6" y="65"/>
              </a:cxn>
              <a:cxn ang="0">
                <a:pos x="12" y="71"/>
              </a:cxn>
              <a:cxn ang="0">
                <a:pos x="17" y="76"/>
              </a:cxn>
              <a:cxn ang="0">
                <a:pos x="24" y="80"/>
              </a:cxn>
              <a:cxn ang="0">
                <a:pos x="31" y="83"/>
              </a:cxn>
              <a:cxn ang="0">
                <a:pos x="37" y="85"/>
              </a:cxn>
              <a:cxn ang="0">
                <a:pos x="50" y="88"/>
              </a:cxn>
              <a:cxn ang="0">
                <a:pos x="61" y="92"/>
              </a:cxn>
              <a:cxn ang="0">
                <a:pos x="65" y="95"/>
              </a:cxn>
              <a:cxn ang="0">
                <a:pos x="67" y="99"/>
              </a:cxn>
              <a:cxn ang="0">
                <a:pos x="67" y="105"/>
              </a:cxn>
              <a:cxn ang="0">
                <a:pos x="66" y="111"/>
              </a:cxn>
              <a:cxn ang="0">
                <a:pos x="81" y="110"/>
              </a:cxn>
              <a:cxn ang="0">
                <a:pos x="91" y="108"/>
              </a:cxn>
              <a:cxn ang="0">
                <a:pos x="98" y="106"/>
              </a:cxn>
              <a:cxn ang="0">
                <a:pos x="105" y="105"/>
              </a:cxn>
              <a:cxn ang="0">
                <a:pos x="120" y="106"/>
              </a:cxn>
              <a:cxn ang="0">
                <a:pos x="140" y="108"/>
              </a:cxn>
              <a:cxn ang="0">
                <a:pos x="166" y="112"/>
              </a:cxn>
              <a:cxn ang="0">
                <a:pos x="192" y="117"/>
              </a:cxn>
              <a:cxn ang="0">
                <a:pos x="238" y="125"/>
              </a:cxn>
              <a:cxn ang="0">
                <a:pos x="259" y="129"/>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93" name="Freeform 345"/>
          <p:cNvSpPr>
            <a:spLocks/>
          </p:cNvSpPr>
          <p:nvPr>
            <p:custDataLst>
              <p:tags r:id="rId248"/>
            </p:custDataLst>
          </p:nvPr>
        </p:nvSpPr>
        <p:spPr bwMode="auto">
          <a:xfrm>
            <a:off x="4484688" y="2139950"/>
            <a:ext cx="179387" cy="142875"/>
          </a:xfrm>
          <a:custGeom>
            <a:avLst/>
            <a:gdLst/>
            <a:ahLst/>
            <a:cxnLst>
              <a:cxn ang="0">
                <a:pos x="418" y="170"/>
              </a:cxn>
              <a:cxn ang="0">
                <a:pos x="398" y="188"/>
              </a:cxn>
              <a:cxn ang="0">
                <a:pos x="383" y="206"/>
              </a:cxn>
              <a:cxn ang="0">
                <a:pos x="384" y="221"/>
              </a:cxn>
              <a:cxn ang="0">
                <a:pos x="389" y="237"/>
              </a:cxn>
              <a:cxn ang="0">
                <a:pos x="375" y="244"/>
              </a:cxn>
              <a:cxn ang="0">
                <a:pos x="347" y="238"/>
              </a:cxn>
              <a:cxn ang="0">
                <a:pos x="324" y="235"/>
              </a:cxn>
              <a:cxn ang="0">
                <a:pos x="295" y="235"/>
              </a:cxn>
              <a:cxn ang="0">
                <a:pos x="263" y="243"/>
              </a:cxn>
              <a:cxn ang="0">
                <a:pos x="232" y="254"/>
              </a:cxn>
              <a:cxn ang="0">
                <a:pos x="197" y="267"/>
              </a:cxn>
              <a:cxn ang="0">
                <a:pos x="100" y="240"/>
              </a:cxn>
              <a:cxn ang="0">
                <a:pos x="85" y="226"/>
              </a:cxn>
              <a:cxn ang="0">
                <a:pos x="70" y="214"/>
              </a:cxn>
              <a:cxn ang="0">
                <a:pos x="37" y="192"/>
              </a:cxn>
              <a:cxn ang="0">
                <a:pos x="22" y="180"/>
              </a:cxn>
              <a:cxn ang="0">
                <a:pos x="11" y="167"/>
              </a:cxn>
              <a:cxn ang="0">
                <a:pos x="2" y="150"/>
              </a:cxn>
              <a:cxn ang="0">
                <a:pos x="0" y="129"/>
              </a:cxn>
              <a:cxn ang="0">
                <a:pos x="50" y="66"/>
              </a:cxn>
              <a:cxn ang="0">
                <a:pos x="71" y="36"/>
              </a:cxn>
              <a:cxn ang="0">
                <a:pos x="80" y="22"/>
              </a:cxn>
              <a:cxn ang="0">
                <a:pos x="85" y="6"/>
              </a:cxn>
              <a:cxn ang="0">
                <a:pos x="123" y="10"/>
              </a:cxn>
              <a:cxn ang="0">
                <a:pos x="153" y="18"/>
              </a:cxn>
              <a:cxn ang="0">
                <a:pos x="180" y="27"/>
              </a:cxn>
              <a:cxn ang="0">
                <a:pos x="205" y="31"/>
              </a:cxn>
              <a:cxn ang="0">
                <a:pos x="214" y="29"/>
              </a:cxn>
              <a:cxn ang="0">
                <a:pos x="221" y="26"/>
              </a:cxn>
              <a:cxn ang="0">
                <a:pos x="232" y="15"/>
              </a:cxn>
              <a:cxn ang="0">
                <a:pos x="242" y="5"/>
              </a:cxn>
              <a:cxn ang="0">
                <a:pos x="250" y="2"/>
              </a:cxn>
              <a:cxn ang="0">
                <a:pos x="259" y="0"/>
              </a:cxn>
              <a:cxn ang="0">
                <a:pos x="275" y="2"/>
              </a:cxn>
              <a:cxn ang="0">
                <a:pos x="289" y="7"/>
              </a:cxn>
              <a:cxn ang="0">
                <a:pos x="302" y="15"/>
              </a:cxn>
              <a:cxn ang="0">
                <a:pos x="310" y="26"/>
              </a:cxn>
              <a:cxn ang="0">
                <a:pos x="325" y="53"/>
              </a:cxn>
              <a:cxn ang="0">
                <a:pos x="337" y="82"/>
              </a:cxn>
              <a:cxn ang="0">
                <a:pos x="349" y="113"/>
              </a:cxn>
              <a:cxn ang="0">
                <a:pos x="356" y="126"/>
              </a:cxn>
              <a:cxn ang="0">
                <a:pos x="365" y="138"/>
              </a:cxn>
              <a:cxn ang="0">
                <a:pos x="376" y="147"/>
              </a:cxn>
              <a:cxn ang="0">
                <a:pos x="389" y="156"/>
              </a:cxn>
              <a:cxn ang="0">
                <a:pos x="405" y="160"/>
              </a:cxn>
              <a:cxn ang="0">
                <a:pos x="425" y="161"/>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94" name="Freeform 346"/>
          <p:cNvSpPr>
            <a:spLocks/>
          </p:cNvSpPr>
          <p:nvPr>
            <p:custDataLst>
              <p:tags r:id="rId249"/>
            </p:custDataLst>
          </p:nvPr>
        </p:nvSpPr>
        <p:spPr bwMode="auto">
          <a:xfrm>
            <a:off x="2484438" y="3178175"/>
            <a:ext cx="14287" cy="55563"/>
          </a:xfrm>
          <a:custGeom>
            <a:avLst/>
            <a:gdLst/>
            <a:ahLst/>
            <a:cxnLst>
              <a:cxn ang="0">
                <a:pos x="13" y="6"/>
              </a:cxn>
              <a:cxn ang="0">
                <a:pos x="0" y="19"/>
              </a:cxn>
              <a:cxn ang="0">
                <a:pos x="5" y="21"/>
              </a:cxn>
              <a:cxn ang="0">
                <a:pos x="14" y="25"/>
              </a:cxn>
              <a:cxn ang="0">
                <a:pos x="19" y="27"/>
              </a:cxn>
              <a:cxn ang="0">
                <a:pos x="23" y="29"/>
              </a:cxn>
              <a:cxn ang="0">
                <a:pos x="27" y="30"/>
              </a:cxn>
              <a:cxn ang="0">
                <a:pos x="33" y="31"/>
              </a:cxn>
              <a:cxn ang="0">
                <a:pos x="33" y="0"/>
              </a:cxn>
              <a:cxn ang="0">
                <a:pos x="20" y="0"/>
              </a:cxn>
              <a:cxn ang="0">
                <a:pos x="13" y="6"/>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95" name="Freeform 347"/>
          <p:cNvSpPr>
            <a:spLocks/>
          </p:cNvSpPr>
          <p:nvPr>
            <p:custDataLst>
              <p:tags r:id="rId250"/>
            </p:custDataLst>
          </p:nvPr>
        </p:nvSpPr>
        <p:spPr bwMode="auto">
          <a:xfrm>
            <a:off x="4589463" y="2132013"/>
            <a:ext cx="85725" cy="79375"/>
          </a:xfrm>
          <a:custGeom>
            <a:avLst/>
            <a:gdLst/>
            <a:ahLst/>
            <a:cxnLst>
              <a:cxn ang="0">
                <a:pos x="6" y="19"/>
              </a:cxn>
              <a:cxn ang="0">
                <a:pos x="52" y="0"/>
              </a:cxn>
              <a:cxn ang="0">
                <a:pos x="92" y="19"/>
              </a:cxn>
              <a:cxn ang="0">
                <a:pos x="119" y="31"/>
              </a:cxn>
              <a:cxn ang="0">
                <a:pos x="146" y="63"/>
              </a:cxn>
              <a:cxn ang="0">
                <a:pos x="166" y="93"/>
              </a:cxn>
              <a:cxn ang="0">
                <a:pos x="192" y="118"/>
              </a:cxn>
              <a:cxn ang="0">
                <a:pos x="152" y="124"/>
              </a:cxn>
              <a:cxn ang="0">
                <a:pos x="126" y="130"/>
              </a:cxn>
              <a:cxn ang="0">
                <a:pos x="126" y="154"/>
              </a:cxn>
              <a:cxn ang="0">
                <a:pos x="106" y="154"/>
              </a:cxn>
              <a:cxn ang="0">
                <a:pos x="99" y="146"/>
              </a:cxn>
              <a:cxn ang="0">
                <a:pos x="93" y="137"/>
              </a:cxn>
              <a:cxn ang="0">
                <a:pos x="88" y="126"/>
              </a:cxn>
              <a:cxn ang="0">
                <a:pos x="82" y="115"/>
              </a:cxn>
              <a:cxn ang="0">
                <a:pos x="74" y="93"/>
              </a:cxn>
              <a:cxn ang="0">
                <a:pos x="65" y="71"/>
              </a:cxn>
              <a:cxn ang="0">
                <a:pos x="60" y="61"/>
              </a:cxn>
              <a:cxn ang="0">
                <a:pos x="55" y="50"/>
              </a:cxn>
              <a:cxn ang="0">
                <a:pos x="48" y="42"/>
              </a:cxn>
              <a:cxn ang="0">
                <a:pos x="41" y="34"/>
              </a:cxn>
              <a:cxn ang="0">
                <a:pos x="33" y="28"/>
              </a:cxn>
              <a:cxn ang="0">
                <a:pos x="24" y="23"/>
              </a:cxn>
              <a:cxn ang="0">
                <a:pos x="18" y="22"/>
              </a:cxn>
              <a:cxn ang="0">
                <a:pos x="12" y="20"/>
              </a:cxn>
              <a:cxn ang="0">
                <a:pos x="6" y="20"/>
              </a:cxn>
              <a:cxn ang="0">
                <a:pos x="0" y="19"/>
              </a:cxn>
              <a:cxn ang="0">
                <a:pos x="6" y="19"/>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96" name="Freeform 348"/>
          <p:cNvSpPr>
            <a:spLocks/>
          </p:cNvSpPr>
          <p:nvPr>
            <p:custDataLst>
              <p:tags r:id="rId251"/>
            </p:custDataLst>
          </p:nvPr>
        </p:nvSpPr>
        <p:spPr bwMode="auto">
          <a:xfrm>
            <a:off x="4506913" y="2014538"/>
            <a:ext cx="381000" cy="247650"/>
          </a:xfrm>
          <a:custGeom>
            <a:avLst/>
            <a:gdLst/>
            <a:ahLst/>
            <a:cxnLst>
              <a:cxn ang="0">
                <a:pos x="392" y="340"/>
              </a:cxn>
              <a:cxn ang="0">
                <a:pos x="319" y="253"/>
              </a:cxn>
              <a:cxn ang="0">
                <a:pos x="206" y="241"/>
              </a:cxn>
              <a:cxn ang="0">
                <a:pos x="191" y="243"/>
              </a:cxn>
              <a:cxn ang="0">
                <a:pos x="178" y="251"/>
              </a:cxn>
              <a:cxn ang="0">
                <a:pos x="162" y="267"/>
              </a:cxn>
              <a:cxn ang="0">
                <a:pos x="151" y="271"/>
              </a:cxn>
              <a:cxn ang="0">
                <a:pos x="121" y="268"/>
              </a:cxn>
              <a:cxn ang="0">
                <a:pos x="79" y="255"/>
              </a:cxn>
              <a:cxn ang="0">
                <a:pos x="26" y="247"/>
              </a:cxn>
              <a:cxn ang="0">
                <a:pos x="8" y="212"/>
              </a:cxn>
              <a:cxn ang="0">
                <a:pos x="13" y="187"/>
              </a:cxn>
              <a:cxn ang="0">
                <a:pos x="13" y="180"/>
              </a:cxn>
              <a:cxn ang="0">
                <a:pos x="23" y="144"/>
              </a:cxn>
              <a:cxn ang="0">
                <a:pos x="44" y="112"/>
              </a:cxn>
              <a:cxn ang="0">
                <a:pos x="54" y="92"/>
              </a:cxn>
              <a:cxn ang="0">
                <a:pos x="26" y="50"/>
              </a:cxn>
              <a:cxn ang="0">
                <a:pos x="173" y="26"/>
              </a:cxn>
              <a:cxn ang="0">
                <a:pos x="339" y="50"/>
              </a:cxn>
              <a:cxn ang="0">
                <a:pos x="392" y="13"/>
              </a:cxn>
              <a:cxn ang="0">
                <a:pos x="485" y="0"/>
              </a:cxn>
              <a:cxn ang="0">
                <a:pos x="579" y="38"/>
              </a:cxn>
              <a:cxn ang="0">
                <a:pos x="638" y="111"/>
              </a:cxn>
              <a:cxn ang="0">
                <a:pos x="725" y="111"/>
              </a:cxn>
              <a:cxn ang="0">
                <a:pos x="838" y="155"/>
              </a:cxn>
              <a:cxn ang="0">
                <a:pos x="864" y="235"/>
              </a:cxn>
              <a:cxn ang="0">
                <a:pos x="804" y="272"/>
              </a:cxn>
              <a:cxn ang="0">
                <a:pos x="754" y="313"/>
              </a:cxn>
              <a:cxn ang="0">
                <a:pos x="688" y="330"/>
              </a:cxn>
              <a:cxn ang="0">
                <a:pos x="663" y="343"/>
              </a:cxn>
              <a:cxn ang="0">
                <a:pos x="648" y="358"/>
              </a:cxn>
              <a:cxn ang="0">
                <a:pos x="646" y="375"/>
              </a:cxn>
              <a:cxn ang="0">
                <a:pos x="653" y="390"/>
              </a:cxn>
              <a:cxn ang="0">
                <a:pos x="666" y="401"/>
              </a:cxn>
              <a:cxn ang="0">
                <a:pos x="711" y="396"/>
              </a:cxn>
              <a:cxn ang="0">
                <a:pos x="741" y="394"/>
              </a:cxn>
              <a:cxn ang="0">
                <a:pos x="734" y="403"/>
              </a:cxn>
              <a:cxn ang="0">
                <a:pos x="716" y="421"/>
              </a:cxn>
              <a:cxn ang="0">
                <a:pos x="698" y="438"/>
              </a:cxn>
              <a:cxn ang="0">
                <a:pos x="689" y="419"/>
              </a:cxn>
              <a:cxn ang="0">
                <a:pos x="671" y="408"/>
              </a:cxn>
              <a:cxn ang="0">
                <a:pos x="666" y="423"/>
              </a:cxn>
              <a:cxn ang="0">
                <a:pos x="643" y="442"/>
              </a:cxn>
              <a:cxn ang="0">
                <a:pos x="619" y="460"/>
              </a:cxn>
              <a:cxn ang="0">
                <a:pos x="611" y="469"/>
              </a:cxn>
              <a:cxn ang="0">
                <a:pos x="595" y="464"/>
              </a:cxn>
              <a:cxn ang="0">
                <a:pos x="584" y="455"/>
              </a:cxn>
              <a:cxn ang="0">
                <a:pos x="575" y="439"/>
              </a:cxn>
              <a:cxn ang="0">
                <a:pos x="572" y="408"/>
              </a:cxn>
              <a:cxn ang="0">
                <a:pos x="548" y="404"/>
              </a:cxn>
              <a:cxn ang="0">
                <a:pos x="518" y="389"/>
              </a:cxn>
              <a:cxn ang="0">
                <a:pos x="559" y="379"/>
              </a:cxn>
              <a:cxn ang="0">
                <a:pos x="625" y="370"/>
              </a:cxn>
              <a:cxn ang="0">
                <a:pos x="493" y="354"/>
              </a:cxn>
              <a:cxn ang="0">
                <a:pos x="445" y="333"/>
              </a:cxn>
              <a:cxn ang="0">
                <a:pos x="398" y="369"/>
              </a:cxn>
              <a:cxn ang="0">
                <a:pos x="380" y="395"/>
              </a:cxn>
              <a:cxn ang="0">
                <a:pos x="353" y="400"/>
              </a:cxn>
              <a:cxn ang="0">
                <a:pos x="328" y="392"/>
              </a:cxn>
              <a:cxn ang="0">
                <a:pos x="306" y="376"/>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397" name="Freeform 349"/>
          <p:cNvSpPr>
            <a:spLocks/>
          </p:cNvSpPr>
          <p:nvPr>
            <p:custDataLst>
              <p:tags r:id="rId252"/>
            </p:custDataLst>
          </p:nvPr>
        </p:nvSpPr>
        <p:spPr bwMode="auto">
          <a:xfrm>
            <a:off x="5018088" y="2357438"/>
            <a:ext cx="47625" cy="63500"/>
          </a:xfrm>
          <a:custGeom>
            <a:avLst/>
            <a:gdLst/>
            <a:ahLst/>
            <a:cxnLst>
              <a:cxn ang="0">
                <a:pos x="48" y="0"/>
              </a:cxn>
              <a:cxn ang="0">
                <a:pos x="81" y="31"/>
              </a:cxn>
              <a:cxn ang="0">
                <a:pos x="94" y="67"/>
              </a:cxn>
              <a:cxn ang="0">
                <a:pos x="107" y="86"/>
              </a:cxn>
              <a:cxn ang="0">
                <a:pos x="107" y="117"/>
              </a:cxn>
              <a:cxn ang="0">
                <a:pos x="107" y="123"/>
              </a:cxn>
              <a:cxn ang="0">
                <a:pos x="88" y="114"/>
              </a:cxn>
              <a:cxn ang="0">
                <a:pos x="73" y="105"/>
              </a:cxn>
              <a:cxn ang="0">
                <a:pos x="61" y="98"/>
              </a:cxn>
              <a:cxn ang="0">
                <a:pos x="54" y="92"/>
              </a:cxn>
              <a:cxn ang="0">
                <a:pos x="51" y="83"/>
              </a:cxn>
              <a:cxn ang="0">
                <a:pos x="48" y="73"/>
              </a:cxn>
              <a:cxn ang="0">
                <a:pos x="39" y="74"/>
              </a:cxn>
              <a:cxn ang="0">
                <a:pos x="32" y="73"/>
              </a:cxn>
              <a:cxn ang="0">
                <a:pos x="26" y="72"/>
              </a:cxn>
              <a:cxn ang="0">
                <a:pos x="21" y="70"/>
              </a:cxn>
              <a:cxn ang="0">
                <a:pos x="17" y="67"/>
              </a:cxn>
              <a:cxn ang="0">
                <a:pos x="14" y="63"/>
              </a:cxn>
              <a:cxn ang="0">
                <a:pos x="11" y="59"/>
              </a:cxn>
              <a:cxn ang="0">
                <a:pos x="9" y="54"/>
              </a:cxn>
              <a:cxn ang="0">
                <a:pos x="4" y="31"/>
              </a:cxn>
              <a:cxn ang="0">
                <a:pos x="0" y="6"/>
              </a:cxn>
              <a:cxn ang="0">
                <a:pos x="34" y="0"/>
              </a:cxn>
              <a:cxn ang="0">
                <a:pos x="48" y="0"/>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98" name="Freeform 350"/>
          <p:cNvSpPr>
            <a:spLocks/>
          </p:cNvSpPr>
          <p:nvPr>
            <p:custDataLst>
              <p:tags r:id="rId253"/>
            </p:custDataLst>
          </p:nvPr>
        </p:nvSpPr>
        <p:spPr bwMode="auto">
          <a:xfrm>
            <a:off x="5561013" y="2371725"/>
            <a:ext cx="207962" cy="122238"/>
          </a:xfrm>
          <a:custGeom>
            <a:avLst/>
            <a:gdLst/>
            <a:ahLst/>
            <a:cxnLst>
              <a:cxn ang="0">
                <a:pos x="106" y="67"/>
              </a:cxn>
              <a:cxn ang="0">
                <a:pos x="166" y="86"/>
              </a:cxn>
              <a:cxn ang="0">
                <a:pos x="272" y="105"/>
              </a:cxn>
              <a:cxn ang="0">
                <a:pos x="372" y="86"/>
              </a:cxn>
              <a:cxn ang="0">
                <a:pos x="383" y="95"/>
              </a:cxn>
              <a:cxn ang="0">
                <a:pos x="391" y="114"/>
              </a:cxn>
              <a:cxn ang="0">
                <a:pos x="406" y="124"/>
              </a:cxn>
              <a:cxn ang="0">
                <a:pos x="424" y="129"/>
              </a:cxn>
              <a:cxn ang="0">
                <a:pos x="433" y="134"/>
              </a:cxn>
              <a:cxn ang="0">
                <a:pos x="441" y="141"/>
              </a:cxn>
              <a:cxn ang="0">
                <a:pos x="448" y="151"/>
              </a:cxn>
              <a:cxn ang="0">
                <a:pos x="455" y="170"/>
              </a:cxn>
              <a:cxn ang="0">
                <a:pos x="471" y="190"/>
              </a:cxn>
              <a:cxn ang="0">
                <a:pos x="350" y="202"/>
              </a:cxn>
              <a:cxn ang="0">
                <a:pos x="330" y="224"/>
              </a:cxn>
              <a:cxn ang="0">
                <a:pos x="317" y="233"/>
              </a:cxn>
              <a:cxn ang="0">
                <a:pos x="306" y="233"/>
              </a:cxn>
              <a:cxn ang="0">
                <a:pos x="298" y="230"/>
              </a:cxn>
              <a:cxn ang="0">
                <a:pos x="292" y="224"/>
              </a:cxn>
              <a:cxn ang="0">
                <a:pos x="289" y="216"/>
              </a:cxn>
              <a:cxn ang="0">
                <a:pos x="284" y="199"/>
              </a:cxn>
              <a:cxn ang="0">
                <a:pos x="278" y="174"/>
              </a:cxn>
              <a:cxn ang="0">
                <a:pos x="269" y="155"/>
              </a:cxn>
              <a:cxn ang="0">
                <a:pos x="258" y="148"/>
              </a:cxn>
              <a:cxn ang="0">
                <a:pos x="246" y="141"/>
              </a:cxn>
              <a:cxn ang="0">
                <a:pos x="236" y="133"/>
              </a:cxn>
              <a:cxn ang="0">
                <a:pos x="224" y="140"/>
              </a:cxn>
              <a:cxn ang="0">
                <a:pos x="207" y="162"/>
              </a:cxn>
              <a:cxn ang="0">
                <a:pos x="200" y="177"/>
              </a:cxn>
              <a:cxn ang="0">
                <a:pos x="188" y="190"/>
              </a:cxn>
              <a:cxn ang="0">
                <a:pos x="167" y="201"/>
              </a:cxn>
              <a:cxn ang="0">
                <a:pos x="147" y="213"/>
              </a:cxn>
              <a:cxn ang="0">
                <a:pos x="130" y="219"/>
              </a:cxn>
              <a:cxn ang="0">
                <a:pos x="114" y="222"/>
              </a:cxn>
              <a:cxn ang="0">
                <a:pos x="97" y="221"/>
              </a:cxn>
              <a:cxn ang="0">
                <a:pos x="82" y="217"/>
              </a:cxn>
              <a:cxn ang="0">
                <a:pos x="63" y="205"/>
              </a:cxn>
              <a:cxn ang="0">
                <a:pos x="59" y="197"/>
              </a:cxn>
              <a:cxn ang="0">
                <a:pos x="59" y="135"/>
              </a:cxn>
              <a:cxn ang="0">
                <a:pos x="0" y="98"/>
              </a:cxn>
              <a:cxn ang="0">
                <a:pos x="53" y="80"/>
              </a:cxn>
              <a:cxn ang="0">
                <a:pos x="86" y="30"/>
              </a:cxn>
              <a:cxn ang="0">
                <a:pos x="133" y="0"/>
              </a:cxn>
              <a:cxn ang="0">
                <a:pos x="166" y="42"/>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399" name="Freeform 351"/>
          <p:cNvSpPr>
            <a:spLocks/>
          </p:cNvSpPr>
          <p:nvPr>
            <p:custDataLst>
              <p:tags r:id="rId254"/>
            </p:custDataLst>
          </p:nvPr>
        </p:nvSpPr>
        <p:spPr bwMode="auto">
          <a:xfrm>
            <a:off x="5610225" y="2300288"/>
            <a:ext cx="225425" cy="125412"/>
          </a:xfrm>
          <a:custGeom>
            <a:avLst/>
            <a:gdLst/>
            <a:ahLst/>
            <a:cxnLst>
              <a:cxn ang="0">
                <a:pos x="106" y="185"/>
              </a:cxn>
              <a:cxn ang="0">
                <a:pos x="173" y="148"/>
              </a:cxn>
              <a:cxn ang="0">
                <a:pos x="93" y="105"/>
              </a:cxn>
              <a:cxn ang="0">
                <a:pos x="47" y="117"/>
              </a:cxn>
              <a:cxn ang="0">
                <a:pos x="66" y="61"/>
              </a:cxn>
              <a:cxn ang="0">
                <a:pos x="40" y="43"/>
              </a:cxn>
              <a:cxn ang="0">
                <a:pos x="112" y="25"/>
              </a:cxn>
              <a:cxn ang="0">
                <a:pos x="186" y="0"/>
              </a:cxn>
              <a:cxn ang="0">
                <a:pos x="312" y="19"/>
              </a:cxn>
              <a:cxn ang="0">
                <a:pos x="439" y="25"/>
              </a:cxn>
              <a:cxn ang="0">
                <a:pos x="525" y="55"/>
              </a:cxn>
              <a:cxn ang="0">
                <a:pos x="519" y="69"/>
              </a:cxn>
              <a:cxn ang="0">
                <a:pos x="510" y="82"/>
              </a:cxn>
              <a:cxn ang="0">
                <a:pos x="499" y="92"/>
              </a:cxn>
              <a:cxn ang="0">
                <a:pos x="485" y="99"/>
              </a:cxn>
              <a:cxn ang="0">
                <a:pos x="442" y="103"/>
              </a:cxn>
              <a:cxn ang="0">
                <a:pos x="418" y="107"/>
              </a:cxn>
              <a:cxn ang="0">
                <a:pos x="407" y="111"/>
              </a:cxn>
              <a:cxn ang="0">
                <a:pos x="399" y="117"/>
              </a:cxn>
              <a:cxn ang="0">
                <a:pos x="387" y="136"/>
              </a:cxn>
              <a:cxn ang="0">
                <a:pos x="378" y="147"/>
              </a:cxn>
              <a:cxn ang="0">
                <a:pos x="365" y="154"/>
              </a:cxn>
              <a:cxn ang="0">
                <a:pos x="305" y="166"/>
              </a:cxn>
              <a:cxn ang="0">
                <a:pos x="273" y="173"/>
              </a:cxn>
              <a:cxn ang="0">
                <a:pos x="260" y="178"/>
              </a:cxn>
              <a:cxn ang="0">
                <a:pos x="261" y="192"/>
              </a:cxn>
              <a:cxn ang="0">
                <a:pos x="263" y="203"/>
              </a:cxn>
              <a:cxn ang="0">
                <a:pos x="273" y="222"/>
              </a:cxn>
              <a:cxn ang="0">
                <a:pos x="219" y="228"/>
              </a:cxn>
              <a:cxn ang="0">
                <a:pos x="112" y="234"/>
              </a:cxn>
              <a:cxn ang="0">
                <a:pos x="20" y="222"/>
              </a:cxn>
              <a:cxn ang="0">
                <a:pos x="53" y="166"/>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400" name="Freeform 352"/>
          <p:cNvSpPr>
            <a:spLocks/>
          </p:cNvSpPr>
          <p:nvPr>
            <p:custDataLst>
              <p:tags r:id="rId255"/>
            </p:custDataLst>
          </p:nvPr>
        </p:nvSpPr>
        <p:spPr bwMode="auto">
          <a:xfrm>
            <a:off x="5216525" y="2316163"/>
            <a:ext cx="342900" cy="227012"/>
          </a:xfrm>
          <a:custGeom>
            <a:avLst/>
            <a:gdLst/>
            <a:ahLst/>
            <a:cxnLst>
              <a:cxn ang="0">
                <a:pos x="768" y="292"/>
              </a:cxn>
              <a:cxn ang="0">
                <a:pos x="751" y="293"/>
              </a:cxn>
              <a:cxn ang="0">
                <a:pos x="731" y="302"/>
              </a:cxn>
              <a:cxn ang="0">
                <a:pos x="723" y="308"/>
              </a:cxn>
              <a:cxn ang="0">
                <a:pos x="717" y="332"/>
              </a:cxn>
              <a:cxn ang="0">
                <a:pos x="713" y="360"/>
              </a:cxn>
              <a:cxn ang="0">
                <a:pos x="704" y="376"/>
              </a:cxn>
              <a:cxn ang="0">
                <a:pos x="671" y="402"/>
              </a:cxn>
              <a:cxn ang="0">
                <a:pos x="633" y="420"/>
              </a:cxn>
              <a:cxn ang="0">
                <a:pos x="612" y="424"/>
              </a:cxn>
              <a:cxn ang="0">
                <a:pos x="587" y="429"/>
              </a:cxn>
              <a:cxn ang="0">
                <a:pos x="567" y="428"/>
              </a:cxn>
              <a:cxn ang="0">
                <a:pos x="545" y="388"/>
              </a:cxn>
              <a:cxn ang="0">
                <a:pos x="515" y="344"/>
              </a:cxn>
              <a:cxn ang="0">
                <a:pos x="478" y="334"/>
              </a:cxn>
              <a:cxn ang="0">
                <a:pos x="448" y="315"/>
              </a:cxn>
              <a:cxn ang="0">
                <a:pos x="417" y="294"/>
              </a:cxn>
              <a:cxn ang="0">
                <a:pos x="373" y="274"/>
              </a:cxn>
              <a:cxn ang="0">
                <a:pos x="306" y="258"/>
              </a:cxn>
              <a:cxn ang="0">
                <a:pos x="182" y="283"/>
              </a:cxn>
              <a:cxn ang="0">
                <a:pos x="151" y="306"/>
              </a:cxn>
              <a:cxn ang="0">
                <a:pos x="127" y="308"/>
              </a:cxn>
              <a:cxn ang="0">
                <a:pos x="66" y="252"/>
              </a:cxn>
              <a:cxn ang="0">
                <a:pos x="66" y="204"/>
              </a:cxn>
              <a:cxn ang="0">
                <a:pos x="40" y="179"/>
              </a:cxn>
              <a:cxn ang="0">
                <a:pos x="42" y="199"/>
              </a:cxn>
              <a:cxn ang="0">
                <a:pos x="36" y="218"/>
              </a:cxn>
              <a:cxn ang="0">
                <a:pos x="30" y="221"/>
              </a:cxn>
              <a:cxn ang="0">
                <a:pos x="31" y="203"/>
              </a:cxn>
              <a:cxn ang="0">
                <a:pos x="27" y="174"/>
              </a:cxn>
              <a:cxn ang="0">
                <a:pos x="33" y="163"/>
              </a:cxn>
              <a:cxn ang="0">
                <a:pos x="40" y="152"/>
              </a:cxn>
              <a:cxn ang="0">
                <a:pos x="27" y="129"/>
              </a:cxn>
              <a:cxn ang="0">
                <a:pos x="7" y="126"/>
              </a:cxn>
              <a:cxn ang="0">
                <a:pos x="0" y="117"/>
              </a:cxn>
              <a:cxn ang="0">
                <a:pos x="3" y="104"/>
              </a:cxn>
              <a:cxn ang="0">
                <a:pos x="11" y="94"/>
              </a:cxn>
              <a:cxn ang="0">
                <a:pos x="27" y="92"/>
              </a:cxn>
              <a:cxn ang="0">
                <a:pos x="41" y="99"/>
              </a:cxn>
              <a:cxn ang="0">
                <a:pos x="57" y="104"/>
              </a:cxn>
              <a:cxn ang="0">
                <a:pos x="71" y="92"/>
              </a:cxn>
              <a:cxn ang="0">
                <a:pos x="83" y="77"/>
              </a:cxn>
              <a:cxn ang="0">
                <a:pos x="87" y="64"/>
              </a:cxn>
              <a:cxn ang="0">
                <a:pos x="78" y="55"/>
              </a:cxn>
              <a:cxn ang="0">
                <a:pos x="55" y="49"/>
              </a:cxn>
              <a:cxn ang="0">
                <a:pos x="47" y="40"/>
              </a:cxn>
              <a:cxn ang="0">
                <a:pos x="41" y="28"/>
              </a:cxn>
              <a:cxn ang="0">
                <a:pos x="107" y="43"/>
              </a:cxn>
              <a:cxn ang="0">
                <a:pos x="219" y="74"/>
              </a:cxn>
              <a:cxn ang="0">
                <a:pos x="273" y="0"/>
              </a:cxn>
              <a:cxn ang="0">
                <a:pos x="373" y="43"/>
              </a:cxn>
              <a:cxn ang="0">
                <a:pos x="465" y="92"/>
              </a:cxn>
              <a:cxn ang="0">
                <a:pos x="591" y="210"/>
              </a:cxn>
              <a:cxn ang="0">
                <a:pos x="724" y="265"/>
              </a:cxn>
              <a:cxn ang="0">
                <a:pos x="778" y="295"/>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401" name="Freeform 353"/>
          <p:cNvSpPr>
            <a:spLocks/>
          </p:cNvSpPr>
          <p:nvPr>
            <p:custDataLst>
              <p:tags r:id="rId256"/>
            </p:custDataLst>
          </p:nvPr>
        </p:nvSpPr>
        <p:spPr bwMode="auto">
          <a:xfrm>
            <a:off x="4425950" y="2203450"/>
            <a:ext cx="107950" cy="149225"/>
          </a:xfrm>
          <a:custGeom>
            <a:avLst/>
            <a:gdLst/>
            <a:ahLst/>
            <a:cxnLst>
              <a:cxn ang="0">
                <a:pos x="30" y="27"/>
              </a:cxn>
              <a:cxn ang="0">
                <a:pos x="28" y="24"/>
              </a:cxn>
              <a:cxn ang="0">
                <a:pos x="24" y="17"/>
              </a:cxn>
              <a:cxn ang="0">
                <a:pos x="35" y="5"/>
              </a:cxn>
              <a:cxn ang="0">
                <a:pos x="67" y="1"/>
              </a:cxn>
              <a:cxn ang="0">
                <a:pos x="126" y="12"/>
              </a:cxn>
              <a:cxn ang="0">
                <a:pos x="131" y="30"/>
              </a:cxn>
              <a:cxn ang="0">
                <a:pos x="139" y="46"/>
              </a:cxn>
              <a:cxn ang="0">
                <a:pos x="151" y="57"/>
              </a:cxn>
              <a:cxn ang="0">
                <a:pos x="165" y="67"/>
              </a:cxn>
              <a:cxn ang="0">
                <a:pos x="191" y="87"/>
              </a:cxn>
              <a:cxn ang="0">
                <a:pos x="203" y="101"/>
              </a:cxn>
              <a:cxn ang="0">
                <a:pos x="212" y="117"/>
              </a:cxn>
              <a:cxn ang="0">
                <a:pos x="226" y="117"/>
              </a:cxn>
              <a:cxn ang="0">
                <a:pos x="221" y="124"/>
              </a:cxn>
              <a:cxn ang="0">
                <a:pos x="221" y="129"/>
              </a:cxn>
              <a:cxn ang="0">
                <a:pos x="228" y="140"/>
              </a:cxn>
              <a:cxn ang="0">
                <a:pos x="239" y="154"/>
              </a:cxn>
              <a:cxn ang="0">
                <a:pos x="244" y="162"/>
              </a:cxn>
              <a:cxn ang="0">
                <a:pos x="246" y="173"/>
              </a:cxn>
              <a:cxn ang="0">
                <a:pos x="241" y="184"/>
              </a:cxn>
              <a:cxn ang="0">
                <a:pos x="233" y="192"/>
              </a:cxn>
              <a:cxn ang="0">
                <a:pos x="223" y="198"/>
              </a:cxn>
              <a:cxn ang="0">
                <a:pos x="220" y="204"/>
              </a:cxn>
              <a:cxn ang="0">
                <a:pos x="189" y="215"/>
              </a:cxn>
              <a:cxn ang="0">
                <a:pos x="164" y="230"/>
              </a:cxn>
              <a:cxn ang="0">
                <a:pos x="113" y="265"/>
              </a:cxn>
              <a:cxn ang="0">
                <a:pos x="88" y="231"/>
              </a:cxn>
              <a:cxn ang="0">
                <a:pos x="79" y="220"/>
              </a:cxn>
              <a:cxn ang="0">
                <a:pos x="72" y="216"/>
              </a:cxn>
              <a:cxn ang="0">
                <a:pos x="60" y="217"/>
              </a:cxn>
              <a:cxn ang="0">
                <a:pos x="54" y="221"/>
              </a:cxn>
              <a:cxn ang="0">
                <a:pos x="49" y="228"/>
              </a:cxn>
              <a:cxn ang="0">
                <a:pos x="48" y="236"/>
              </a:cxn>
              <a:cxn ang="0">
                <a:pos x="45" y="257"/>
              </a:cxn>
              <a:cxn ang="0">
                <a:pos x="41" y="270"/>
              </a:cxn>
              <a:cxn ang="0">
                <a:pos x="33" y="284"/>
              </a:cxn>
              <a:cxn ang="0">
                <a:pos x="26" y="243"/>
              </a:cxn>
              <a:cxn ang="0">
                <a:pos x="17" y="227"/>
              </a:cxn>
              <a:cxn ang="0">
                <a:pos x="11" y="221"/>
              </a:cxn>
              <a:cxn ang="0">
                <a:pos x="0" y="216"/>
              </a:cxn>
              <a:cxn ang="0">
                <a:pos x="1" y="204"/>
              </a:cxn>
              <a:cxn ang="0">
                <a:pos x="4" y="193"/>
              </a:cxn>
              <a:cxn ang="0">
                <a:pos x="15" y="176"/>
              </a:cxn>
              <a:cxn ang="0">
                <a:pos x="31" y="161"/>
              </a:cxn>
              <a:cxn ang="0">
                <a:pos x="46" y="141"/>
              </a:cxn>
              <a:cxn ang="0">
                <a:pos x="33" y="44"/>
              </a:cxn>
            </a:cxnLst>
            <a:rect l="0" t="0" r="r" b="b"/>
            <a:pathLst>
              <a:path w="246" h="284">
                <a:moveTo>
                  <a:pt x="33" y="44"/>
                </a:moveTo>
                <a:lnTo>
                  <a:pt x="30" y="27"/>
                </a:lnTo>
                <a:lnTo>
                  <a:pt x="28" y="24"/>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02" name="Freeform 354"/>
          <p:cNvSpPr>
            <a:spLocks/>
          </p:cNvSpPr>
          <p:nvPr>
            <p:custDataLst>
              <p:tags r:id="rId257"/>
            </p:custDataLst>
          </p:nvPr>
        </p:nvSpPr>
        <p:spPr bwMode="auto">
          <a:xfrm>
            <a:off x="4473575" y="2311400"/>
            <a:ext cx="68263" cy="60325"/>
          </a:xfrm>
          <a:custGeom>
            <a:avLst/>
            <a:gdLst/>
            <a:ahLst/>
            <a:cxnLst>
              <a:cxn ang="0">
                <a:pos x="114" y="0"/>
              </a:cxn>
              <a:cxn ang="0">
                <a:pos x="114" y="9"/>
              </a:cxn>
              <a:cxn ang="0">
                <a:pos x="114" y="18"/>
              </a:cxn>
              <a:cxn ang="0">
                <a:pos x="115" y="25"/>
              </a:cxn>
              <a:cxn ang="0">
                <a:pos x="117" y="32"/>
              </a:cxn>
              <a:cxn ang="0">
                <a:pos x="119" y="34"/>
              </a:cxn>
              <a:cxn ang="0">
                <a:pos x="121" y="37"/>
              </a:cxn>
              <a:cxn ang="0">
                <a:pos x="123" y="38"/>
              </a:cxn>
              <a:cxn ang="0">
                <a:pos x="127" y="39"/>
              </a:cxn>
              <a:cxn ang="0">
                <a:pos x="131" y="40"/>
              </a:cxn>
              <a:cxn ang="0">
                <a:pos x="135" y="39"/>
              </a:cxn>
              <a:cxn ang="0">
                <a:pos x="140" y="38"/>
              </a:cxn>
              <a:cxn ang="0">
                <a:pos x="146" y="36"/>
              </a:cxn>
              <a:cxn ang="0">
                <a:pos x="149" y="43"/>
              </a:cxn>
              <a:cxn ang="0">
                <a:pos x="153" y="52"/>
              </a:cxn>
              <a:cxn ang="0">
                <a:pos x="157" y="64"/>
              </a:cxn>
              <a:cxn ang="0">
                <a:pos x="160" y="74"/>
              </a:cxn>
              <a:cxn ang="0">
                <a:pos x="133" y="88"/>
              </a:cxn>
              <a:cxn ang="0">
                <a:pos x="106" y="102"/>
              </a:cxn>
              <a:cxn ang="0">
                <a:pos x="92" y="107"/>
              </a:cxn>
              <a:cxn ang="0">
                <a:pos x="76" y="113"/>
              </a:cxn>
              <a:cxn ang="0">
                <a:pos x="62" y="116"/>
              </a:cxn>
              <a:cxn ang="0">
                <a:pos x="47" y="117"/>
              </a:cxn>
              <a:cxn ang="0">
                <a:pos x="32" y="99"/>
              </a:cxn>
              <a:cxn ang="0">
                <a:pos x="21" y="83"/>
              </a:cxn>
              <a:cxn ang="0">
                <a:pos x="10" y="69"/>
              </a:cxn>
              <a:cxn ang="0">
                <a:pos x="0" y="55"/>
              </a:cxn>
              <a:cxn ang="0">
                <a:pos x="13" y="48"/>
              </a:cxn>
              <a:cxn ang="0">
                <a:pos x="41" y="32"/>
              </a:cxn>
              <a:cxn ang="0">
                <a:pos x="60" y="23"/>
              </a:cxn>
              <a:cxn ang="0">
                <a:pos x="78" y="14"/>
              </a:cxn>
              <a:cxn ang="0">
                <a:pos x="97" y="6"/>
              </a:cxn>
              <a:cxn ang="0">
                <a:pos x="114" y="0"/>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03" name="Freeform 355"/>
          <p:cNvSpPr>
            <a:spLocks/>
          </p:cNvSpPr>
          <p:nvPr>
            <p:custDataLst>
              <p:tags r:id="rId258"/>
            </p:custDataLst>
          </p:nvPr>
        </p:nvSpPr>
        <p:spPr bwMode="auto">
          <a:xfrm>
            <a:off x="4557713" y="2935288"/>
            <a:ext cx="411162" cy="611187"/>
          </a:xfrm>
          <a:custGeom>
            <a:avLst/>
            <a:gdLst/>
            <a:ahLst/>
            <a:cxnLst>
              <a:cxn ang="0">
                <a:pos x="742" y="5"/>
              </a:cxn>
              <a:cxn ang="0">
                <a:pos x="765" y="23"/>
              </a:cxn>
              <a:cxn ang="0">
                <a:pos x="803" y="30"/>
              </a:cxn>
              <a:cxn ang="0">
                <a:pos x="814" y="55"/>
              </a:cxn>
              <a:cxn ang="0">
                <a:pos x="835" y="109"/>
              </a:cxn>
              <a:cxn ang="0">
                <a:pos x="837" y="187"/>
              </a:cxn>
              <a:cxn ang="0">
                <a:pos x="857" y="243"/>
              </a:cxn>
              <a:cxn ang="0">
                <a:pos x="922" y="292"/>
              </a:cxn>
              <a:cxn ang="0">
                <a:pos x="879" y="361"/>
              </a:cxn>
              <a:cxn ang="0">
                <a:pos x="851" y="410"/>
              </a:cxn>
              <a:cxn ang="0">
                <a:pos x="809" y="635"/>
              </a:cxn>
              <a:cxn ang="0">
                <a:pos x="770" y="677"/>
              </a:cxn>
              <a:cxn ang="0">
                <a:pos x="763" y="721"/>
              </a:cxn>
              <a:cxn ang="0">
                <a:pos x="745" y="735"/>
              </a:cxn>
              <a:cxn ang="0">
                <a:pos x="723" y="798"/>
              </a:cxn>
              <a:cxn ang="0">
                <a:pos x="692" y="877"/>
              </a:cxn>
              <a:cxn ang="0">
                <a:pos x="662" y="903"/>
              </a:cxn>
              <a:cxn ang="0">
                <a:pos x="664" y="934"/>
              </a:cxn>
              <a:cxn ang="0">
                <a:pos x="686" y="939"/>
              </a:cxn>
              <a:cxn ang="0">
                <a:pos x="709" y="950"/>
              </a:cxn>
              <a:cxn ang="0">
                <a:pos x="742" y="971"/>
              </a:cxn>
              <a:cxn ang="0">
                <a:pos x="756" y="1007"/>
              </a:cxn>
              <a:cxn ang="0">
                <a:pos x="775" y="1043"/>
              </a:cxn>
              <a:cxn ang="0">
                <a:pos x="803" y="1053"/>
              </a:cxn>
              <a:cxn ang="0">
                <a:pos x="809" y="1094"/>
              </a:cxn>
              <a:cxn ang="0">
                <a:pos x="718" y="1115"/>
              </a:cxn>
              <a:cxn ang="0">
                <a:pos x="687" y="1157"/>
              </a:cxn>
              <a:cxn ang="0">
                <a:pos x="598" y="1170"/>
              </a:cxn>
              <a:cxn ang="0">
                <a:pos x="515" y="1158"/>
              </a:cxn>
              <a:cxn ang="0">
                <a:pos x="464" y="1123"/>
              </a:cxn>
              <a:cxn ang="0">
                <a:pos x="390" y="1125"/>
              </a:cxn>
              <a:cxn ang="0">
                <a:pos x="319" y="1120"/>
              </a:cxn>
              <a:cxn ang="0">
                <a:pos x="297" y="1104"/>
              </a:cxn>
              <a:cxn ang="0">
                <a:pos x="294" y="1075"/>
              </a:cxn>
              <a:cxn ang="0">
                <a:pos x="274" y="1029"/>
              </a:cxn>
              <a:cxn ang="0">
                <a:pos x="216" y="974"/>
              </a:cxn>
              <a:cxn ang="0">
                <a:pos x="193" y="925"/>
              </a:cxn>
              <a:cxn ang="0">
                <a:pos x="152" y="903"/>
              </a:cxn>
              <a:cxn ang="0">
                <a:pos x="120" y="846"/>
              </a:cxn>
              <a:cxn ang="0">
                <a:pos x="97" y="788"/>
              </a:cxn>
              <a:cxn ang="0">
                <a:pos x="65" y="758"/>
              </a:cxn>
              <a:cxn ang="0">
                <a:pos x="33" y="676"/>
              </a:cxn>
              <a:cxn ang="0">
                <a:pos x="4" y="611"/>
              </a:cxn>
              <a:cxn ang="0">
                <a:pos x="18" y="577"/>
              </a:cxn>
              <a:cxn ang="0">
                <a:pos x="29" y="521"/>
              </a:cxn>
              <a:cxn ang="0">
                <a:pos x="64" y="474"/>
              </a:cxn>
              <a:cxn ang="0">
                <a:pos x="113" y="222"/>
              </a:cxn>
              <a:cxn ang="0">
                <a:pos x="123" y="179"/>
              </a:cxn>
              <a:cxn ang="0">
                <a:pos x="153" y="171"/>
              </a:cxn>
              <a:cxn ang="0">
                <a:pos x="160" y="122"/>
              </a:cxn>
              <a:cxn ang="0">
                <a:pos x="159" y="67"/>
              </a:cxn>
              <a:cxn ang="0">
                <a:pos x="679" y="69"/>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404" name="Freeform 356"/>
          <p:cNvSpPr>
            <a:spLocks/>
          </p:cNvSpPr>
          <p:nvPr>
            <p:custDataLst>
              <p:tags r:id="rId259"/>
            </p:custDataLst>
          </p:nvPr>
        </p:nvSpPr>
        <p:spPr bwMode="auto">
          <a:xfrm>
            <a:off x="5041900" y="3275013"/>
            <a:ext cx="244475" cy="431800"/>
          </a:xfrm>
          <a:custGeom>
            <a:avLst/>
            <a:gdLst/>
            <a:ahLst/>
            <a:cxnLst>
              <a:cxn ang="0">
                <a:pos x="98" y="62"/>
              </a:cxn>
              <a:cxn ang="0">
                <a:pos x="112" y="56"/>
              </a:cxn>
              <a:cxn ang="0">
                <a:pos x="129" y="69"/>
              </a:cxn>
              <a:cxn ang="0">
                <a:pos x="149" y="85"/>
              </a:cxn>
              <a:cxn ang="0">
                <a:pos x="171" y="92"/>
              </a:cxn>
              <a:cxn ang="0">
                <a:pos x="215" y="88"/>
              </a:cxn>
              <a:cxn ang="0">
                <a:pos x="257" y="82"/>
              </a:cxn>
              <a:cxn ang="0">
                <a:pos x="291" y="79"/>
              </a:cxn>
              <a:cxn ang="0">
                <a:pos x="301" y="74"/>
              </a:cxn>
              <a:cxn ang="0">
                <a:pos x="301" y="68"/>
              </a:cxn>
              <a:cxn ang="0">
                <a:pos x="355" y="63"/>
              </a:cxn>
              <a:cxn ang="0">
                <a:pos x="434" y="45"/>
              </a:cxn>
              <a:cxn ang="0">
                <a:pos x="479" y="28"/>
              </a:cxn>
              <a:cxn ang="0">
                <a:pos x="514" y="8"/>
              </a:cxn>
              <a:cxn ang="0">
                <a:pos x="547" y="31"/>
              </a:cxn>
              <a:cxn ang="0">
                <a:pos x="555" y="57"/>
              </a:cxn>
              <a:cxn ang="0">
                <a:pos x="552" y="113"/>
              </a:cxn>
              <a:cxn ang="0">
                <a:pos x="532" y="174"/>
              </a:cxn>
              <a:cxn ang="0">
                <a:pos x="502" y="231"/>
              </a:cxn>
              <a:cxn ang="0">
                <a:pos x="447" y="321"/>
              </a:cxn>
              <a:cxn ang="0">
                <a:pos x="423" y="375"/>
              </a:cxn>
              <a:cxn ang="0">
                <a:pos x="410" y="415"/>
              </a:cxn>
              <a:cxn ang="0">
                <a:pos x="379" y="473"/>
              </a:cxn>
              <a:cxn ang="0">
                <a:pos x="330" y="531"/>
              </a:cxn>
              <a:cxn ang="0">
                <a:pos x="288" y="566"/>
              </a:cxn>
              <a:cxn ang="0">
                <a:pos x="239" y="600"/>
              </a:cxn>
              <a:cxn ang="0">
                <a:pos x="168" y="651"/>
              </a:cxn>
              <a:cxn ang="0">
                <a:pos x="143" y="680"/>
              </a:cxn>
              <a:cxn ang="0">
                <a:pos x="131" y="700"/>
              </a:cxn>
              <a:cxn ang="0">
                <a:pos x="116" y="717"/>
              </a:cxn>
              <a:cxn ang="0">
                <a:pos x="71" y="745"/>
              </a:cxn>
              <a:cxn ang="0">
                <a:pos x="19" y="801"/>
              </a:cxn>
              <a:cxn ang="0">
                <a:pos x="2" y="564"/>
              </a:cxn>
              <a:cxn ang="0">
                <a:pos x="3" y="554"/>
              </a:cxn>
              <a:cxn ang="0">
                <a:pos x="27" y="533"/>
              </a:cxn>
              <a:cxn ang="0">
                <a:pos x="42" y="516"/>
              </a:cxn>
              <a:cxn ang="0">
                <a:pos x="60" y="497"/>
              </a:cxn>
              <a:cxn ang="0">
                <a:pos x="111" y="480"/>
              </a:cxn>
              <a:cxn ang="0">
                <a:pos x="119" y="470"/>
              </a:cxn>
              <a:cxn ang="0">
                <a:pos x="129" y="452"/>
              </a:cxn>
              <a:cxn ang="0">
                <a:pos x="152" y="440"/>
              </a:cxn>
              <a:cxn ang="0">
                <a:pos x="174" y="439"/>
              </a:cxn>
              <a:cxn ang="0">
                <a:pos x="196" y="439"/>
              </a:cxn>
              <a:cxn ang="0">
                <a:pos x="228" y="429"/>
              </a:cxn>
              <a:cxn ang="0">
                <a:pos x="251" y="405"/>
              </a:cxn>
              <a:cxn ang="0">
                <a:pos x="265" y="379"/>
              </a:cxn>
              <a:cxn ang="0">
                <a:pos x="296" y="347"/>
              </a:cxn>
              <a:cxn ang="0">
                <a:pos x="354" y="293"/>
              </a:cxn>
              <a:cxn ang="0">
                <a:pos x="377" y="266"/>
              </a:cxn>
              <a:cxn ang="0">
                <a:pos x="324" y="246"/>
              </a:cxn>
              <a:cxn ang="0">
                <a:pos x="257" y="228"/>
              </a:cxn>
              <a:cxn ang="0">
                <a:pos x="184" y="209"/>
              </a:cxn>
              <a:cxn ang="0">
                <a:pos x="149" y="187"/>
              </a:cxn>
              <a:cxn ang="0">
                <a:pos x="112" y="154"/>
              </a:cxn>
              <a:cxn ang="0">
                <a:pos x="89" y="121"/>
              </a:cxn>
              <a:cxn ang="0">
                <a:pos x="77" y="80"/>
              </a:cxn>
              <a:cxn ang="0">
                <a:pos x="65" y="87"/>
              </a:cxn>
              <a:cxn ang="0">
                <a:pos x="84" y="68"/>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405" name="Freeform 357"/>
          <p:cNvSpPr>
            <a:spLocks/>
          </p:cNvSpPr>
          <p:nvPr>
            <p:custDataLst>
              <p:tags r:id="rId260"/>
            </p:custDataLst>
          </p:nvPr>
        </p:nvSpPr>
        <p:spPr bwMode="auto">
          <a:xfrm>
            <a:off x="5049838" y="3262313"/>
            <a:ext cx="38100" cy="58737"/>
          </a:xfrm>
          <a:custGeom>
            <a:avLst/>
            <a:gdLst/>
            <a:ahLst/>
            <a:cxnLst>
              <a:cxn ang="0">
                <a:pos x="59" y="0"/>
              </a:cxn>
              <a:cxn ang="0">
                <a:pos x="56" y="2"/>
              </a:cxn>
              <a:cxn ang="0">
                <a:pos x="52" y="3"/>
              </a:cxn>
              <a:cxn ang="0">
                <a:pos x="46" y="3"/>
              </a:cxn>
              <a:cxn ang="0">
                <a:pos x="40" y="3"/>
              </a:cxn>
              <a:cxn ang="0">
                <a:pos x="33" y="3"/>
              </a:cxn>
              <a:cxn ang="0">
                <a:pos x="27" y="3"/>
              </a:cxn>
              <a:cxn ang="0">
                <a:pos x="23" y="4"/>
              </a:cxn>
              <a:cxn ang="0">
                <a:pos x="20" y="6"/>
              </a:cxn>
              <a:cxn ang="0">
                <a:pos x="16" y="9"/>
              </a:cxn>
              <a:cxn ang="0">
                <a:pos x="13" y="12"/>
              </a:cxn>
              <a:cxn ang="0">
                <a:pos x="11" y="15"/>
              </a:cxn>
              <a:cxn ang="0">
                <a:pos x="8" y="20"/>
              </a:cxn>
              <a:cxn ang="0">
                <a:pos x="4" y="29"/>
              </a:cxn>
              <a:cxn ang="0">
                <a:pos x="2" y="38"/>
              </a:cxn>
              <a:cxn ang="0">
                <a:pos x="0" y="57"/>
              </a:cxn>
              <a:cxn ang="0">
                <a:pos x="0" y="75"/>
              </a:cxn>
              <a:cxn ang="0">
                <a:pos x="0" y="81"/>
              </a:cxn>
              <a:cxn ang="0">
                <a:pos x="1" y="86"/>
              </a:cxn>
              <a:cxn ang="0">
                <a:pos x="3" y="90"/>
              </a:cxn>
              <a:cxn ang="0">
                <a:pos x="7" y="93"/>
              </a:cxn>
              <a:cxn ang="0">
                <a:pos x="10" y="95"/>
              </a:cxn>
              <a:cxn ang="0">
                <a:pos x="13" y="96"/>
              </a:cxn>
              <a:cxn ang="0">
                <a:pos x="18" y="97"/>
              </a:cxn>
              <a:cxn ang="0">
                <a:pos x="21" y="97"/>
              </a:cxn>
              <a:cxn ang="0">
                <a:pos x="40" y="95"/>
              </a:cxn>
              <a:cxn ang="0">
                <a:pos x="53" y="93"/>
              </a:cxn>
              <a:cxn ang="0">
                <a:pos x="86" y="68"/>
              </a:cxn>
              <a:cxn ang="0">
                <a:pos x="59" y="0"/>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pattFill prst="dkUpDiag">
            <a:fgClr>
              <a:srgbClr val="FF0000"/>
            </a:fgClr>
            <a:bgClr>
              <a:schemeClr val="bg1"/>
            </a:bgClr>
          </a:patt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406" name="Freeform 358"/>
          <p:cNvSpPr>
            <a:spLocks/>
          </p:cNvSpPr>
          <p:nvPr>
            <p:custDataLst>
              <p:tags r:id="rId261"/>
            </p:custDataLst>
          </p:nvPr>
        </p:nvSpPr>
        <p:spPr bwMode="auto">
          <a:xfrm>
            <a:off x="4848225" y="3173413"/>
            <a:ext cx="363538" cy="376237"/>
          </a:xfrm>
          <a:custGeom>
            <a:avLst/>
            <a:gdLst/>
            <a:ahLst/>
            <a:cxnLst>
              <a:cxn ang="0">
                <a:pos x="182" y="36"/>
              </a:cxn>
              <a:cxn ang="0">
                <a:pos x="205" y="28"/>
              </a:cxn>
              <a:cxn ang="0">
                <a:pos x="247" y="0"/>
              </a:cxn>
              <a:cxn ang="0">
                <a:pos x="273" y="12"/>
              </a:cxn>
              <a:cxn ang="0">
                <a:pos x="327" y="37"/>
              </a:cxn>
              <a:cxn ang="0">
                <a:pos x="380" y="67"/>
              </a:cxn>
              <a:cxn ang="0">
                <a:pos x="426" y="98"/>
              </a:cxn>
              <a:cxn ang="0">
                <a:pos x="442" y="125"/>
              </a:cxn>
              <a:cxn ang="0">
                <a:pos x="443" y="140"/>
              </a:cxn>
              <a:cxn ang="0">
                <a:pos x="458" y="147"/>
              </a:cxn>
              <a:cxn ang="0">
                <a:pos x="499" y="178"/>
              </a:cxn>
              <a:cxn ang="0">
                <a:pos x="506" y="172"/>
              </a:cxn>
              <a:cxn ang="0">
                <a:pos x="488" y="184"/>
              </a:cxn>
              <a:cxn ang="0">
                <a:pos x="481" y="202"/>
              </a:cxn>
              <a:cxn ang="0">
                <a:pos x="481" y="252"/>
              </a:cxn>
              <a:cxn ang="0">
                <a:pos x="493" y="264"/>
              </a:cxn>
              <a:cxn ang="0">
                <a:pos x="526" y="265"/>
              </a:cxn>
              <a:cxn ang="0">
                <a:pos x="545" y="319"/>
              </a:cxn>
              <a:cxn ang="0">
                <a:pos x="583" y="361"/>
              </a:cxn>
              <a:cxn ang="0">
                <a:pos x="645" y="400"/>
              </a:cxn>
              <a:cxn ang="0">
                <a:pos x="738" y="430"/>
              </a:cxn>
              <a:cxn ang="0">
                <a:pos x="845" y="449"/>
              </a:cxn>
              <a:cxn ang="0">
                <a:pos x="811" y="482"/>
              </a:cxn>
              <a:cxn ang="0">
                <a:pos x="731" y="547"/>
              </a:cxn>
              <a:cxn ang="0">
                <a:pos x="712" y="579"/>
              </a:cxn>
              <a:cxn ang="0">
                <a:pos x="697" y="617"/>
              </a:cxn>
              <a:cxn ang="0">
                <a:pos x="674" y="629"/>
              </a:cxn>
              <a:cxn ang="0">
                <a:pos x="580" y="655"/>
              </a:cxn>
              <a:cxn ang="0">
                <a:pos x="559" y="671"/>
              </a:cxn>
              <a:cxn ang="0">
                <a:pos x="525" y="681"/>
              </a:cxn>
              <a:cxn ang="0">
                <a:pos x="482" y="693"/>
              </a:cxn>
              <a:cxn ang="0">
                <a:pos x="461" y="680"/>
              </a:cxn>
              <a:cxn ang="0">
                <a:pos x="427" y="679"/>
              </a:cxn>
              <a:cxn ang="0">
                <a:pos x="405" y="699"/>
              </a:cxn>
              <a:cxn ang="0">
                <a:pos x="390" y="714"/>
              </a:cxn>
              <a:cxn ang="0">
                <a:pos x="360" y="720"/>
              </a:cxn>
              <a:cxn ang="0">
                <a:pos x="318" y="714"/>
              </a:cxn>
              <a:cxn ang="0">
                <a:pos x="289" y="698"/>
              </a:cxn>
              <a:cxn ang="0">
                <a:pos x="246" y="671"/>
              </a:cxn>
              <a:cxn ang="0">
                <a:pos x="181" y="661"/>
              </a:cxn>
              <a:cxn ang="0">
                <a:pos x="140" y="653"/>
              </a:cxn>
              <a:cxn ang="0">
                <a:pos x="151" y="614"/>
              </a:cxn>
              <a:cxn ang="0">
                <a:pos x="127" y="596"/>
              </a:cxn>
              <a:cxn ang="0">
                <a:pos x="108" y="583"/>
              </a:cxn>
              <a:cxn ang="0">
                <a:pos x="93" y="551"/>
              </a:cxn>
              <a:cxn ang="0">
                <a:pos x="77" y="511"/>
              </a:cxn>
              <a:cxn ang="0">
                <a:pos x="49" y="489"/>
              </a:cxn>
              <a:cxn ang="0">
                <a:pos x="16" y="477"/>
              </a:cxn>
              <a:cxn ang="0">
                <a:pos x="5" y="472"/>
              </a:cxn>
              <a:cxn ang="0">
                <a:pos x="2" y="448"/>
              </a:cxn>
              <a:cxn ang="0">
                <a:pos x="21" y="422"/>
              </a:cxn>
              <a:cxn ang="0">
                <a:pos x="55" y="413"/>
              </a:cxn>
              <a:cxn ang="0">
                <a:pos x="67" y="321"/>
              </a:cxn>
              <a:cxn ang="0">
                <a:pos x="82" y="275"/>
              </a:cxn>
              <a:cxn ang="0">
                <a:pos x="95" y="260"/>
              </a:cxn>
              <a:cxn ang="0">
                <a:pos x="103" y="236"/>
              </a:cxn>
              <a:cxn ang="0">
                <a:pos x="116" y="206"/>
              </a:cxn>
              <a:cxn ang="0">
                <a:pos x="148" y="178"/>
              </a:cxn>
              <a:cxn ang="0">
                <a:pos x="167" y="160"/>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407" name="Line 359"/>
          <p:cNvSpPr>
            <a:spLocks noChangeShapeType="1"/>
          </p:cNvSpPr>
          <p:nvPr>
            <p:custDataLst>
              <p:tags r:id="rId262"/>
            </p:custDataLst>
          </p:nvPr>
        </p:nvSpPr>
        <p:spPr bwMode="auto">
          <a:xfrm flipH="1">
            <a:off x="1708150" y="3692525"/>
            <a:ext cx="4763" cy="7938"/>
          </a:xfrm>
          <a:prstGeom prst="line">
            <a:avLst/>
          </a:prstGeom>
          <a:noFill/>
          <a:ln w="9525">
            <a:solidFill>
              <a:srgbClr val="FFFFFF"/>
            </a:solidFill>
            <a:round/>
            <a:headEnd/>
            <a:tailEnd/>
          </a:ln>
        </p:spPr>
        <p:txBody>
          <a:bodyPr/>
          <a:lstStyle/>
          <a:p>
            <a:endParaRPr lang="en-US" sz="800" dirty="0">
              <a:solidFill>
                <a:prstClr val="black"/>
              </a:solidFill>
              <a:latin typeface="Arial" pitchFamily="34" charset="0"/>
              <a:cs typeface="Arial" pitchFamily="34" charset="0"/>
            </a:endParaRPr>
          </a:p>
        </p:txBody>
      </p:sp>
      <p:sp>
        <p:nvSpPr>
          <p:cNvPr id="2408" name="Freeform 360"/>
          <p:cNvSpPr>
            <a:spLocks/>
          </p:cNvSpPr>
          <p:nvPr>
            <p:custDataLst>
              <p:tags r:id="rId263"/>
            </p:custDataLst>
          </p:nvPr>
        </p:nvSpPr>
        <p:spPr bwMode="auto">
          <a:xfrm>
            <a:off x="1708150" y="3700463"/>
            <a:ext cx="12700" cy="58737"/>
          </a:xfrm>
          <a:custGeom>
            <a:avLst/>
            <a:gdLst/>
            <a:ahLst/>
            <a:cxnLst>
              <a:cxn ang="0">
                <a:pos x="0" y="0"/>
              </a:cxn>
              <a:cxn ang="0">
                <a:pos x="7" y="1"/>
              </a:cxn>
              <a:cxn ang="0">
                <a:pos x="15" y="3"/>
              </a:cxn>
              <a:cxn ang="0">
                <a:pos x="23" y="5"/>
              </a:cxn>
              <a:cxn ang="0">
                <a:pos x="33" y="6"/>
              </a:cxn>
            </a:cxnLst>
            <a:rect l="0" t="0" r="r" b="b"/>
            <a:pathLst>
              <a:path w="33" h="6">
                <a:moveTo>
                  <a:pt x="0" y="0"/>
                </a:moveTo>
                <a:lnTo>
                  <a:pt x="7" y="1"/>
                </a:lnTo>
                <a:lnTo>
                  <a:pt x="15" y="3"/>
                </a:lnTo>
                <a:lnTo>
                  <a:pt x="23" y="5"/>
                </a:lnTo>
                <a:lnTo>
                  <a:pt x="33" y="6"/>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409" name="Freeform 361"/>
          <p:cNvSpPr>
            <a:spLocks/>
          </p:cNvSpPr>
          <p:nvPr>
            <p:custDataLst>
              <p:tags r:id="rId264"/>
            </p:custDataLst>
          </p:nvPr>
        </p:nvSpPr>
        <p:spPr bwMode="auto">
          <a:xfrm>
            <a:off x="1716088" y="3687763"/>
            <a:ext cx="4762" cy="57150"/>
          </a:xfrm>
          <a:custGeom>
            <a:avLst/>
            <a:gdLst/>
            <a:ahLst/>
            <a:cxnLst>
              <a:cxn ang="0">
                <a:pos x="13" y="30"/>
              </a:cxn>
              <a:cxn ang="0">
                <a:pos x="13" y="0"/>
              </a:cxn>
              <a:cxn ang="0">
                <a:pos x="0" y="0"/>
              </a:cxn>
            </a:cxnLst>
            <a:rect l="0" t="0" r="r" b="b"/>
            <a:pathLst>
              <a:path w="13" h="30">
                <a:moveTo>
                  <a:pt x="13" y="30"/>
                </a:moveTo>
                <a:lnTo>
                  <a:pt x="13" y="0"/>
                </a:lnTo>
                <a:lnTo>
                  <a:pt x="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grpSp>
        <p:nvGrpSpPr>
          <p:cNvPr id="11" name="Group 362"/>
          <p:cNvGrpSpPr>
            <a:grpSpLocks/>
          </p:cNvGrpSpPr>
          <p:nvPr>
            <p:custDataLst>
              <p:tags r:id="rId265"/>
            </p:custDataLst>
          </p:nvPr>
        </p:nvGrpSpPr>
        <p:grpSpPr bwMode="auto">
          <a:xfrm>
            <a:off x="1708150" y="3622675"/>
            <a:ext cx="417513" cy="201613"/>
            <a:chOff x="912" y="2626"/>
            <a:chExt cx="311" cy="127"/>
          </a:xfrm>
          <a:solidFill>
            <a:srgbClr val="00B050"/>
          </a:solidFill>
        </p:grpSpPr>
        <p:sp>
          <p:nvSpPr>
            <p:cNvPr id="2411" name="Freeform 363"/>
            <p:cNvSpPr>
              <a:spLocks/>
            </p:cNvSpPr>
            <p:nvPr/>
          </p:nvSpPr>
          <p:spPr bwMode="auto">
            <a:xfrm>
              <a:off x="1110" y="2626"/>
              <a:ext cx="113" cy="127"/>
            </a:xfrm>
            <a:custGeom>
              <a:avLst/>
              <a:gdLst/>
              <a:ahLst/>
              <a:cxnLst>
                <a:cxn ang="0">
                  <a:pos x="312" y="79"/>
                </a:cxn>
                <a:cxn ang="0">
                  <a:pos x="286" y="79"/>
                </a:cxn>
                <a:cxn ang="0">
                  <a:pos x="265" y="79"/>
                </a:cxn>
                <a:cxn ang="0">
                  <a:pos x="249" y="74"/>
                </a:cxn>
                <a:cxn ang="0">
                  <a:pos x="222" y="59"/>
                </a:cxn>
                <a:cxn ang="0">
                  <a:pos x="168" y="20"/>
                </a:cxn>
                <a:cxn ang="0">
                  <a:pos x="137" y="6"/>
                </a:cxn>
                <a:cxn ang="0">
                  <a:pos x="129" y="19"/>
                </a:cxn>
                <a:cxn ang="0">
                  <a:pos x="119" y="29"/>
                </a:cxn>
                <a:cxn ang="0">
                  <a:pos x="107" y="35"/>
                </a:cxn>
                <a:cxn ang="0">
                  <a:pos x="86" y="56"/>
                </a:cxn>
                <a:cxn ang="0">
                  <a:pos x="53" y="97"/>
                </a:cxn>
                <a:cxn ang="0">
                  <a:pos x="30" y="131"/>
                </a:cxn>
                <a:cxn ang="0">
                  <a:pos x="17" y="154"/>
                </a:cxn>
                <a:cxn ang="0">
                  <a:pos x="7" y="177"/>
                </a:cxn>
                <a:cxn ang="0">
                  <a:pos x="0" y="198"/>
                </a:cxn>
                <a:cxn ang="0">
                  <a:pos x="0" y="213"/>
                </a:cxn>
                <a:cxn ang="0">
                  <a:pos x="3" y="222"/>
                </a:cxn>
                <a:cxn ang="0">
                  <a:pos x="9" y="231"/>
                </a:cxn>
                <a:cxn ang="0">
                  <a:pos x="24" y="241"/>
                </a:cxn>
                <a:cxn ang="0">
                  <a:pos x="39" y="245"/>
                </a:cxn>
                <a:cxn ang="0">
                  <a:pos x="52" y="245"/>
                </a:cxn>
                <a:cxn ang="0">
                  <a:pos x="63" y="241"/>
                </a:cxn>
                <a:cxn ang="0">
                  <a:pos x="73" y="236"/>
                </a:cxn>
                <a:cxn ang="0">
                  <a:pos x="78" y="236"/>
                </a:cxn>
                <a:cxn ang="0">
                  <a:pos x="80" y="238"/>
                </a:cxn>
                <a:cxn ang="0">
                  <a:pos x="80" y="257"/>
                </a:cxn>
                <a:cxn ang="0">
                  <a:pos x="76" y="279"/>
                </a:cxn>
                <a:cxn ang="0">
                  <a:pos x="71" y="290"/>
                </a:cxn>
                <a:cxn ang="0">
                  <a:pos x="73" y="307"/>
                </a:cxn>
                <a:cxn ang="0">
                  <a:pos x="80" y="331"/>
                </a:cxn>
                <a:cxn ang="0">
                  <a:pos x="89" y="351"/>
                </a:cxn>
                <a:cxn ang="0">
                  <a:pos x="122" y="373"/>
                </a:cxn>
                <a:cxn ang="0">
                  <a:pos x="142" y="385"/>
                </a:cxn>
                <a:cxn ang="0">
                  <a:pos x="152" y="386"/>
                </a:cxn>
                <a:cxn ang="0">
                  <a:pos x="163" y="377"/>
                </a:cxn>
                <a:cxn ang="0">
                  <a:pos x="173" y="363"/>
                </a:cxn>
                <a:cxn ang="0">
                  <a:pos x="178" y="350"/>
                </a:cxn>
                <a:cxn ang="0">
                  <a:pos x="181" y="338"/>
                </a:cxn>
                <a:cxn ang="0">
                  <a:pos x="184" y="323"/>
                </a:cxn>
                <a:cxn ang="0">
                  <a:pos x="195" y="304"/>
                </a:cxn>
                <a:cxn ang="0">
                  <a:pos x="216" y="281"/>
                </a:cxn>
                <a:cxn ang="0">
                  <a:pos x="238" y="263"/>
                </a:cxn>
                <a:cxn ang="0">
                  <a:pos x="264" y="249"/>
                </a:cxn>
                <a:cxn ang="0">
                  <a:pos x="300" y="229"/>
                </a:cxn>
                <a:cxn ang="0">
                  <a:pos x="324" y="212"/>
                </a:cxn>
                <a:cxn ang="0">
                  <a:pos x="338" y="199"/>
                </a:cxn>
                <a:cxn ang="0">
                  <a:pos x="346" y="185"/>
                </a:cxn>
                <a:cxn ang="0">
                  <a:pos x="352" y="169"/>
                </a:cxn>
                <a:cxn ang="0">
                  <a:pos x="351" y="149"/>
                </a:cxn>
                <a:cxn ang="0">
                  <a:pos x="344" y="125"/>
                </a:cxn>
                <a:cxn ang="0">
                  <a:pos x="330" y="91"/>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12" name="Freeform 364"/>
            <p:cNvSpPr>
              <a:spLocks/>
            </p:cNvSpPr>
            <p:nvPr/>
          </p:nvSpPr>
          <p:spPr bwMode="auto">
            <a:xfrm>
              <a:off x="923" y="2662"/>
              <a:ext cx="17" cy="26"/>
            </a:xfrm>
            <a:custGeom>
              <a:avLst/>
              <a:gdLst/>
              <a:ahLst/>
              <a:cxnLst>
                <a:cxn ang="0">
                  <a:pos x="14" y="0"/>
                </a:cxn>
                <a:cxn ang="0">
                  <a:pos x="20" y="0"/>
                </a:cxn>
                <a:cxn ang="0">
                  <a:pos x="25" y="2"/>
                </a:cxn>
                <a:cxn ang="0">
                  <a:pos x="30" y="6"/>
                </a:cxn>
                <a:cxn ang="0">
                  <a:pos x="36" y="9"/>
                </a:cxn>
                <a:cxn ang="0">
                  <a:pos x="40" y="13"/>
                </a:cxn>
                <a:cxn ang="0">
                  <a:pos x="45" y="17"/>
                </a:cxn>
                <a:cxn ang="0">
                  <a:pos x="47" y="21"/>
                </a:cxn>
                <a:cxn ang="0">
                  <a:pos x="48" y="24"/>
                </a:cxn>
                <a:cxn ang="0">
                  <a:pos x="51" y="34"/>
                </a:cxn>
                <a:cxn ang="0">
                  <a:pos x="52" y="41"/>
                </a:cxn>
                <a:cxn ang="0">
                  <a:pos x="51" y="46"/>
                </a:cxn>
                <a:cxn ang="0">
                  <a:pos x="49" y="50"/>
                </a:cxn>
                <a:cxn ang="0">
                  <a:pos x="47" y="54"/>
                </a:cxn>
                <a:cxn ang="0">
                  <a:pos x="44" y="60"/>
                </a:cxn>
                <a:cxn ang="0">
                  <a:pos x="41" y="65"/>
                </a:cxn>
                <a:cxn ang="0">
                  <a:pos x="41" y="73"/>
                </a:cxn>
                <a:cxn ang="0">
                  <a:pos x="29" y="75"/>
                </a:cxn>
                <a:cxn ang="0">
                  <a:pos x="16" y="78"/>
                </a:cxn>
                <a:cxn ang="0">
                  <a:pos x="11" y="78"/>
                </a:cxn>
                <a:cxn ang="0">
                  <a:pos x="5" y="78"/>
                </a:cxn>
                <a:cxn ang="0">
                  <a:pos x="4" y="78"/>
                </a:cxn>
                <a:cxn ang="0">
                  <a:pos x="2" y="77"/>
                </a:cxn>
                <a:cxn ang="0">
                  <a:pos x="2" y="75"/>
                </a:cxn>
                <a:cxn ang="0">
                  <a:pos x="1" y="73"/>
                </a:cxn>
                <a:cxn ang="0">
                  <a:pos x="0" y="69"/>
                </a:cxn>
                <a:cxn ang="0">
                  <a:pos x="1" y="64"/>
                </a:cxn>
                <a:cxn ang="0">
                  <a:pos x="3" y="60"/>
                </a:cxn>
                <a:cxn ang="0">
                  <a:pos x="7" y="56"/>
                </a:cxn>
                <a:cxn ang="0">
                  <a:pos x="17" y="47"/>
                </a:cxn>
                <a:cxn ang="0">
                  <a:pos x="28" y="42"/>
                </a:cxn>
                <a:cxn ang="0">
                  <a:pos x="24" y="32"/>
                </a:cxn>
                <a:cxn ang="0">
                  <a:pos x="21" y="21"/>
                </a:cxn>
                <a:cxn ang="0">
                  <a:pos x="18" y="10"/>
                </a:cxn>
                <a:cxn ang="0">
                  <a:pos x="14" y="0"/>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13" name="Freeform 365"/>
            <p:cNvSpPr>
              <a:spLocks/>
            </p:cNvSpPr>
            <p:nvPr/>
          </p:nvSpPr>
          <p:spPr bwMode="auto">
            <a:xfrm>
              <a:off x="912" y="2666"/>
              <a:ext cx="9" cy="10"/>
            </a:xfrm>
            <a:custGeom>
              <a:avLst/>
              <a:gdLst/>
              <a:ahLst/>
              <a:cxnLst>
                <a:cxn ang="0">
                  <a:pos x="13" y="6"/>
                </a:cxn>
                <a:cxn ang="0">
                  <a:pos x="0" y="24"/>
                </a:cxn>
                <a:cxn ang="0">
                  <a:pos x="7" y="25"/>
                </a:cxn>
                <a:cxn ang="0">
                  <a:pos x="15" y="27"/>
                </a:cxn>
                <a:cxn ang="0">
                  <a:pos x="23" y="29"/>
                </a:cxn>
                <a:cxn ang="0">
                  <a:pos x="33" y="30"/>
                </a:cxn>
                <a:cxn ang="0">
                  <a:pos x="33" y="0"/>
                </a:cxn>
                <a:cxn ang="0">
                  <a:pos x="20" y="0"/>
                </a:cxn>
                <a:cxn ang="0">
                  <a:pos x="13" y="6"/>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grpSp>
      <p:sp>
        <p:nvSpPr>
          <p:cNvPr id="2414" name="Freeform 366"/>
          <p:cNvSpPr>
            <a:spLocks/>
          </p:cNvSpPr>
          <p:nvPr>
            <p:custDataLst>
              <p:tags r:id="rId266"/>
            </p:custDataLst>
          </p:nvPr>
        </p:nvSpPr>
        <p:spPr bwMode="auto">
          <a:xfrm>
            <a:off x="5356225" y="4340225"/>
            <a:ext cx="19050" cy="58738"/>
          </a:xfrm>
          <a:custGeom>
            <a:avLst/>
            <a:gdLst/>
            <a:ahLst/>
            <a:cxnLst>
              <a:cxn ang="0">
                <a:pos x="13" y="0"/>
              </a:cxn>
              <a:cxn ang="0">
                <a:pos x="25" y="0"/>
              </a:cxn>
              <a:cxn ang="0">
                <a:pos x="31" y="2"/>
              </a:cxn>
              <a:cxn ang="0">
                <a:pos x="33" y="4"/>
              </a:cxn>
              <a:cxn ang="0">
                <a:pos x="33" y="6"/>
              </a:cxn>
              <a:cxn ang="0">
                <a:pos x="32" y="8"/>
              </a:cxn>
              <a:cxn ang="0">
                <a:pos x="33" y="10"/>
              </a:cxn>
              <a:cxn ang="0">
                <a:pos x="37" y="12"/>
              </a:cxn>
              <a:cxn ang="0">
                <a:pos x="47" y="12"/>
              </a:cxn>
              <a:cxn ang="0">
                <a:pos x="42" y="19"/>
              </a:cxn>
              <a:cxn ang="0">
                <a:pos x="37" y="25"/>
              </a:cxn>
              <a:cxn ang="0">
                <a:pos x="33" y="27"/>
              </a:cxn>
              <a:cxn ang="0">
                <a:pos x="28" y="28"/>
              </a:cxn>
              <a:cxn ang="0">
                <a:pos x="16" y="27"/>
              </a:cxn>
              <a:cxn ang="0">
                <a:pos x="0" y="25"/>
              </a:cxn>
              <a:cxn ang="0">
                <a:pos x="1" y="19"/>
              </a:cxn>
              <a:cxn ang="0">
                <a:pos x="2" y="15"/>
              </a:cxn>
              <a:cxn ang="0">
                <a:pos x="4" y="13"/>
              </a:cxn>
              <a:cxn ang="0">
                <a:pos x="6" y="12"/>
              </a:cxn>
              <a:cxn ang="0">
                <a:pos x="9" y="11"/>
              </a:cxn>
              <a:cxn ang="0">
                <a:pos x="11" y="9"/>
              </a:cxn>
              <a:cxn ang="0">
                <a:pos x="13" y="5"/>
              </a:cxn>
              <a:cxn ang="0">
                <a:pos x="13" y="0"/>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415" name="Freeform 367"/>
          <p:cNvSpPr>
            <a:spLocks/>
          </p:cNvSpPr>
          <p:nvPr>
            <p:custDataLst>
              <p:tags r:id="rId267"/>
            </p:custDataLst>
          </p:nvPr>
        </p:nvSpPr>
        <p:spPr bwMode="auto">
          <a:xfrm>
            <a:off x="5327650" y="4367213"/>
            <a:ext cx="23813" cy="57150"/>
          </a:xfrm>
          <a:custGeom>
            <a:avLst/>
            <a:gdLst/>
            <a:ahLst/>
            <a:cxnLst>
              <a:cxn ang="0">
                <a:pos x="13" y="0"/>
              </a:cxn>
              <a:cxn ang="0">
                <a:pos x="26" y="1"/>
              </a:cxn>
              <a:cxn ang="0">
                <a:pos x="34" y="1"/>
              </a:cxn>
              <a:cxn ang="0">
                <a:pos x="37" y="3"/>
              </a:cxn>
              <a:cxn ang="0">
                <a:pos x="37" y="4"/>
              </a:cxn>
              <a:cxn ang="0">
                <a:pos x="37" y="6"/>
              </a:cxn>
              <a:cxn ang="0">
                <a:pos x="39" y="8"/>
              </a:cxn>
              <a:cxn ang="0">
                <a:pos x="44" y="10"/>
              </a:cxn>
              <a:cxn ang="0">
                <a:pos x="53" y="12"/>
              </a:cxn>
              <a:cxn ang="0">
                <a:pos x="48" y="22"/>
              </a:cxn>
              <a:cxn ang="0">
                <a:pos x="44" y="28"/>
              </a:cxn>
              <a:cxn ang="0">
                <a:pos x="42" y="31"/>
              </a:cxn>
              <a:cxn ang="0">
                <a:pos x="38" y="32"/>
              </a:cxn>
              <a:cxn ang="0">
                <a:pos x="36" y="33"/>
              </a:cxn>
              <a:cxn ang="0">
                <a:pos x="34" y="33"/>
              </a:cxn>
              <a:cxn ang="0">
                <a:pos x="20" y="30"/>
              </a:cxn>
              <a:cxn ang="0">
                <a:pos x="0" y="24"/>
              </a:cxn>
              <a:cxn ang="0">
                <a:pos x="0" y="19"/>
              </a:cxn>
              <a:cxn ang="0">
                <a:pos x="2" y="16"/>
              </a:cxn>
              <a:cxn ang="0">
                <a:pos x="4" y="14"/>
              </a:cxn>
              <a:cxn ang="0">
                <a:pos x="7" y="12"/>
              </a:cxn>
              <a:cxn ang="0">
                <a:pos x="9" y="11"/>
              </a:cxn>
              <a:cxn ang="0">
                <a:pos x="11" y="9"/>
              </a:cxn>
              <a:cxn ang="0">
                <a:pos x="12" y="6"/>
              </a:cxn>
              <a:cxn ang="0">
                <a:pos x="13" y="0"/>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grpSp>
        <p:nvGrpSpPr>
          <p:cNvPr id="12" name="Group 368"/>
          <p:cNvGrpSpPr>
            <a:grpSpLocks/>
          </p:cNvGrpSpPr>
          <p:nvPr>
            <p:custDataLst>
              <p:tags r:id="rId268"/>
            </p:custDataLst>
          </p:nvPr>
        </p:nvGrpSpPr>
        <p:grpSpPr bwMode="auto">
          <a:xfrm>
            <a:off x="5168900" y="3859213"/>
            <a:ext cx="168275" cy="103187"/>
            <a:chOff x="3481" y="2773"/>
            <a:chExt cx="125" cy="65"/>
          </a:xfrm>
          <a:solidFill>
            <a:schemeClr val="bg1">
              <a:lumMod val="65000"/>
            </a:schemeClr>
          </a:solidFill>
        </p:grpSpPr>
        <p:sp>
          <p:nvSpPr>
            <p:cNvPr id="2417" name="Freeform 369"/>
            <p:cNvSpPr>
              <a:spLocks/>
            </p:cNvSpPr>
            <p:nvPr/>
          </p:nvSpPr>
          <p:spPr bwMode="auto">
            <a:xfrm>
              <a:off x="3583" y="2798"/>
              <a:ext cx="5" cy="6"/>
            </a:xfrm>
            <a:custGeom>
              <a:avLst/>
              <a:gdLst/>
              <a:ahLst/>
              <a:cxnLst>
                <a:cxn ang="0">
                  <a:pos x="13" y="0"/>
                </a:cxn>
                <a:cxn ang="0">
                  <a:pos x="10" y="9"/>
                </a:cxn>
                <a:cxn ang="0">
                  <a:pos x="6" y="18"/>
                </a:cxn>
                <a:cxn ang="0">
                  <a:pos x="5" y="17"/>
                </a:cxn>
                <a:cxn ang="0">
                  <a:pos x="3" y="14"/>
                </a:cxn>
                <a:cxn ang="0">
                  <a:pos x="1" y="10"/>
                </a:cxn>
                <a:cxn ang="0">
                  <a:pos x="0" y="6"/>
                </a:cxn>
              </a:cxnLst>
              <a:rect l="0" t="0" r="r" b="b"/>
              <a:pathLst>
                <a:path w="13" h="18">
                  <a:moveTo>
                    <a:pt x="13" y="0"/>
                  </a:moveTo>
                  <a:lnTo>
                    <a:pt x="10" y="9"/>
                  </a:lnTo>
                  <a:lnTo>
                    <a:pt x="6" y="18"/>
                  </a:lnTo>
                  <a:lnTo>
                    <a:pt x="5" y="17"/>
                  </a:lnTo>
                  <a:lnTo>
                    <a:pt x="3" y="14"/>
                  </a:lnTo>
                  <a:lnTo>
                    <a:pt x="1" y="10"/>
                  </a:lnTo>
                  <a:lnTo>
                    <a:pt x="0" y="6"/>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418" name="Line 370"/>
            <p:cNvSpPr>
              <a:spLocks noChangeShapeType="1"/>
            </p:cNvSpPr>
            <p:nvPr/>
          </p:nvSpPr>
          <p:spPr bwMode="auto">
            <a:xfrm>
              <a:off x="3583" y="2800"/>
              <a:ext cx="2" cy="1"/>
            </a:xfrm>
            <a:prstGeom prst="line">
              <a:avLst/>
            </a:prstGeom>
            <a:grpFill/>
            <a:ln w="9525">
              <a:solidFill>
                <a:srgbClr val="FFFFFF"/>
              </a:solidFill>
              <a:round/>
              <a:headEnd/>
              <a:tailEnd/>
            </a:ln>
          </p:spPr>
          <p:txBody>
            <a:bodyPr/>
            <a:lstStyle/>
            <a:p>
              <a:endParaRPr lang="en-US" sz="800" dirty="0">
                <a:solidFill>
                  <a:prstClr val="black"/>
                </a:solidFill>
                <a:latin typeface="Arial" pitchFamily="34" charset="0"/>
                <a:cs typeface="Arial" pitchFamily="34" charset="0"/>
              </a:endParaRPr>
            </a:p>
          </p:txBody>
        </p:sp>
        <p:sp>
          <p:nvSpPr>
            <p:cNvPr id="2419" name="Freeform 371"/>
            <p:cNvSpPr>
              <a:spLocks/>
            </p:cNvSpPr>
            <p:nvPr/>
          </p:nvSpPr>
          <p:spPr bwMode="auto">
            <a:xfrm>
              <a:off x="3554" y="2819"/>
              <a:ext cx="5" cy="6"/>
            </a:xfrm>
            <a:custGeom>
              <a:avLst/>
              <a:gdLst/>
              <a:ahLst/>
              <a:cxnLst>
                <a:cxn ang="0">
                  <a:pos x="14" y="19"/>
                </a:cxn>
                <a:cxn ang="0">
                  <a:pos x="0" y="0"/>
                </a:cxn>
                <a:cxn ang="0">
                  <a:pos x="14" y="19"/>
                </a:cxn>
              </a:cxnLst>
              <a:rect l="0" t="0" r="r" b="b"/>
              <a:pathLst>
                <a:path w="14" h="19">
                  <a:moveTo>
                    <a:pt x="14" y="19"/>
                  </a:moveTo>
                  <a:lnTo>
                    <a:pt x="0" y="0"/>
                  </a:lnTo>
                  <a:lnTo>
                    <a:pt x="14" y="19"/>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420" name="Freeform 372"/>
            <p:cNvSpPr>
              <a:spLocks/>
            </p:cNvSpPr>
            <p:nvPr/>
          </p:nvSpPr>
          <p:spPr bwMode="auto">
            <a:xfrm>
              <a:off x="3528" y="2832"/>
              <a:ext cx="2" cy="6"/>
            </a:xfrm>
            <a:custGeom>
              <a:avLst/>
              <a:gdLst/>
              <a:ahLst/>
              <a:cxnLst>
                <a:cxn ang="0">
                  <a:pos x="0" y="6"/>
                </a:cxn>
                <a:cxn ang="0">
                  <a:pos x="7" y="18"/>
                </a:cxn>
                <a:cxn ang="0">
                  <a:pos x="0" y="18"/>
                </a:cxn>
                <a:cxn ang="0">
                  <a:pos x="0" y="0"/>
                </a:cxn>
                <a:cxn ang="0">
                  <a:pos x="7" y="0"/>
                </a:cxn>
              </a:cxnLst>
              <a:rect l="0" t="0" r="r" b="b"/>
              <a:pathLst>
                <a:path w="7" h="18">
                  <a:moveTo>
                    <a:pt x="0" y="6"/>
                  </a:moveTo>
                  <a:lnTo>
                    <a:pt x="7" y="18"/>
                  </a:lnTo>
                  <a:lnTo>
                    <a:pt x="0" y="18"/>
                  </a:lnTo>
                  <a:lnTo>
                    <a:pt x="0" y="0"/>
                  </a:lnTo>
                  <a:lnTo>
                    <a:pt x="7" y="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421" name="Freeform 373"/>
            <p:cNvSpPr>
              <a:spLocks/>
            </p:cNvSpPr>
            <p:nvPr/>
          </p:nvSpPr>
          <p:spPr bwMode="auto">
            <a:xfrm>
              <a:off x="3599" y="2773"/>
              <a:ext cx="7" cy="4"/>
            </a:xfrm>
            <a:custGeom>
              <a:avLst/>
              <a:gdLst/>
              <a:ahLst/>
              <a:cxnLst>
                <a:cxn ang="0">
                  <a:pos x="20" y="12"/>
                </a:cxn>
                <a:cxn ang="0">
                  <a:pos x="10" y="9"/>
                </a:cxn>
                <a:cxn ang="0">
                  <a:pos x="0" y="6"/>
                </a:cxn>
                <a:cxn ang="0">
                  <a:pos x="1" y="5"/>
                </a:cxn>
                <a:cxn ang="0">
                  <a:pos x="3" y="3"/>
                </a:cxn>
                <a:cxn ang="0">
                  <a:pos x="8" y="1"/>
                </a:cxn>
                <a:cxn ang="0">
                  <a:pos x="13" y="0"/>
                </a:cxn>
              </a:cxnLst>
              <a:rect l="0" t="0" r="r" b="b"/>
              <a:pathLst>
                <a:path w="20" h="12">
                  <a:moveTo>
                    <a:pt x="20" y="12"/>
                  </a:moveTo>
                  <a:lnTo>
                    <a:pt x="10" y="9"/>
                  </a:lnTo>
                  <a:lnTo>
                    <a:pt x="0" y="6"/>
                  </a:lnTo>
                  <a:lnTo>
                    <a:pt x="1" y="5"/>
                  </a:lnTo>
                  <a:lnTo>
                    <a:pt x="3" y="3"/>
                  </a:lnTo>
                  <a:lnTo>
                    <a:pt x="8" y="1"/>
                  </a:lnTo>
                  <a:lnTo>
                    <a:pt x="13" y="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422" name="Line 374"/>
            <p:cNvSpPr>
              <a:spLocks noChangeShapeType="1"/>
            </p:cNvSpPr>
            <p:nvPr/>
          </p:nvSpPr>
          <p:spPr bwMode="auto">
            <a:xfrm>
              <a:off x="3603" y="2773"/>
              <a:ext cx="1" cy="2"/>
            </a:xfrm>
            <a:prstGeom prst="line">
              <a:avLst/>
            </a:prstGeom>
            <a:grpFill/>
            <a:ln w="9525">
              <a:solidFill>
                <a:srgbClr val="FFFFFF"/>
              </a:solidFill>
              <a:round/>
              <a:headEnd/>
              <a:tailEnd/>
            </a:ln>
          </p:spPr>
          <p:txBody>
            <a:bodyPr/>
            <a:lstStyle/>
            <a:p>
              <a:endParaRPr lang="en-US" sz="800" dirty="0">
                <a:solidFill>
                  <a:prstClr val="black"/>
                </a:solidFill>
                <a:latin typeface="Arial" pitchFamily="34" charset="0"/>
                <a:cs typeface="Arial" pitchFamily="34" charset="0"/>
              </a:endParaRPr>
            </a:p>
          </p:txBody>
        </p:sp>
        <p:sp>
          <p:nvSpPr>
            <p:cNvPr id="2423" name="Freeform 375"/>
            <p:cNvSpPr>
              <a:spLocks/>
            </p:cNvSpPr>
            <p:nvPr/>
          </p:nvSpPr>
          <p:spPr bwMode="auto">
            <a:xfrm>
              <a:off x="3481" y="2828"/>
              <a:ext cx="7" cy="6"/>
            </a:xfrm>
            <a:custGeom>
              <a:avLst/>
              <a:gdLst/>
              <a:ahLst/>
              <a:cxnLst>
                <a:cxn ang="0">
                  <a:pos x="0" y="0"/>
                </a:cxn>
                <a:cxn ang="0">
                  <a:pos x="0" y="18"/>
                </a:cxn>
                <a:cxn ang="0">
                  <a:pos x="20" y="18"/>
                </a:cxn>
              </a:cxnLst>
              <a:rect l="0" t="0" r="r" b="b"/>
              <a:pathLst>
                <a:path w="20" h="18">
                  <a:moveTo>
                    <a:pt x="0" y="0"/>
                  </a:moveTo>
                  <a:lnTo>
                    <a:pt x="0" y="18"/>
                  </a:lnTo>
                  <a:lnTo>
                    <a:pt x="20" y="18"/>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424" name="Freeform 376"/>
            <p:cNvSpPr>
              <a:spLocks/>
            </p:cNvSpPr>
            <p:nvPr/>
          </p:nvSpPr>
          <p:spPr bwMode="auto">
            <a:xfrm>
              <a:off x="3485" y="2830"/>
              <a:ext cx="3" cy="4"/>
            </a:xfrm>
            <a:custGeom>
              <a:avLst/>
              <a:gdLst/>
              <a:ahLst/>
              <a:cxnLst>
                <a:cxn ang="0">
                  <a:pos x="7" y="12"/>
                </a:cxn>
                <a:cxn ang="0">
                  <a:pos x="4" y="6"/>
                </a:cxn>
                <a:cxn ang="0">
                  <a:pos x="0" y="0"/>
                </a:cxn>
              </a:cxnLst>
              <a:rect l="0" t="0" r="r" b="b"/>
              <a:pathLst>
                <a:path w="7" h="12">
                  <a:moveTo>
                    <a:pt x="7" y="12"/>
                  </a:moveTo>
                  <a:lnTo>
                    <a:pt x="4" y="6"/>
                  </a:lnTo>
                  <a:lnTo>
                    <a:pt x="0" y="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425" name="Freeform 377"/>
            <p:cNvSpPr>
              <a:spLocks/>
            </p:cNvSpPr>
            <p:nvPr/>
          </p:nvSpPr>
          <p:spPr bwMode="auto">
            <a:xfrm>
              <a:off x="3481" y="2828"/>
              <a:ext cx="7" cy="6"/>
            </a:xfrm>
            <a:custGeom>
              <a:avLst/>
              <a:gdLst/>
              <a:ahLst/>
              <a:cxnLst>
                <a:cxn ang="0">
                  <a:pos x="0" y="0"/>
                </a:cxn>
                <a:cxn ang="0">
                  <a:pos x="0" y="18"/>
                </a:cxn>
                <a:cxn ang="0">
                  <a:pos x="20" y="18"/>
                </a:cxn>
                <a:cxn ang="0">
                  <a:pos x="17" y="12"/>
                </a:cxn>
                <a:cxn ang="0">
                  <a:pos x="13" y="6"/>
                </a:cxn>
                <a:cxn ang="0">
                  <a:pos x="0" y="0"/>
                </a:cxn>
              </a:cxnLst>
              <a:rect l="0" t="0" r="r" b="b"/>
              <a:pathLst>
                <a:path w="20" h="18">
                  <a:moveTo>
                    <a:pt x="0" y="0"/>
                  </a:moveTo>
                  <a:lnTo>
                    <a:pt x="0" y="18"/>
                  </a:lnTo>
                  <a:lnTo>
                    <a:pt x="20" y="18"/>
                  </a:lnTo>
                  <a:lnTo>
                    <a:pt x="17" y="12"/>
                  </a:lnTo>
                  <a:lnTo>
                    <a:pt x="13" y="6"/>
                  </a:lnTo>
                  <a:lnTo>
                    <a:pt x="0" y="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426" name="Freeform 378"/>
            <p:cNvSpPr>
              <a:spLocks/>
            </p:cNvSpPr>
            <p:nvPr/>
          </p:nvSpPr>
          <p:spPr bwMode="auto">
            <a:xfrm>
              <a:off x="3528" y="2832"/>
              <a:ext cx="2" cy="6"/>
            </a:xfrm>
            <a:custGeom>
              <a:avLst/>
              <a:gdLst/>
              <a:ahLst/>
              <a:cxnLst>
                <a:cxn ang="0">
                  <a:pos x="0" y="6"/>
                </a:cxn>
                <a:cxn ang="0">
                  <a:pos x="7" y="18"/>
                </a:cxn>
                <a:cxn ang="0">
                  <a:pos x="0" y="18"/>
                </a:cxn>
                <a:cxn ang="0">
                  <a:pos x="0" y="0"/>
                </a:cxn>
                <a:cxn ang="0">
                  <a:pos x="7" y="0"/>
                </a:cxn>
                <a:cxn ang="0">
                  <a:pos x="0" y="6"/>
                </a:cxn>
              </a:cxnLst>
              <a:rect l="0" t="0" r="r" b="b"/>
              <a:pathLst>
                <a:path w="7" h="18">
                  <a:moveTo>
                    <a:pt x="0" y="6"/>
                  </a:moveTo>
                  <a:lnTo>
                    <a:pt x="7" y="18"/>
                  </a:lnTo>
                  <a:lnTo>
                    <a:pt x="0" y="18"/>
                  </a:lnTo>
                  <a:lnTo>
                    <a:pt x="0" y="0"/>
                  </a:lnTo>
                  <a:lnTo>
                    <a:pt x="7" y="0"/>
                  </a:lnTo>
                  <a:lnTo>
                    <a:pt x="0" y="6"/>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427" name="Freeform 379"/>
            <p:cNvSpPr>
              <a:spLocks/>
            </p:cNvSpPr>
            <p:nvPr/>
          </p:nvSpPr>
          <p:spPr bwMode="auto">
            <a:xfrm>
              <a:off x="3583" y="2798"/>
              <a:ext cx="5" cy="6"/>
            </a:xfrm>
            <a:custGeom>
              <a:avLst/>
              <a:gdLst/>
              <a:ahLst/>
              <a:cxnLst>
                <a:cxn ang="0">
                  <a:pos x="13" y="0"/>
                </a:cxn>
                <a:cxn ang="0">
                  <a:pos x="10" y="9"/>
                </a:cxn>
                <a:cxn ang="0">
                  <a:pos x="6" y="18"/>
                </a:cxn>
                <a:cxn ang="0">
                  <a:pos x="5" y="17"/>
                </a:cxn>
                <a:cxn ang="0">
                  <a:pos x="3" y="14"/>
                </a:cxn>
                <a:cxn ang="0">
                  <a:pos x="1" y="10"/>
                </a:cxn>
                <a:cxn ang="0">
                  <a:pos x="0" y="6"/>
                </a:cxn>
                <a:cxn ang="0">
                  <a:pos x="6" y="6"/>
                </a:cxn>
                <a:cxn ang="0">
                  <a:pos x="13" y="0"/>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grpSp>
      <p:sp>
        <p:nvSpPr>
          <p:cNvPr id="2428" name="Freeform 380"/>
          <p:cNvSpPr>
            <a:spLocks/>
          </p:cNvSpPr>
          <p:nvPr>
            <p:custDataLst>
              <p:tags r:id="rId269"/>
            </p:custDataLst>
          </p:nvPr>
        </p:nvSpPr>
        <p:spPr bwMode="auto">
          <a:xfrm>
            <a:off x="4297363" y="3851275"/>
            <a:ext cx="319087" cy="379413"/>
          </a:xfrm>
          <a:custGeom>
            <a:avLst/>
            <a:gdLst/>
            <a:ahLst/>
            <a:cxnLst>
              <a:cxn ang="0">
                <a:pos x="60" y="685"/>
              </a:cxn>
              <a:cxn ang="0">
                <a:pos x="91" y="668"/>
              </a:cxn>
              <a:cxn ang="0">
                <a:pos x="126" y="668"/>
              </a:cxn>
              <a:cxn ang="0">
                <a:pos x="196" y="692"/>
              </a:cxn>
              <a:cxn ang="0">
                <a:pos x="245" y="705"/>
              </a:cxn>
              <a:cxn ang="0">
                <a:pos x="292" y="703"/>
              </a:cxn>
              <a:cxn ang="0">
                <a:pos x="611" y="717"/>
              </a:cxn>
              <a:cxn ang="0">
                <a:pos x="651" y="707"/>
              </a:cxn>
              <a:cxn ang="0">
                <a:pos x="627" y="657"/>
              </a:cxn>
              <a:cxn ang="0">
                <a:pos x="664" y="433"/>
              </a:cxn>
              <a:cxn ang="0">
                <a:pos x="709" y="429"/>
              </a:cxn>
              <a:cxn ang="0">
                <a:pos x="723" y="416"/>
              </a:cxn>
              <a:cxn ang="0">
                <a:pos x="734" y="360"/>
              </a:cxn>
              <a:cxn ang="0">
                <a:pos x="722" y="302"/>
              </a:cxn>
              <a:cxn ang="0">
                <a:pos x="708" y="304"/>
              </a:cxn>
              <a:cxn ang="0">
                <a:pos x="676" y="300"/>
              </a:cxn>
              <a:cxn ang="0">
                <a:pos x="634" y="299"/>
              </a:cxn>
              <a:cxn ang="0">
                <a:pos x="623" y="290"/>
              </a:cxn>
              <a:cxn ang="0">
                <a:pos x="617" y="253"/>
              </a:cxn>
              <a:cxn ang="0">
                <a:pos x="607" y="219"/>
              </a:cxn>
              <a:cxn ang="0">
                <a:pos x="597" y="186"/>
              </a:cxn>
              <a:cxn ang="0">
                <a:pos x="607" y="167"/>
              </a:cxn>
              <a:cxn ang="0">
                <a:pos x="617" y="148"/>
              </a:cxn>
              <a:cxn ang="0">
                <a:pos x="611" y="100"/>
              </a:cxn>
              <a:cxn ang="0">
                <a:pos x="544" y="70"/>
              </a:cxn>
              <a:cxn ang="0">
                <a:pos x="477" y="66"/>
              </a:cxn>
              <a:cxn ang="0">
                <a:pos x="471" y="81"/>
              </a:cxn>
              <a:cxn ang="0">
                <a:pos x="463" y="101"/>
              </a:cxn>
              <a:cxn ang="0">
                <a:pos x="440" y="122"/>
              </a:cxn>
              <a:cxn ang="0">
                <a:pos x="392" y="130"/>
              </a:cxn>
              <a:cxn ang="0">
                <a:pos x="364" y="115"/>
              </a:cxn>
              <a:cxn ang="0">
                <a:pos x="339" y="82"/>
              </a:cxn>
              <a:cxn ang="0">
                <a:pos x="319" y="39"/>
              </a:cxn>
              <a:cxn ang="0">
                <a:pos x="312" y="0"/>
              </a:cxn>
              <a:cxn ang="0">
                <a:pos x="30" y="15"/>
              </a:cxn>
              <a:cxn ang="0">
                <a:pos x="47" y="29"/>
              </a:cxn>
              <a:cxn ang="0">
                <a:pos x="75" y="75"/>
              </a:cxn>
              <a:cxn ang="0">
                <a:pos x="102" y="130"/>
              </a:cxn>
              <a:cxn ang="0">
                <a:pos x="103" y="171"/>
              </a:cxn>
              <a:cxn ang="0">
                <a:pos x="93" y="203"/>
              </a:cxn>
              <a:cxn ang="0">
                <a:pos x="96" y="229"/>
              </a:cxn>
              <a:cxn ang="0">
                <a:pos x="119" y="272"/>
              </a:cxn>
              <a:cxn ang="0">
                <a:pos x="131" y="307"/>
              </a:cxn>
              <a:cxn ang="0">
                <a:pos x="127" y="352"/>
              </a:cxn>
              <a:cxn ang="0">
                <a:pos x="106" y="403"/>
              </a:cxn>
              <a:cxn ang="0">
                <a:pos x="77" y="446"/>
              </a:cxn>
              <a:cxn ang="0">
                <a:pos x="41" y="477"/>
              </a:cxn>
              <a:cxn ang="0">
                <a:pos x="25" y="591"/>
              </a:cxn>
              <a:cxn ang="0">
                <a:pos x="11" y="62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429" name="Freeform 381"/>
          <p:cNvSpPr>
            <a:spLocks/>
          </p:cNvSpPr>
          <p:nvPr>
            <p:custDataLst>
              <p:tags r:id="rId270"/>
            </p:custDataLst>
          </p:nvPr>
        </p:nvSpPr>
        <p:spPr bwMode="auto">
          <a:xfrm>
            <a:off x="4308475" y="3824288"/>
            <a:ext cx="15875" cy="60325"/>
          </a:xfrm>
          <a:custGeom>
            <a:avLst/>
            <a:gdLst/>
            <a:ahLst/>
            <a:cxnLst>
              <a:cxn ang="0">
                <a:pos x="0" y="31"/>
              </a:cxn>
              <a:cxn ang="0">
                <a:pos x="12" y="28"/>
              </a:cxn>
              <a:cxn ang="0">
                <a:pos x="22" y="28"/>
              </a:cxn>
              <a:cxn ang="0">
                <a:pos x="26" y="28"/>
              </a:cxn>
              <a:cxn ang="0">
                <a:pos x="30" y="28"/>
              </a:cxn>
              <a:cxn ang="0">
                <a:pos x="35" y="27"/>
              </a:cxn>
              <a:cxn ang="0">
                <a:pos x="39" y="25"/>
              </a:cxn>
              <a:cxn ang="0">
                <a:pos x="39" y="0"/>
              </a:cxn>
              <a:cxn ang="0">
                <a:pos x="26" y="0"/>
              </a:cxn>
              <a:cxn ang="0">
                <a:pos x="17" y="0"/>
              </a:cxn>
              <a:cxn ang="0">
                <a:pos x="8" y="0"/>
              </a:cxn>
              <a:cxn ang="0">
                <a:pos x="0" y="0"/>
              </a:cxn>
              <a:cxn ang="0">
                <a:pos x="0" y="31"/>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430" name="Freeform 382"/>
          <p:cNvSpPr>
            <a:spLocks/>
          </p:cNvSpPr>
          <p:nvPr>
            <p:custDataLst>
              <p:tags r:id="rId271"/>
            </p:custDataLst>
          </p:nvPr>
        </p:nvSpPr>
        <p:spPr bwMode="auto">
          <a:xfrm>
            <a:off x="4410075" y="4367213"/>
            <a:ext cx="396875" cy="398462"/>
          </a:xfrm>
          <a:custGeom>
            <a:avLst/>
            <a:gdLst/>
            <a:ahLst/>
            <a:cxnLst>
              <a:cxn ang="0">
                <a:pos x="899" y="291"/>
              </a:cxn>
              <a:cxn ang="0">
                <a:pos x="863" y="388"/>
              </a:cxn>
              <a:cxn ang="0">
                <a:pos x="832" y="414"/>
              </a:cxn>
              <a:cxn ang="0">
                <a:pos x="761" y="507"/>
              </a:cxn>
              <a:cxn ang="0">
                <a:pos x="720" y="561"/>
              </a:cxn>
              <a:cxn ang="0">
                <a:pos x="647" y="613"/>
              </a:cxn>
              <a:cxn ang="0">
                <a:pos x="583" y="666"/>
              </a:cxn>
              <a:cxn ang="0">
                <a:pos x="557" y="698"/>
              </a:cxn>
              <a:cxn ang="0">
                <a:pos x="520" y="705"/>
              </a:cxn>
              <a:cxn ang="0">
                <a:pos x="496" y="710"/>
              </a:cxn>
              <a:cxn ang="0">
                <a:pos x="485" y="727"/>
              </a:cxn>
              <a:cxn ang="0">
                <a:pos x="372" y="727"/>
              </a:cxn>
              <a:cxn ang="0">
                <a:pos x="339" y="732"/>
              </a:cxn>
              <a:cxn ang="0">
                <a:pos x="316" y="732"/>
              </a:cxn>
              <a:cxn ang="0">
                <a:pos x="286" y="727"/>
              </a:cxn>
              <a:cxn ang="0">
                <a:pos x="263" y="737"/>
              </a:cxn>
              <a:cxn ang="0">
                <a:pos x="146" y="759"/>
              </a:cxn>
              <a:cxn ang="0">
                <a:pos x="116" y="753"/>
              </a:cxn>
              <a:cxn ang="0">
                <a:pos x="90" y="739"/>
              </a:cxn>
              <a:cxn ang="0">
                <a:pos x="76" y="719"/>
              </a:cxn>
              <a:cxn ang="0">
                <a:pos x="79" y="697"/>
              </a:cxn>
              <a:cxn ang="0">
                <a:pos x="75" y="628"/>
              </a:cxn>
              <a:cxn ang="0">
                <a:pos x="79" y="608"/>
              </a:cxn>
              <a:cxn ang="0">
                <a:pos x="68" y="572"/>
              </a:cxn>
              <a:cxn ang="0">
                <a:pos x="22" y="516"/>
              </a:cxn>
              <a:cxn ang="0">
                <a:pos x="12" y="484"/>
              </a:cxn>
              <a:cxn ang="0">
                <a:pos x="10" y="439"/>
              </a:cxn>
              <a:cxn ang="0">
                <a:pos x="0" y="377"/>
              </a:cxn>
              <a:cxn ang="0">
                <a:pos x="39" y="377"/>
              </a:cxn>
              <a:cxn ang="0">
                <a:pos x="57" y="396"/>
              </a:cxn>
              <a:cxn ang="0">
                <a:pos x="94" y="410"/>
              </a:cxn>
              <a:cxn ang="0">
                <a:pos x="135" y="411"/>
              </a:cxn>
              <a:cxn ang="0">
                <a:pos x="160" y="400"/>
              </a:cxn>
              <a:cxn ang="0">
                <a:pos x="182" y="372"/>
              </a:cxn>
              <a:cxn ang="0">
                <a:pos x="197" y="229"/>
              </a:cxn>
              <a:cxn ang="0">
                <a:pos x="204" y="184"/>
              </a:cxn>
              <a:cxn ang="0">
                <a:pos x="210" y="168"/>
              </a:cxn>
              <a:cxn ang="0">
                <a:pos x="239" y="178"/>
              </a:cxn>
              <a:cxn ang="0">
                <a:pos x="245" y="238"/>
              </a:cxn>
              <a:cxn ang="0">
                <a:pos x="247" y="274"/>
              </a:cxn>
              <a:cxn ang="0">
                <a:pos x="256" y="287"/>
              </a:cxn>
              <a:cxn ang="0">
                <a:pos x="287" y="295"/>
              </a:cxn>
              <a:cxn ang="0">
                <a:pos x="312" y="293"/>
              </a:cxn>
              <a:cxn ang="0">
                <a:pos x="333" y="272"/>
              </a:cxn>
              <a:cxn ang="0">
                <a:pos x="350" y="234"/>
              </a:cxn>
              <a:cxn ang="0">
                <a:pos x="368" y="201"/>
              </a:cxn>
              <a:cxn ang="0">
                <a:pos x="387" y="191"/>
              </a:cxn>
              <a:cxn ang="0">
                <a:pos x="414" y="193"/>
              </a:cxn>
              <a:cxn ang="0">
                <a:pos x="451" y="208"/>
              </a:cxn>
              <a:cxn ang="0">
                <a:pos x="478" y="216"/>
              </a:cxn>
              <a:cxn ang="0">
                <a:pos x="512" y="213"/>
              </a:cxn>
              <a:cxn ang="0">
                <a:pos x="531" y="200"/>
              </a:cxn>
              <a:cxn ang="0">
                <a:pos x="564" y="127"/>
              </a:cxn>
              <a:cxn ang="0">
                <a:pos x="620" y="80"/>
              </a:cxn>
              <a:cxn ang="0">
                <a:pos x="732" y="11"/>
              </a:cxn>
              <a:cxn ang="0">
                <a:pos x="806" y="3"/>
              </a:cxn>
              <a:cxn ang="0">
                <a:pos x="830" y="6"/>
              </a:cxn>
              <a:cxn ang="0">
                <a:pos x="854" y="35"/>
              </a:cxn>
              <a:cxn ang="0">
                <a:pos x="873" y="71"/>
              </a:cxn>
              <a:cxn ang="0">
                <a:pos x="883" y="107"/>
              </a:cxn>
              <a:cxn ang="0">
                <a:pos x="868" y="207"/>
              </a:cxn>
              <a:cxn ang="0">
                <a:pos x="830" y="204"/>
              </a:cxn>
              <a:cxn ang="0">
                <a:pos x="826" y="281"/>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31" name="Freeform 383"/>
          <p:cNvSpPr>
            <a:spLocks/>
          </p:cNvSpPr>
          <p:nvPr>
            <p:custDataLst>
              <p:tags r:id="rId272"/>
            </p:custDataLst>
          </p:nvPr>
        </p:nvSpPr>
        <p:spPr bwMode="auto">
          <a:xfrm>
            <a:off x="4557713" y="2935288"/>
            <a:ext cx="411162" cy="611187"/>
          </a:xfrm>
          <a:custGeom>
            <a:avLst/>
            <a:gdLst/>
            <a:ahLst/>
            <a:cxnLst>
              <a:cxn ang="0">
                <a:pos x="742" y="5"/>
              </a:cxn>
              <a:cxn ang="0">
                <a:pos x="765" y="23"/>
              </a:cxn>
              <a:cxn ang="0">
                <a:pos x="803" y="30"/>
              </a:cxn>
              <a:cxn ang="0">
                <a:pos x="814" y="55"/>
              </a:cxn>
              <a:cxn ang="0">
                <a:pos x="835" y="109"/>
              </a:cxn>
              <a:cxn ang="0">
                <a:pos x="837" y="187"/>
              </a:cxn>
              <a:cxn ang="0">
                <a:pos x="857" y="243"/>
              </a:cxn>
              <a:cxn ang="0">
                <a:pos x="922" y="292"/>
              </a:cxn>
              <a:cxn ang="0">
                <a:pos x="879" y="361"/>
              </a:cxn>
              <a:cxn ang="0">
                <a:pos x="851" y="410"/>
              </a:cxn>
              <a:cxn ang="0">
                <a:pos x="809" y="635"/>
              </a:cxn>
              <a:cxn ang="0">
                <a:pos x="770" y="677"/>
              </a:cxn>
              <a:cxn ang="0">
                <a:pos x="763" y="721"/>
              </a:cxn>
              <a:cxn ang="0">
                <a:pos x="745" y="735"/>
              </a:cxn>
              <a:cxn ang="0">
                <a:pos x="723" y="798"/>
              </a:cxn>
              <a:cxn ang="0">
                <a:pos x="692" y="877"/>
              </a:cxn>
              <a:cxn ang="0">
                <a:pos x="662" y="903"/>
              </a:cxn>
              <a:cxn ang="0">
                <a:pos x="664" y="934"/>
              </a:cxn>
              <a:cxn ang="0">
                <a:pos x="686" y="939"/>
              </a:cxn>
              <a:cxn ang="0">
                <a:pos x="709" y="950"/>
              </a:cxn>
              <a:cxn ang="0">
                <a:pos x="742" y="971"/>
              </a:cxn>
              <a:cxn ang="0">
                <a:pos x="756" y="1007"/>
              </a:cxn>
              <a:cxn ang="0">
                <a:pos x="775" y="1043"/>
              </a:cxn>
              <a:cxn ang="0">
                <a:pos x="803" y="1053"/>
              </a:cxn>
              <a:cxn ang="0">
                <a:pos x="809" y="1094"/>
              </a:cxn>
              <a:cxn ang="0">
                <a:pos x="718" y="1115"/>
              </a:cxn>
              <a:cxn ang="0">
                <a:pos x="687" y="1157"/>
              </a:cxn>
              <a:cxn ang="0">
                <a:pos x="598" y="1170"/>
              </a:cxn>
              <a:cxn ang="0">
                <a:pos x="515" y="1158"/>
              </a:cxn>
              <a:cxn ang="0">
                <a:pos x="464" y="1123"/>
              </a:cxn>
              <a:cxn ang="0">
                <a:pos x="390" y="1125"/>
              </a:cxn>
              <a:cxn ang="0">
                <a:pos x="319" y="1120"/>
              </a:cxn>
              <a:cxn ang="0">
                <a:pos x="297" y="1104"/>
              </a:cxn>
              <a:cxn ang="0">
                <a:pos x="294" y="1075"/>
              </a:cxn>
              <a:cxn ang="0">
                <a:pos x="274" y="1029"/>
              </a:cxn>
              <a:cxn ang="0">
                <a:pos x="216" y="974"/>
              </a:cxn>
              <a:cxn ang="0">
                <a:pos x="193" y="925"/>
              </a:cxn>
              <a:cxn ang="0">
                <a:pos x="152" y="903"/>
              </a:cxn>
              <a:cxn ang="0">
                <a:pos x="120" y="846"/>
              </a:cxn>
              <a:cxn ang="0">
                <a:pos x="97" y="788"/>
              </a:cxn>
              <a:cxn ang="0">
                <a:pos x="65" y="758"/>
              </a:cxn>
              <a:cxn ang="0">
                <a:pos x="33" y="676"/>
              </a:cxn>
              <a:cxn ang="0">
                <a:pos x="4" y="611"/>
              </a:cxn>
              <a:cxn ang="0">
                <a:pos x="18" y="577"/>
              </a:cxn>
              <a:cxn ang="0">
                <a:pos x="29" y="521"/>
              </a:cxn>
              <a:cxn ang="0">
                <a:pos x="64" y="474"/>
              </a:cxn>
              <a:cxn ang="0">
                <a:pos x="113" y="222"/>
              </a:cxn>
              <a:cxn ang="0">
                <a:pos x="123" y="179"/>
              </a:cxn>
              <a:cxn ang="0">
                <a:pos x="153" y="171"/>
              </a:cxn>
              <a:cxn ang="0">
                <a:pos x="160" y="122"/>
              </a:cxn>
              <a:cxn ang="0">
                <a:pos x="159" y="67"/>
              </a:cxn>
              <a:cxn ang="0">
                <a:pos x="679" y="69"/>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grpSp>
        <p:nvGrpSpPr>
          <p:cNvPr id="13" name="Group 384"/>
          <p:cNvGrpSpPr>
            <a:grpSpLocks/>
          </p:cNvGrpSpPr>
          <p:nvPr>
            <p:custDataLst>
              <p:tags r:id="rId273"/>
            </p:custDataLst>
          </p:nvPr>
        </p:nvGrpSpPr>
        <p:grpSpPr bwMode="auto">
          <a:xfrm>
            <a:off x="3341688" y="3136900"/>
            <a:ext cx="80962" cy="82550"/>
            <a:chOff x="2352" y="2343"/>
            <a:chExt cx="65" cy="53"/>
          </a:xfrm>
          <a:solidFill>
            <a:schemeClr val="bg1">
              <a:lumMod val="65000"/>
            </a:schemeClr>
          </a:solidFill>
        </p:grpSpPr>
        <p:sp>
          <p:nvSpPr>
            <p:cNvPr id="2433" name="Freeform 385"/>
            <p:cNvSpPr>
              <a:spLocks/>
            </p:cNvSpPr>
            <p:nvPr/>
          </p:nvSpPr>
          <p:spPr bwMode="auto">
            <a:xfrm>
              <a:off x="2352" y="2343"/>
              <a:ext cx="16" cy="11"/>
            </a:xfrm>
            <a:custGeom>
              <a:avLst/>
              <a:gdLst/>
              <a:ahLst/>
              <a:cxnLst>
                <a:cxn ang="0">
                  <a:pos x="46" y="0"/>
                </a:cxn>
                <a:cxn ang="0">
                  <a:pos x="0" y="5"/>
                </a:cxn>
                <a:cxn ang="0">
                  <a:pos x="4" y="28"/>
                </a:cxn>
                <a:cxn ang="0">
                  <a:pos x="10" y="33"/>
                </a:cxn>
                <a:cxn ang="0">
                  <a:pos x="35" y="25"/>
                </a:cxn>
                <a:cxn ang="0">
                  <a:pos x="48" y="15"/>
                </a:cxn>
                <a:cxn ang="0">
                  <a:pos x="51" y="8"/>
                </a:cxn>
                <a:cxn ang="0">
                  <a:pos x="46" y="0"/>
                </a:cxn>
              </a:cxnLst>
              <a:rect l="0" t="0" r="r" b="b"/>
              <a:pathLst>
                <a:path w="51" h="33">
                  <a:moveTo>
                    <a:pt x="46" y="0"/>
                  </a:moveTo>
                  <a:lnTo>
                    <a:pt x="0" y="5"/>
                  </a:lnTo>
                  <a:lnTo>
                    <a:pt x="4" y="28"/>
                  </a:lnTo>
                  <a:lnTo>
                    <a:pt x="10" y="33"/>
                  </a:lnTo>
                  <a:lnTo>
                    <a:pt x="35" y="25"/>
                  </a:lnTo>
                  <a:lnTo>
                    <a:pt x="48" y="15"/>
                  </a:lnTo>
                  <a:lnTo>
                    <a:pt x="51" y="8"/>
                  </a:lnTo>
                  <a:lnTo>
                    <a:pt x="46" y="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434" name="Freeform 386"/>
            <p:cNvSpPr>
              <a:spLocks/>
            </p:cNvSpPr>
            <p:nvPr/>
          </p:nvSpPr>
          <p:spPr bwMode="auto">
            <a:xfrm>
              <a:off x="2372" y="2354"/>
              <a:ext cx="20" cy="7"/>
            </a:xfrm>
            <a:custGeom>
              <a:avLst/>
              <a:gdLst/>
              <a:ahLst/>
              <a:cxnLst>
                <a:cxn ang="0">
                  <a:pos x="61" y="6"/>
                </a:cxn>
                <a:cxn ang="0">
                  <a:pos x="53" y="2"/>
                </a:cxn>
                <a:cxn ang="0">
                  <a:pos x="0" y="0"/>
                </a:cxn>
                <a:cxn ang="0">
                  <a:pos x="2" y="14"/>
                </a:cxn>
                <a:cxn ang="0">
                  <a:pos x="7" y="20"/>
                </a:cxn>
                <a:cxn ang="0">
                  <a:pos x="18" y="13"/>
                </a:cxn>
                <a:cxn ang="0">
                  <a:pos x="61" y="6"/>
                </a:cxn>
              </a:cxnLst>
              <a:rect l="0" t="0" r="r" b="b"/>
              <a:pathLst>
                <a:path w="61" h="20">
                  <a:moveTo>
                    <a:pt x="61" y="6"/>
                  </a:moveTo>
                  <a:lnTo>
                    <a:pt x="53" y="2"/>
                  </a:lnTo>
                  <a:lnTo>
                    <a:pt x="0" y="0"/>
                  </a:lnTo>
                  <a:lnTo>
                    <a:pt x="2" y="14"/>
                  </a:lnTo>
                  <a:lnTo>
                    <a:pt x="7" y="20"/>
                  </a:lnTo>
                  <a:lnTo>
                    <a:pt x="18" y="13"/>
                  </a:lnTo>
                  <a:lnTo>
                    <a:pt x="61" y="6"/>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435" name="Freeform 387"/>
            <p:cNvSpPr>
              <a:spLocks/>
            </p:cNvSpPr>
            <p:nvPr/>
          </p:nvSpPr>
          <p:spPr bwMode="auto">
            <a:xfrm>
              <a:off x="2407" y="2346"/>
              <a:ext cx="5" cy="12"/>
            </a:xfrm>
            <a:custGeom>
              <a:avLst/>
              <a:gdLst/>
              <a:ahLst/>
              <a:cxnLst>
                <a:cxn ang="0">
                  <a:pos x="2" y="0"/>
                </a:cxn>
                <a:cxn ang="0">
                  <a:pos x="0" y="20"/>
                </a:cxn>
                <a:cxn ang="0">
                  <a:pos x="0" y="36"/>
                </a:cxn>
                <a:cxn ang="0">
                  <a:pos x="11" y="35"/>
                </a:cxn>
                <a:cxn ang="0">
                  <a:pos x="15" y="14"/>
                </a:cxn>
                <a:cxn ang="0">
                  <a:pos x="2" y="0"/>
                </a:cxn>
              </a:cxnLst>
              <a:rect l="0" t="0" r="r" b="b"/>
              <a:pathLst>
                <a:path w="15" h="36">
                  <a:moveTo>
                    <a:pt x="2" y="0"/>
                  </a:moveTo>
                  <a:lnTo>
                    <a:pt x="0" y="20"/>
                  </a:lnTo>
                  <a:lnTo>
                    <a:pt x="0" y="36"/>
                  </a:lnTo>
                  <a:lnTo>
                    <a:pt x="11" y="35"/>
                  </a:lnTo>
                  <a:lnTo>
                    <a:pt x="15" y="14"/>
                  </a:lnTo>
                  <a:lnTo>
                    <a:pt x="2" y="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436" name="Freeform 388"/>
            <p:cNvSpPr>
              <a:spLocks/>
            </p:cNvSpPr>
            <p:nvPr/>
          </p:nvSpPr>
          <p:spPr bwMode="auto">
            <a:xfrm>
              <a:off x="2406" y="2361"/>
              <a:ext cx="11" cy="11"/>
            </a:xfrm>
            <a:custGeom>
              <a:avLst/>
              <a:gdLst/>
              <a:ahLst/>
              <a:cxnLst>
                <a:cxn ang="0">
                  <a:pos x="4" y="4"/>
                </a:cxn>
                <a:cxn ang="0">
                  <a:pos x="22" y="0"/>
                </a:cxn>
                <a:cxn ang="0">
                  <a:pos x="35" y="6"/>
                </a:cxn>
                <a:cxn ang="0">
                  <a:pos x="37" y="22"/>
                </a:cxn>
                <a:cxn ang="0">
                  <a:pos x="24" y="33"/>
                </a:cxn>
                <a:cxn ang="0">
                  <a:pos x="11" y="33"/>
                </a:cxn>
                <a:cxn ang="0">
                  <a:pos x="2" y="24"/>
                </a:cxn>
                <a:cxn ang="0">
                  <a:pos x="0" y="16"/>
                </a:cxn>
                <a:cxn ang="0">
                  <a:pos x="4" y="4"/>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437" name="Freeform 389"/>
            <p:cNvSpPr>
              <a:spLocks/>
            </p:cNvSpPr>
            <p:nvPr/>
          </p:nvSpPr>
          <p:spPr bwMode="auto">
            <a:xfrm>
              <a:off x="2388" y="2378"/>
              <a:ext cx="16" cy="18"/>
            </a:xfrm>
            <a:custGeom>
              <a:avLst/>
              <a:gdLst/>
              <a:ahLst/>
              <a:cxnLst>
                <a:cxn ang="0">
                  <a:pos x="2" y="0"/>
                </a:cxn>
                <a:cxn ang="0">
                  <a:pos x="0" y="0"/>
                </a:cxn>
                <a:cxn ang="0">
                  <a:pos x="2" y="50"/>
                </a:cxn>
                <a:cxn ang="0">
                  <a:pos x="18" y="54"/>
                </a:cxn>
                <a:cxn ang="0">
                  <a:pos x="44" y="45"/>
                </a:cxn>
                <a:cxn ang="0">
                  <a:pos x="49" y="31"/>
                </a:cxn>
                <a:cxn ang="0">
                  <a:pos x="40" y="21"/>
                </a:cxn>
                <a:cxn ang="0">
                  <a:pos x="19" y="8"/>
                </a:cxn>
                <a:cxn ang="0">
                  <a:pos x="2" y="0"/>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438" name="Freeform 390"/>
            <p:cNvSpPr>
              <a:spLocks/>
            </p:cNvSpPr>
            <p:nvPr/>
          </p:nvSpPr>
          <p:spPr bwMode="auto">
            <a:xfrm>
              <a:off x="2374" y="2388"/>
              <a:ext cx="9" cy="7"/>
            </a:xfrm>
            <a:custGeom>
              <a:avLst/>
              <a:gdLst/>
              <a:ahLst/>
              <a:cxnLst>
                <a:cxn ang="0">
                  <a:pos x="18" y="0"/>
                </a:cxn>
                <a:cxn ang="0">
                  <a:pos x="3" y="2"/>
                </a:cxn>
                <a:cxn ang="0">
                  <a:pos x="0" y="15"/>
                </a:cxn>
                <a:cxn ang="0">
                  <a:pos x="6" y="21"/>
                </a:cxn>
                <a:cxn ang="0">
                  <a:pos x="19" y="22"/>
                </a:cxn>
                <a:cxn ang="0">
                  <a:pos x="26" y="11"/>
                </a:cxn>
                <a:cxn ang="0">
                  <a:pos x="18" y="0"/>
                </a:cxn>
              </a:cxnLst>
              <a:rect l="0" t="0" r="r" b="b"/>
              <a:pathLst>
                <a:path w="26" h="22">
                  <a:moveTo>
                    <a:pt x="18" y="0"/>
                  </a:moveTo>
                  <a:lnTo>
                    <a:pt x="3" y="2"/>
                  </a:lnTo>
                  <a:lnTo>
                    <a:pt x="0" y="15"/>
                  </a:lnTo>
                  <a:lnTo>
                    <a:pt x="6" y="21"/>
                  </a:lnTo>
                  <a:lnTo>
                    <a:pt x="19" y="22"/>
                  </a:lnTo>
                  <a:lnTo>
                    <a:pt x="26" y="11"/>
                  </a:lnTo>
                  <a:lnTo>
                    <a:pt x="18" y="0"/>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grpSp>
      <p:grpSp>
        <p:nvGrpSpPr>
          <p:cNvPr id="14" name="Group 391"/>
          <p:cNvGrpSpPr>
            <a:grpSpLocks/>
          </p:cNvGrpSpPr>
          <p:nvPr>
            <p:custDataLst>
              <p:tags r:id="rId274"/>
            </p:custDataLst>
          </p:nvPr>
        </p:nvGrpSpPr>
        <p:grpSpPr bwMode="auto">
          <a:xfrm>
            <a:off x="1187450" y="1196975"/>
            <a:ext cx="1897063" cy="1133475"/>
            <a:chOff x="527" y="1110"/>
            <a:chExt cx="1410" cy="709"/>
          </a:xfrm>
          <a:solidFill>
            <a:schemeClr val="bg1">
              <a:lumMod val="65000"/>
            </a:schemeClr>
          </a:solidFill>
        </p:grpSpPr>
        <p:sp>
          <p:nvSpPr>
            <p:cNvPr id="2440" name="Freeform 392"/>
            <p:cNvSpPr>
              <a:spLocks/>
            </p:cNvSpPr>
            <p:nvPr/>
          </p:nvSpPr>
          <p:spPr bwMode="auto">
            <a:xfrm>
              <a:off x="1401" y="1427"/>
              <a:ext cx="31" cy="17"/>
            </a:xfrm>
            <a:custGeom>
              <a:avLst/>
              <a:gdLst/>
              <a:ahLst/>
              <a:cxnLst>
                <a:cxn ang="0">
                  <a:pos x="0" y="41"/>
                </a:cxn>
                <a:cxn ang="0">
                  <a:pos x="5" y="46"/>
                </a:cxn>
                <a:cxn ang="0">
                  <a:pos x="13" y="50"/>
                </a:cxn>
                <a:cxn ang="0">
                  <a:pos x="23" y="53"/>
                </a:cxn>
                <a:cxn ang="0">
                  <a:pos x="32" y="54"/>
                </a:cxn>
                <a:cxn ang="0">
                  <a:pos x="38" y="54"/>
                </a:cxn>
                <a:cxn ang="0">
                  <a:pos x="45" y="53"/>
                </a:cxn>
                <a:cxn ang="0">
                  <a:pos x="50" y="51"/>
                </a:cxn>
                <a:cxn ang="0">
                  <a:pos x="56" y="49"/>
                </a:cxn>
                <a:cxn ang="0">
                  <a:pos x="67" y="42"/>
                </a:cxn>
                <a:cxn ang="0">
                  <a:pos x="75" y="35"/>
                </a:cxn>
                <a:cxn ang="0">
                  <a:pos x="84" y="28"/>
                </a:cxn>
                <a:cxn ang="0">
                  <a:pos x="91" y="20"/>
                </a:cxn>
                <a:cxn ang="0">
                  <a:pos x="95" y="12"/>
                </a:cxn>
                <a:cxn ang="0">
                  <a:pos x="98" y="4"/>
                </a:cxn>
                <a:cxn ang="0">
                  <a:pos x="91" y="2"/>
                </a:cxn>
                <a:cxn ang="0">
                  <a:pos x="83" y="0"/>
                </a:cxn>
                <a:cxn ang="0">
                  <a:pos x="75" y="0"/>
                </a:cxn>
                <a:cxn ang="0">
                  <a:pos x="68" y="0"/>
                </a:cxn>
                <a:cxn ang="0">
                  <a:pos x="59" y="1"/>
                </a:cxn>
                <a:cxn ang="0">
                  <a:pos x="51" y="3"/>
                </a:cxn>
                <a:cxn ang="0">
                  <a:pos x="43" y="6"/>
                </a:cxn>
                <a:cxn ang="0">
                  <a:pos x="37" y="9"/>
                </a:cxn>
                <a:cxn ang="0">
                  <a:pos x="23" y="17"/>
                </a:cxn>
                <a:cxn ang="0">
                  <a:pos x="12" y="25"/>
                </a:cxn>
                <a:cxn ang="0">
                  <a:pos x="7" y="29"/>
                </a:cxn>
                <a:cxn ang="0">
                  <a:pos x="4" y="33"/>
                </a:cxn>
                <a:cxn ang="0">
                  <a:pos x="1" y="37"/>
                </a:cxn>
                <a:cxn ang="0">
                  <a:pos x="0" y="41"/>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41" name="Freeform 393"/>
            <p:cNvSpPr>
              <a:spLocks/>
            </p:cNvSpPr>
            <p:nvPr/>
          </p:nvSpPr>
          <p:spPr bwMode="auto">
            <a:xfrm>
              <a:off x="1387" y="1551"/>
              <a:ext cx="21" cy="8"/>
            </a:xfrm>
            <a:custGeom>
              <a:avLst/>
              <a:gdLst/>
              <a:ahLst/>
              <a:cxnLst>
                <a:cxn ang="0">
                  <a:pos x="0" y="27"/>
                </a:cxn>
                <a:cxn ang="0">
                  <a:pos x="11" y="28"/>
                </a:cxn>
                <a:cxn ang="0">
                  <a:pos x="21" y="27"/>
                </a:cxn>
                <a:cxn ang="0">
                  <a:pos x="31" y="25"/>
                </a:cxn>
                <a:cxn ang="0">
                  <a:pos x="41" y="21"/>
                </a:cxn>
                <a:cxn ang="0">
                  <a:pos x="49" y="17"/>
                </a:cxn>
                <a:cxn ang="0">
                  <a:pos x="57" y="12"/>
                </a:cxn>
                <a:cxn ang="0">
                  <a:pos x="63" y="7"/>
                </a:cxn>
                <a:cxn ang="0">
                  <a:pos x="67" y="3"/>
                </a:cxn>
                <a:cxn ang="0">
                  <a:pos x="57" y="1"/>
                </a:cxn>
                <a:cxn ang="0">
                  <a:pos x="46" y="0"/>
                </a:cxn>
                <a:cxn ang="0">
                  <a:pos x="36" y="1"/>
                </a:cxn>
                <a:cxn ang="0">
                  <a:pos x="26" y="3"/>
                </a:cxn>
                <a:cxn ang="0">
                  <a:pos x="17" y="7"/>
                </a:cxn>
                <a:cxn ang="0">
                  <a:pos x="10" y="12"/>
                </a:cxn>
                <a:cxn ang="0">
                  <a:pos x="7" y="15"/>
                </a:cxn>
                <a:cxn ang="0">
                  <a:pos x="4" y="19"/>
                </a:cxn>
                <a:cxn ang="0">
                  <a:pos x="2" y="22"/>
                </a:cxn>
                <a:cxn ang="0">
                  <a:pos x="0" y="2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42" name="Freeform 394"/>
            <p:cNvSpPr>
              <a:spLocks/>
            </p:cNvSpPr>
            <p:nvPr/>
          </p:nvSpPr>
          <p:spPr bwMode="auto">
            <a:xfrm>
              <a:off x="1332" y="1608"/>
              <a:ext cx="11" cy="11"/>
            </a:xfrm>
            <a:custGeom>
              <a:avLst/>
              <a:gdLst/>
              <a:ahLst/>
              <a:cxnLst>
                <a:cxn ang="0">
                  <a:pos x="0" y="18"/>
                </a:cxn>
                <a:cxn ang="0">
                  <a:pos x="1" y="24"/>
                </a:cxn>
                <a:cxn ang="0">
                  <a:pos x="4" y="29"/>
                </a:cxn>
                <a:cxn ang="0">
                  <a:pos x="6" y="32"/>
                </a:cxn>
                <a:cxn ang="0">
                  <a:pos x="8" y="34"/>
                </a:cxn>
                <a:cxn ang="0">
                  <a:pos x="11" y="36"/>
                </a:cxn>
                <a:cxn ang="0">
                  <a:pos x="13" y="36"/>
                </a:cxn>
                <a:cxn ang="0">
                  <a:pos x="32" y="36"/>
                </a:cxn>
                <a:cxn ang="0">
                  <a:pos x="32" y="22"/>
                </a:cxn>
                <a:cxn ang="0">
                  <a:pos x="31" y="14"/>
                </a:cxn>
                <a:cxn ang="0">
                  <a:pos x="30" y="7"/>
                </a:cxn>
                <a:cxn ang="0">
                  <a:pos x="26" y="0"/>
                </a:cxn>
                <a:cxn ang="0">
                  <a:pos x="19" y="2"/>
                </a:cxn>
                <a:cxn ang="0">
                  <a:pos x="11" y="7"/>
                </a:cxn>
                <a:cxn ang="0">
                  <a:pos x="6" y="10"/>
                </a:cxn>
                <a:cxn ang="0">
                  <a:pos x="3" y="13"/>
                </a:cxn>
                <a:cxn ang="0">
                  <a:pos x="1" y="16"/>
                </a:cxn>
                <a:cxn ang="0">
                  <a:pos x="0" y="18"/>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43" name="Freeform 395"/>
            <p:cNvSpPr>
              <a:spLocks/>
            </p:cNvSpPr>
            <p:nvPr/>
          </p:nvSpPr>
          <p:spPr bwMode="auto">
            <a:xfrm>
              <a:off x="1279" y="1314"/>
              <a:ext cx="46" cy="17"/>
            </a:xfrm>
            <a:custGeom>
              <a:avLst/>
              <a:gdLst/>
              <a:ahLst/>
              <a:cxnLst>
                <a:cxn ang="0">
                  <a:pos x="0" y="43"/>
                </a:cxn>
                <a:cxn ang="0">
                  <a:pos x="11" y="46"/>
                </a:cxn>
                <a:cxn ang="0">
                  <a:pos x="22" y="48"/>
                </a:cxn>
                <a:cxn ang="0">
                  <a:pos x="33" y="51"/>
                </a:cxn>
                <a:cxn ang="0">
                  <a:pos x="43" y="52"/>
                </a:cxn>
                <a:cxn ang="0">
                  <a:pos x="63" y="52"/>
                </a:cxn>
                <a:cxn ang="0">
                  <a:pos x="82" y="51"/>
                </a:cxn>
                <a:cxn ang="0">
                  <a:pos x="117" y="46"/>
                </a:cxn>
                <a:cxn ang="0">
                  <a:pos x="146" y="43"/>
                </a:cxn>
                <a:cxn ang="0">
                  <a:pos x="144" y="36"/>
                </a:cxn>
                <a:cxn ang="0">
                  <a:pos x="142" y="30"/>
                </a:cxn>
                <a:cxn ang="0">
                  <a:pos x="139" y="24"/>
                </a:cxn>
                <a:cxn ang="0">
                  <a:pos x="137" y="19"/>
                </a:cxn>
                <a:cxn ang="0">
                  <a:pos x="134" y="15"/>
                </a:cxn>
                <a:cxn ang="0">
                  <a:pos x="129" y="11"/>
                </a:cxn>
                <a:cxn ang="0">
                  <a:pos x="125" y="8"/>
                </a:cxn>
                <a:cxn ang="0">
                  <a:pos x="121" y="6"/>
                </a:cxn>
                <a:cxn ang="0">
                  <a:pos x="111" y="2"/>
                </a:cxn>
                <a:cxn ang="0">
                  <a:pos x="101" y="0"/>
                </a:cxn>
                <a:cxn ang="0">
                  <a:pos x="89" y="1"/>
                </a:cxn>
                <a:cxn ang="0">
                  <a:pos x="78" y="2"/>
                </a:cxn>
                <a:cxn ang="0">
                  <a:pos x="66" y="5"/>
                </a:cxn>
                <a:cxn ang="0">
                  <a:pos x="54" y="9"/>
                </a:cxn>
                <a:cxn ang="0">
                  <a:pos x="43" y="14"/>
                </a:cxn>
                <a:cxn ang="0">
                  <a:pos x="32" y="19"/>
                </a:cxn>
                <a:cxn ang="0">
                  <a:pos x="22" y="25"/>
                </a:cxn>
                <a:cxn ang="0">
                  <a:pos x="13" y="31"/>
                </a:cxn>
                <a:cxn ang="0">
                  <a:pos x="5" y="37"/>
                </a:cxn>
                <a:cxn ang="0">
                  <a:pos x="0" y="43"/>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44" name="Freeform 396"/>
            <p:cNvSpPr>
              <a:spLocks/>
            </p:cNvSpPr>
            <p:nvPr/>
          </p:nvSpPr>
          <p:spPr bwMode="auto">
            <a:xfrm>
              <a:off x="1261" y="1252"/>
              <a:ext cx="20" cy="10"/>
            </a:xfrm>
            <a:custGeom>
              <a:avLst/>
              <a:gdLst/>
              <a:ahLst/>
              <a:cxnLst>
                <a:cxn ang="0">
                  <a:pos x="60" y="0"/>
                </a:cxn>
                <a:cxn ang="0">
                  <a:pos x="49" y="0"/>
                </a:cxn>
                <a:cxn ang="0">
                  <a:pos x="38" y="0"/>
                </a:cxn>
                <a:cxn ang="0">
                  <a:pos x="31" y="0"/>
                </a:cxn>
                <a:cxn ang="0">
                  <a:pos x="27" y="0"/>
                </a:cxn>
                <a:cxn ang="0">
                  <a:pos x="18" y="0"/>
                </a:cxn>
                <a:cxn ang="0">
                  <a:pos x="9" y="2"/>
                </a:cxn>
                <a:cxn ang="0">
                  <a:pos x="5" y="3"/>
                </a:cxn>
                <a:cxn ang="0">
                  <a:pos x="2" y="5"/>
                </a:cxn>
                <a:cxn ang="0">
                  <a:pos x="1" y="8"/>
                </a:cxn>
                <a:cxn ang="0">
                  <a:pos x="0" y="12"/>
                </a:cxn>
                <a:cxn ang="0">
                  <a:pos x="1" y="15"/>
                </a:cxn>
                <a:cxn ang="0">
                  <a:pos x="2" y="18"/>
                </a:cxn>
                <a:cxn ang="0">
                  <a:pos x="5" y="22"/>
                </a:cxn>
                <a:cxn ang="0">
                  <a:pos x="9" y="24"/>
                </a:cxn>
                <a:cxn ang="0">
                  <a:pos x="12" y="27"/>
                </a:cxn>
                <a:cxn ang="0">
                  <a:pos x="18" y="29"/>
                </a:cxn>
                <a:cxn ang="0">
                  <a:pos x="22" y="31"/>
                </a:cxn>
                <a:cxn ang="0">
                  <a:pos x="27" y="31"/>
                </a:cxn>
                <a:cxn ang="0">
                  <a:pos x="32" y="30"/>
                </a:cxn>
                <a:cxn ang="0">
                  <a:pos x="37" y="28"/>
                </a:cxn>
                <a:cxn ang="0">
                  <a:pos x="43" y="24"/>
                </a:cxn>
                <a:cxn ang="0">
                  <a:pos x="48" y="18"/>
                </a:cxn>
                <a:cxn ang="0">
                  <a:pos x="57" y="10"/>
                </a:cxn>
                <a:cxn ang="0">
                  <a:pos x="60" y="6"/>
                </a:cxn>
                <a:cxn ang="0">
                  <a:pos x="60" y="0"/>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45" name="Freeform 397"/>
            <p:cNvSpPr>
              <a:spLocks/>
            </p:cNvSpPr>
            <p:nvPr/>
          </p:nvSpPr>
          <p:spPr bwMode="auto">
            <a:xfrm>
              <a:off x="1730" y="1713"/>
              <a:ext cx="26" cy="20"/>
            </a:xfrm>
            <a:custGeom>
              <a:avLst/>
              <a:gdLst/>
              <a:ahLst/>
              <a:cxnLst>
                <a:cxn ang="0">
                  <a:pos x="0" y="43"/>
                </a:cxn>
                <a:cxn ang="0">
                  <a:pos x="1" y="46"/>
                </a:cxn>
                <a:cxn ang="0">
                  <a:pos x="1" y="49"/>
                </a:cxn>
                <a:cxn ang="0">
                  <a:pos x="3" y="51"/>
                </a:cxn>
                <a:cxn ang="0">
                  <a:pos x="4" y="53"/>
                </a:cxn>
                <a:cxn ang="0">
                  <a:pos x="10" y="57"/>
                </a:cxn>
                <a:cxn ang="0">
                  <a:pos x="15" y="59"/>
                </a:cxn>
                <a:cxn ang="0">
                  <a:pos x="28" y="62"/>
                </a:cxn>
                <a:cxn ang="0">
                  <a:pos x="40" y="62"/>
                </a:cxn>
                <a:cxn ang="0">
                  <a:pos x="45" y="62"/>
                </a:cxn>
                <a:cxn ang="0">
                  <a:pos x="49" y="59"/>
                </a:cxn>
                <a:cxn ang="0">
                  <a:pos x="54" y="57"/>
                </a:cxn>
                <a:cxn ang="0">
                  <a:pos x="58" y="54"/>
                </a:cxn>
                <a:cxn ang="0">
                  <a:pos x="65" y="47"/>
                </a:cxn>
                <a:cxn ang="0">
                  <a:pos x="70" y="38"/>
                </a:cxn>
                <a:cxn ang="0">
                  <a:pos x="74" y="28"/>
                </a:cxn>
                <a:cxn ang="0">
                  <a:pos x="78" y="18"/>
                </a:cxn>
                <a:cxn ang="0">
                  <a:pos x="79" y="8"/>
                </a:cxn>
                <a:cxn ang="0">
                  <a:pos x="80" y="0"/>
                </a:cxn>
                <a:cxn ang="0">
                  <a:pos x="71" y="0"/>
                </a:cxn>
                <a:cxn ang="0">
                  <a:pos x="59" y="3"/>
                </a:cxn>
                <a:cxn ang="0">
                  <a:pos x="46" y="8"/>
                </a:cxn>
                <a:cxn ang="0">
                  <a:pos x="33" y="13"/>
                </a:cxn>
                <a:cxn ang="0">
                  <a:pos x="21" y="19"/>
                </a:cxn>
                <a:cxn ang="0">
                  <a:pos x="10" y="26"/>
                </a:cxn>
                <a:cxn ang="0">
                  <a:pos x="6" y="30"/>
                </a:cxn>
                <a:cxn ang="0">
                  <a:pos x="3" y="34"/>
                </a:cxn>
                <a:cxn ang="0">
                  <a:pos x="1" y="39"/>
                </a:cxn>
                <a:cxn ang="0">
                  <a:pos x="0" y="43"/>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46" name="Freeform 398"/>
            <p:cNvSpPr>
              <a:spLocks/>
            </p:cNvSpPr>
            <p:nvPr/>
          </p:nvSpPr>
          <p:spPr bwMode="auto">
            <a:xfrm>
              <a:off x="1583" y="1674"/>
              <a:ext cx="33" cy="16"/>
            </a:xfrm>
            <a:custGeom>
              <a:avLst/>
              <a:gdLst/>
              <a:ahLst/>
              <a:cxnLst>
                <a:cxn ang="0">
                  <a:pos x="80" y="13"/>
                </a:cxn>
                <a:cxn ang="0">
                  <a:pos x="72" y="12"/>
                </a:cxn>
                <a:cxn ang="0">
                  <a:pos x="66" y="11"/>
                </a:cxn>
                <a:cxn ang="0">
                  <a:pos x="59" y="8"/>
                </a:cxn>
                <a:cxn ang="0">
                  <a:pos x="53" y="6"/>
                </a:cxn>
                <a:cxn ang="0">
                  <a:pos x="47" y="4"/>
                </a:cxn>
                <a:cxn ang="0">
                  <a:pos x="41" y="2"/>
                </a:cxn>
                <a:cxn ang="0">
                  <a:pos x="34" y="0"/>
                </a:cxn>
                <a:cxn ang="0">
                  <a:pos x="26" y="0"/>
                </a:cxn>
                <a:cxn ang="0">
                  <a:pos x="15" y="0"/>
                </a:cxn>
                <a:cxn ang="0">
                  <a:pos x="0" y="0"/>
                </a:cxn>
                <a:cxn ang="0">
                  <a:pos x="9" y="11"/>
                </a:cxn>
                <a:cxn ang="0">
                  <a:pos x="17" y="21"/>
                </a:cxn>
                <a:cxn ang="0">
                  <a:pos x="26" y="29"/>
                </a:cxn>
                <a:cxn ang="0">
                  <a:pos x="34" y="36"/>
                </a:cxn>
                <a:cxn ang="0">
                  <a:pos x="42" y="42"/>
                </a:cxn>
                <a:cxn ang="0">
                  <a:pos x="52" y="46"/>
                </a:cxn>
                <a:cxn ang="0">
                  <a:pos x="61" y="48"/>
                </a:cxn>
                <a:cxn ang="0">
                  <a:pos x="72" y="49"/>
                </a:cxn>
                <a:cxn ang="0">
                  <a:pos x="79" y="48"/>
                </a:cxn>
                <a:cxn ang="0">
                  <a:pos x="87" y="45"/>
                </a:cxn>
                <a:cxn ang="0">
                  <a:pos x="97" y="39"/>
                </a:cxn>
                <a:cxn ang="0">
                  <a:pos x="106" y="31"/>
                </a:cxn>
                <a:cxn ang="0">
                  <a:pos x="101" y="30"/>
                </a:cxn>
                <a:cxn ang="0">
                  <a:pos x="98" y="28"/>
                </a:cxn>
                <a:cxn ang="0">
                  <a:pos x="93" y="25"/>
                </a:cxn>
                <a:cxn ang="0">
                  <a:pos x="90" y="22"/>
                </a:cxn>
                <a:cxn ang="0">
                  <a:pos x="88" y="19"/>
                </a:cxn>
                <a:cxn ang="0">
                  <a:pos x="84" y="16"/>
                </a:cxn>
                <a:cxn ang="0">
                  <a:pos x="82" y="14"/>
                </a:cxn>
                <a:cxn ang="0">
                  <a:pos x="80" y="13"/>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47" name="Freeform 399"/>
            <p:cNvSpPr>
              <a:spLocks/>
            </p:cNvSpPr>
            <p:nvPr/>
          </p:nvSpPr>
          <p:spPr bwMode="auto">
            <a:xfrm>
              <a:off x="1599" y="1713"/>
              <a:ext cx="15" cy="7"/>
            </a:xfrm>
            <a:custGeom>
              <a:avLst/>
              <a:gdLst/>
              <a:ahLst/>
              <a:cxnLst>
                <a:cxn ang="0">
                  <a:pos x="0" y="19"/>
                </a:cxn>
                <a:cxn ang="0">
                  <a:pos x="5" y="21"/>
                </a:cxn>
                <a:cxn ang="0">
                  <a:pos x="12" y="22"/>
                </a:cxn>
                <a:cxn ang="0">
                  <a:pos x="18" y="22"/>
                </a:cxn>
                <a:cxn ang="0">
                  <a:pos x="26" y="21"/>
                </a:cxn>
                <a:cxn ang="0">
                  <a:pos x="33" y="19"/>
                </a:cxn>
                <a:cxn ang="0">
                  <a:pos x="38" y="15"/>
                </a:cxn>
                <a:cxn ang="0">
                  <a:pos x="41" y="12"/>
                </a:cxn>
                <a:cxn ang="0">
                  <a:pos x="44" y="9"/>
                </a:cxn>
                <a:cxn ang="0">
                  <a:pos x="45" y="5"/>
                </a:cxn>
                <a:cxn ang="0">
                  <a:pos x="47" y="0"/>
                </a:cxn>
                <a:cxn ang="0">
                  <a:pos x="0" y="19"/>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48" name="Freeform 400"/>
            <p:cNvSpPr>
              <a:spLocks/>
            </p:cNvSpPr>
            <p:nvPr/>
          </p:nvSpPr>
          <p:spPr bwMode="auto">
            <a:xfrm>
              <a:off x="1608" y="1742"/>
              <a:ext cx="17" cy="11"/>
            </a:xfrm>
            <a:custGeom>
              <a:avLst/>
              <a:gdLst/>
              <a:ahLst/>
              <a:cxnLst>
                <a:cxn ang="0">
                  <a:pos x="53" y="0"/>
                </a:cxn>
                <a:cxn ang="0">
                  <a:pos x="37" y="9"/>
                </a:cxn>
                <a:cxn ang="0">
                  <a:pos x="23" y="18"/>
                </a:cxn>
                <a:cxn ang="0">
                  <a:pos x="11" y="26"/>
                </a:cxn>
                <a:cxn ang="0">
                  <a:pos x="0" y="32"/>
                </a:cxn>
                <a:cxn ang="0">
                  <a:pos x="13" y="32"/>
                </a:cxn>
                <a:cxn ang="0">
                  <a:pos x="26" y="32"/>
                </a:cxn>
                <a:cxn ang="0">
                  <a:pos x="39" y="32"/>
                </a:cxn>
                <a:cxn ang="0">
                  <a:pos x="53" y="32"/>
                </a:cxn>
                <a:cxn ang="0">
                  <a:pos x="53" y="24"/>
                </a:cxn>
                <a:cxn ang="0">
                  <a:pos x="53" y="16"/>
                </a:cxn>
                <a:cxn ang="0">
                  <a:pos x="53" y="9"/>
                </a:cxn>
                <a:cxn ang="0">
                  <a:pos x="53" y="0"/>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49" name="Freeform 401"/>
            <p:cNvSpPr>
              <a:spLocks/>
            </p:cNvSpPr>
            <p:nvPr/>
          </p:nvSpPr>
          <p:spPr bwMode="auto">
            <a:xfrm>
              <a:off x="1450" y="1438"/>
              <a:ext cx="14" cy="12"/>
            </a:xfrm>
            <a:custGeom>
              <a:avLst/>
              <a:gdLst/>
              <a:ahLst/>
              <a:cxnLst>
                <a:cxn ang="0">
                  <a:pos x="27" y="3"/>
                </a:cxn>
                <a:cxn ang="0">
                  <a:pos x="0" y="16"/>
                </a:cxn>
                <a:cxn ang="0">
                  <a:pos x="0" y="34"/>
                </a:cxn>
                <a:cxn ang="0">
                  <a:pos x="27" y="34"/>
                </a:cxn>
                <a:cxn ang="0">
                  <a:pos x="31" y="32"/>
                </a:cxn>
                <a:cxn ang="0">
                  <a:pos x="35" y="28"/>
                </a:cxn>
                <a:cxn ang="0">
                  <a:pos x="39" y="25"/>
                </a:cxn>
                <a:cxn ang="0">
                  <a:pos x="42" y="21"/>
                </a:cxn>
                <a:cxn ang="0">
                  <a:pos x="44" y="17"/>
                </a:cxn>
                <a:cxn ang="0">
                  <a:pos x="45" y="13"/>
                </a:cxn>
                <a:cxn ang="0">
                  <a:pos x="46" y="8"/>
                </a:cxn>
                <a:cxn ang="0">
                  <a:pos x="46" y="3"/>
                </a:cxn>
                <a:cxn ang="0">
                  <a:pos x="46" y="1"/>
                </a:cxn>
                <a:cxn ang="0">
                  <a:pos x="44" y="0"/>
                </a:cxn>
                <a:cxn ang="0">
                  <a:pos x="42" y="0"/>
                </a:cxn>
                <a:cxn ang="0">
                  <a:pos x="39" y="0"/>
                </a:cxn>
                <a:cxn ang="0">
                  <a:pos x="32" y="2"/>
                </a:cxn>
                <a:cxn ang="0">
                  <a:pos x="27" y="3"/>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50" name="Freeform 402"/>
            <p:cNvSpPr>
              <a:spLocks/>
            </p:cNvSpPr>
            <p:nvPr/>
          </p:nvSpPr>
          <p:spPr bwMode="auto">
            <a:xfrm>
              <a:off x="1305" y="1224"/>
              <a:ext cx="16" cy="8"/>
            </a:xfrm>
            <a:custGeom>
              <a:avLst/>
              <a:gdLst/>
              <a:ahLst/>
              <a:cxnLst>
                <a:cxn ang="0">
                  <a:pos x="0" y="25"/>
                </a:cxn>
                <a:cxn ang="0">
                  <a:pos x="14" y="25"/>
                </a:cxn>
                <a:cxn ang="0">
                  <a:pos x="28" y="25"/>
                </a:cxn>
                <a:cxn ang="0">
                  <a:pos x="30" y="24"/>
                </a:cxn>
                <a:cxn ang="0">
                  <a:pos x="33" y="22"/>
                </a:cxn>
                <a:cxn ang="0">
                  <a:pos x="37" y="18"/>
                </a:cxn>
                <a:cxn ang="0">
                  <a:pos x="40" y="15"/>
                </a:cxn>
                <a:cxn ang="0">
                  <a:pos x="45" y="7"/>
                </a:cxn>
                <a:cxn ang="0">
                  <a:pos x="48" y="0"/>
                </a:cxn>
                <a:cxn ang="0">
                  <a:pos x="40" y="1"/>
                </a:cxn>
                <a:cxn ang="0">
                  <a:pos x="33" y="2"/>
                </a:cxn>
                <a:cxn ang="0">
                  <a:pos x="28" y="5"/>
                </a:cxn>
                <a:cxn ang="0">
                  <a:pos x="21" y="8"/>
                </a:cxn>
                <a:cxn ang="0">
                  <a:pos x="11" y="16"/>
                </a:cxn>
                <a:cxn ang="0">
                  <a:pos x="0" y="25"/>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51" name="Freeform 403"/>
            <p:cNvSpPr>
              <a:spLocks/>
            </p:cNvSpPr>
            <p:nvPr/>
          </p:nvSpPr>
          <p:spPr bwMode="auto">
            <a:xfrm>
              <a:off x="1343" y="1188"/>
              <a:ext cx="8" cy="11"/>
            </a:xfrm>
            <a:custGeom>
              <a:avLst/>
              <a:gdLst/>
              <a:ahLst/>
              <a:cxnLst>
                <a:cxn ang="0">
                  <a:pos x="0" y="0"/>
                </a:cxn>
                <a:cxn ang="0">
                  <a:pos x="0" y="37"/>
                </a:cxn>
                <a:cxn ang="0">
                  <a:pos x="11" y="36"/>
                </a:cxn>
                <a:cxn ang="0">
                  <a:pos x="20" y="34"/>
                </a:cxn>
                <a:cxn ang="0">
                  <a:pos x="22" y="33"/>
                </a:cxn>
                <a:cxn ang="0">
                  <a:pos x="26" y="32"/>
                </a:cxn>
                <a:cxn ang="0">
                  <a:pos x="28" y="30"/>
                </a:cxn>
                <a:cxn ang="0">
                  <a:pos x="29" y="28"/>
                </a:cxn>
                <a:cxn ang="0">
                  <a:pos x="30" y="23"/>
                </a:cxn>
                <a:cxn ang="0">
                  <a:pos x="30" y="16"/>
                </a:cxn>
                <a:cxn ang="0">
                  <a:pos x="29" y="9"/>
                </a:cxn>
                <a:cxn ang="0">
                  <a:pos x="27" y="0"/>
                </a:cxn>
                <a:cxn ang="0">
                  <a:pos x="0" y="0"/>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52" name="Freeform 404"/>
            <p:cNvSpPr>
              <a:spLocks/>
            </p:cNvSpPr>
            <p:nvPr/>
          </p:nvSpPr>
          <p:spPr bwMode="auto">
            <a:xfrm>
              <a:off x="1334" y="1208"/>
              <a:ext cx="36" cy="16"/>
            </a:xfrm>
            <a:custGeom>
              <a:avLst/>
              <a:gdLst/>
              <a:ahLst/>
              <a:cxnLst>
                <a:cxn ang="0">
                  <a:pos x="33" y="3"/>
                </a:cxn>
                <a:cxn ang="0">
                  <a:pos x="22" y="3"/>
                </a:cxn>
                <a:cxn ang="0">
                  <a:pos x="12" y="5"/>
                </a:cxn>
                <a:cxn ang="0">
                  <a:pos x="7" y="7"/>
                </a:cxn>
                <a:cxn ang="0">
                  <a:pos x="3" y="11"/>
                </a:cxn>
                <a:cxn ang="0">
                  <a:pos x="1" y="15"/>
                </a:cxn>
                <a:cxn ang="0">
                  <a:pos x="0" y="21"/>
                </a:cxn>
                <a:cxn ang="0">
                  <a:pos x="6" y="27"/>
                </a:cxn>
                <a:cxn ang="0">
                  <a:pos x="10" y="33"/>
                </a:cxn>
                <a:cxn ang="0">
                  <a:pos x="16" y="37"/>
                </a:cxn>
                <a:cxn ang="0">
                  <a:pos x="20" y="41"/>
                </a:cxn>
                <a:cxn ang="0">
                  <a:pos x="25" y="43"/>
                </a:cxn>
                <a:cxn ang="0">
                  <a:pos x="30" y="45"/>
                </a:cxn>
                <a:cxn ang="0">
                  <a:pos x="35" y="46"/>
                </a:cxn>
                <a:cxn ang="0">
                  <a:pos x="40" y="46"/>
                </a:cxn>
                <a:cxn ang="0">
                  <a:pos x="56" y="46"/>
                </a:cxn>
                <a:cxn ang="0">
                  <a:pos x="70" y="43"/>
                </a:cxn>
                <a:cxn ang="0">
                  <a:pos x="76" y="41"/>
                </a:cxn>
                <a:cxn ang="0">
                  <a:pos x="81" y="38"/>
                </a:cxn>
                <a:cxn ang="0">
                  <a:pos x="87" y="36"/>
                </a:cxn>
                <a:cxn ang="0">
                  <a:pos x="91" y="33"/>
                </a:cxn>
                <a:cxn ang="0">
                  <a:pos x="99" y="27"/>
                </a:cxn>
                <a:cxn ang="0">
                  <a:pos x="106" y="20"/>
                </a:cxn>
                <a:cxn ang="0">
                  <a:pos x="110" y="12"/>
                </a:cxn>
                <a:cxn ang="0">
                  <a:pos x="113" y="3"/>
                </a:cxn>
                <a:cxn ang="0">
                  <a:pos x="99" y="1"/>
                </a:cxn>
                <a:cxn ang="0">
                  <a:pos x="87" y="0"/>
                </a:cxn>
                <a:cxn ang="0">
                  <a:pos x="76" y="0"/>
                </a:cxn>
                <a:cxn ang="0">
                  <a:pos x="66" y="1"/>
                </a:cxn>
                <a:cxn ang="0">
                  <a:pos x="48" y="2"/>
                </a:cxn>
                <a:cxn ang="0">
                  <a:pos x="33" y="3"/>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53" name="Freeform 405"/>
            <p:cNvSpPr>
              <a:spLocks/>
            </p:cNvSpPr>
            <p:nvPr/>
          </p:nvSpPr>
          <p:spPr bwMode="auto">
            <a:xfrm>
              <a:off x="1365" y="1201"/>
              <a:ext cx="49" cy="28"/>
            </a:xfrm>
            <a:custGeom>
              <a:avLst/>
              <a:gdLst/>
              <a:ahLst/>
              <a:cxnLst>
                <a:cxn ang="0">
                  <a:pos x="0" y="79"/>
                </a:cxn>
                <a:cxn ang="0">
                  <a:pos x="2" y="81"/>
                </a:cxn>
                <a:cxn ang="0">
                  <a:pos x="6" y="82"/>
                </a:cxn>
                <a:cxn ang="0">
                  <a:pos x="10" y="82"/>
                </a:cxn>
                <a:cxn ang="0">
                  <a:pos x="14" y="82"/>
                </a:cxn>
                <a:cxn ang="0">
                  <a:pos x="23" y="80"/>
                </a:cxn>
                <a:cxn ang="0">
                  <a:pos x="33" y="79"/>
                </a:cxn>
                <a:cxn ang="0">
                  <a:pos x="40" y="79"/>
                </a:cxn>
                <a:cxn ang="0">
                  <a:pos x="47" y="78"/>
                </a:cxn>
                <a:cxn ang="0">
                  <a:pos x="56" y="76"/>
                </a:cxn>
                <a:cxn ang="0">
                  <a:pos x="65" y="74"/>
                </a:cxn>
                <a:cxn ang="0">
                  <a:pos x="83" y="68"/>
                </a:cxn>
                <a:cxn ang="0">
                  <a:pos x="103" y="59"/>
                </a:cxn>
                <a:cxn ang="0">
                  <a:pos x="112" y="54"/>
                </a:cxn>
                <a:cxn ang="0">
                  <a:pos x="121" y="49"/>
                </a:cxn>
                <a:cxn ang="0">
                  <a:pos x="129" y="43"/>
                </a:cxn>
                <a:cxn ang="0">
                  <a:pos x="136" y="38"/>
                </a:cxn>
                <a:cxn ang="0">
                  <a:pos x="142" y="32"/>
                </a:cxn>
                <a:cxn ang="0">
                  <a:pos x="147" y="25"/>
                </a:cxn>
                <a:cxn ang="0">
                  <a:pos x="150" y="19"/>
                </a:cxn>
                <a:cxn ang="0">
                  <a:pos x="153" y="12"/>
                </a:cxn>
                <a:cxn ang="0">
                  <a:pos x="134" y="8"/>
                </a:cxn>
                <a:cxn ang="0">
                  <a:pos x="115" y="3"/>
                </a:cxn>
                <a:cxn ang="0">
                  <a:pos x="96" y="1"/>
                </a:cxn>
                <a:cxn ang="0">
                  <a:pos x="77" y="0"/>
                </a:cxn>
                <a:cxn ang="0">
                  <a:pos x="68" y="1"/>
                </a:cxn>
                <a:cxn ang="0">
                  <a:pos x="60" y="1"/>
                </a:cxn>
                <a:cxn ang="0">
                  <a:pos x="52" y="2"/>
                </a:cxn>
                <a:cxn ang="0">
                  <a:pos x="45" y="4"/>
                </a:cxn>
                <a:cxn ang="0">
                  <a:pos x="38" y="7"/>
                </a:cxn>
                <a:cxn ang="0">
                  <a:pos x="34" y="10"/>
                </a:cxn>
                <a:cxn ang="0">
                  <a:pos x="30" y="14"/>
                </a:cxn>
                <a:cxn ang="0">
                  <a:pos x="26" y="18"/>
                </a:cxn>
                <a:cxn ang="0">
                  <a:pos x="32" y="23"/>
                </a:cxn>
                <a:cxn ang="0">
                  <a:pos x="36" y="29"/>
                </a:cxn>
                <a:cxn ang="0">
                  <a:pos x="38" y="32"/>
                </a:cxn>
                <a:cxn ang="0">
                  <a:pos x="42" y="34"/>
                </a:cxn>
                <a:cxn ang="0">
                  <a:pos x="44" y="36"/>
                </a:cxn>
                <a:cxn ang="0">
                  <a:pos x="46" y="36"/>
                </a:cxn>
                <a:cxn ang="0">
                  <a:pos x="40" y="41"/>
                </a:cxn>
                <a:cxn ang="0">
                  <a:pos x="33" y="46"/>
                </a:cxn>
                <a:cxn ang="0">
                  <a:pos x="29" y="52"/>
                </a:cxn>
                <a:cxn ang="0">
                  <a:pos x="23" y="57"/>
                </a:cxn>
                <a:cxn ang="0">
                  <a:pos x="18" y="64"/>
                </a:cxn>
                <a:cxn ang="0">
                  <a:pos x="13" y="69"/>
                </a:cxn>
                <a:cxn ang="0">
                  <a:pos x="7" y="75"/>
                </a:cxn>
                <a:cxn ang="0">
                  <a:pos x="0" y="79"/>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54" name="Freeform 406"/>
            <p:cNvSpPr>
              <a:spLocks/>
            </p:cNvSpPr>
            <p:nvPr/>
          </p:nvSpPr>
          <p:spPr bwMode="auto">
            <a:xfrm>
              <a:off x="1414" y="1217"/>
              <a:ext cx="29" cy="17"/>
            </a:xfrm>
            <a:custGeom>
              <a:avLst/>
              <a:gdLst/>
              <a:ahLst/>
              <a:cxnLst>
                <a:cxn ang="0">
                  <a:pos x="0" y="37"/>
                </a:cxn>
                <a:cxn ang="0">
                  <a:pos x="5" y="41"/>
                </a:cxn>
                <a:cxn ang="0">
                  <a:pos x="11" y="44"/>
                </a:cxn>
                <a:cxn ang="0">
                  <a:pos x="16" y="47"/>
                </a:cxn>
                <a:cxn ang="0">
                  <a:pos x="23" y="48"/>
                </a:cxn>
                <a:cxn ang="0">
                  <a:pos x="35" y="49"/>
                </a:cxn>
                <a:cxn ang="0">
                  <a:pos x="46" y="50"/>
                </a:cxn>
                <a:cxn ang="0">
                  <a:pos x="58" y="49"/>
                </a:cxn>
                <a:cxn ang="0">
                  <a:pos x="67" y="48"/>
                </a:cxn>
                <a:cxn ang="0">
                  <a:pos x="73" y="47"/>
                </a:cxn>
                <a:cxn ang="0">
                  <a:pos x="79" y="44"/>
                </a:cxn>
                <a:cxn ang="0">
                  <a:pos x="82" y="41"/>
                </a:cxn>
                <a:cxn ang="0">
                  <a:pos x="84" y="37"/>
                </a:cxn>
                <a:cxn ang="0">
                  <a:pos x="85" y="32"/>
                </a:cxn>
                <a:cxn ang="0">
                  <a:pos x="86" y="25"/>
                </a:cxn>
                <a:cxn ang="0">
                  <a:pos x="85" y="17"/>
                </a:cxn>
                <a:cxn ang="0">
                  <a:pos x="84" y="10"/>
                </a:cxn>
                <a:cxn ang="0">
                  <a:pos x="83" y="7"/>
                </a:cxn>
                <a:cxn ang="0">
                  <a:pos x="81" y="5"/>
                </a:cxn>
                <a:cxn ang="0">
                  <a:pos x="77" y="2"/>
                </a:cxn>
                <a:cxn ang="0">
                  <a:pos x="73" y="0"/>
                </a:cxn>
                <a:cxn ang="0">
                  <a:pos x="0" y="37"/>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55" name="Freeform 407"/>
            <p:cNvSpPr>
              <a:spLocks/>
            </p:cNvSpPr>
            <p:nvPr/>
          </p:nvSpPr>
          <p:spPr bwMode="auto">
            <a:xfrm>
              <a:off x="1379" y="1163"/>
              <a:ext cx="55" cy="25"/>
            </a:xfrm>
            <a:custGeom>
              <a:avLst/>
              <a:gdLst/>
              <a:ahLst/>
              <a:cxnLst>
                <a:cxn ang="0">
                  <a:pos x="119" y="61"/>
                </a:cxn>
                <a:cxn ang="0">
                  <a:pos x="109" y="61"/>
                </a:cxn>
                <a:cxn ang="0">
                  <a:pos x="99" y="61"/>
                </a:cxn>
                <a:cxn ang="0">
                  <a:pos x="90" y="61"/>
                </a:cxn>
                <a:cxn ang="0">
                  <a:pos x="80" y="61"/>
                </a:cxn>
                <a:cxn ang="0">
                  <a:pos x="60" y="74"/>
                </a:cxn>
                <a:cxn ang="0">
                  <a:pos x="33" y="74"/>
                </a:cxn>
                <a:cxn ang="0">
                  <a:pos x="36" y="61"/>
                </a:cxn>
                <a:cxn ang="0">
                  <a:pos x="39" y="49"/>
                </a:cxn>
                <a:cxn ang="0">
                  <a:pos x="30" y="49"/>
                </a:cxn>
                <a:cxn ang="0">
                  <a:pos x="23" y="48"/>
                </a:cxn>
                <a:cxn ang="0">
                  <a:pos x="15" y="47"/>
                </a:cxn>
                <a:cxn ang="0">
                  <a:pos x="9" y="45"/>
                </a:cxn>
                <a:cxn ang="0">
                  <a:pos x="5" y="42"/>
                </a:cxn>
                <a:cxn ang="0">
                  <a:pos x="2" y="39"/>
                </a:cxn>
                <a:cxn ang="0">
                  <a:pos x="1" y="35"/>
                </a:cxn>
                <a:cxn ang="0">
                  <a:pos x="0" y="31"/>
                </a:cxn>
                <a:cxn ang="0">
                  <a:pos x="1" y="26"/>
                </a:cxn>
                <a:cxn ang="0">
                  <a:pos x="2" y="21"/>
                </a:cxn>
                <a:cxn ang="0">
                  <a:pos x="5" y="17"/>
                </a:cxn>
                <a:cxn ang="0">
                  <a:pos x="8" y="14"/>
                </a:cxn>
                <a:cxn ang="0">
                  <a:pos x="13" y="10"/>
                </a:cxn>
                <a:cxn ang="0">
                  <a:pos x="18" y="7"/>
                </a:cxn>
                <a:cxn ang="0">
                  <a:pos x="24" y="5"/>
                </a:cxn>
                <a:cxn ang="0">
                  <a:pos x="29" y="4"/>
                </a:cxn>
                <a:cxn ang="0">
                  <a:pos x="42" y="1"/>
                </a:cxn>
                <a:cxn ang="0">
                  <a:pos x="56" y="0"/>
                </a:cxn>
                <a:cxn ang="0">
                  <a:pos x="69" y="0"/>
                </a:cxn>
                <a:cxn ang="0">
                  <a:pos x="80" y="0"/>
                </a:cxn>
                <a:cxn ang="0">
                  <a:pos x="94" y="1"/>
                </a:cxn>
                <a:cxn ang="0">
                  <a:pos x="106" y="4"/>
                </a:cxn>
                <a:cxn ang="0">
                  <a:pos x="117" y="7"/>
                </a:cxn>
                <a:cxn ang="0">
                  <a:pos x="128" y="13"/>
                </a:cxn>
                <a:cxn ang="0">
                  <a:pos x="139" y="17"/>
                </a:cxn>
                <a:cxn ang="0">
                  <a:pos x="150" y="21"/>
                </a:cxn>
                <a:cxn ang="0">
                  <a:pos x="161" y="24"/>
                </a:cxn>
                <a:cxn ang="0">
                  <a:pos x="172" y="25"/>
                </a:cxn>
                <a:cxn ang="0">
                  <a:pos x="172" y="43"/>
                </a:cxn>
                <a:cxn ang="0">
                  <a:pos x="169" y="48"/>
                </a:cxn>
                <a:cxn ang="0">
                  <a:pos x="165" y="53"/>
                </a:cxn>
                <a:cxn ang="0">
                  <a:pos x="161" y="57"/>
                </a:cxn>
                <a:cxn ang="0">
                  <a:pos x="158" y="60"/>
                </a:cxn>
                <a:cxn ang="0">
                  <a:pos x="153" y="62"/>
                </a:cxn>
                <a:cxn ang="0">
                  <a:pos x="149" y="63"/>
                </a:cxn>
                <a:cxn ang="0">
                  <a:pos x="146" y="65"/>
                </a:cxn>
                <a:cxn ang="0">
                  <a:pos x="141" y="65"/>
                </a:cxn>
                <a:cxn ang="0">
                  <a:pos x="131" y="65"/>
                </a:cxn>
                <a:cxn ang="0">
                  <a:pos x="121" y="63"/>
                </a:cxn>
                <a:cxn ang="0">
                  <a:pos x="112" y="59"/>
                </a:cxn>
                <a:cxn ang="0">
                  <a:pos x="99" y="55"/>
                </a:cxn>
                <a:cxn ang="0">
                  <a:pos x="106" y="55"/>
                </a:cxn>
                <a:cxn ang="0">
                  <a:pos x="119" y="61"/>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56" name="Freeform 408"/>
            <p:cNvSpPr>
              <a:spLocks/>
            </p:cNvSpPr>
            <p:nvPr/>
          </p:nvSpPr>
          <p:spPr bwMode="auto">
            <a:xfrm>
              <a:off x="1450" y="1171"/>
              <a:ext cx="38" cy="17"/>
            </a:xfrm>
            <a:custGeom>
              <a:avLst/>
              <a:gdLst/>
              <a:ahLst/>
              <a:cxnLst>
                <a:cxn ang="0">
                  <a:pos x="27" y="49"/>
                </a:cxn>
                <a:cxn ang="0">
                  <a:pos x="47" y="49"/>
                </a:cxn>
                <a:cxn ang="0">
                  <a:pos x="64" y="48"/>
                </a:cxn>
                <a:cxn ang="0">
                  <a:pos x="78" y="46"/>
                </a:cxn>
                <a:cxn ang="0">
                  <a:pos x="90" y="43"/>
                </a:cxn>
                <a:cxn ang="0">
                  <a:pos x="96" y="39"/>
                </a:cxn>
                <a:cxn ang="0">
                  <a:pos x="100" y="37"/>
                </a:cxn>
                <a:cxn ang="0">
                  <a:pos x="104" y="34"/>
                </a:cxn>
                <a:cxn ang="0">
                  <a:pos x="108" y="31"/>
                </a:cxn>
                <a:cxn ang="0">
                  <a:pos x="114" y="22"/>
                </a:cxn>
                <a:cxn ang="0">
                  <a:pos x="120" y="12"/>
                </a:cxn>
                <a:cxn ang="0">
                  <a:pos x="102" y="6"/>
                </a:cxn>
                <a:cxn ang="0">
                  <a:pos x="84" y="3"/>
                </a:cxn>
                <a:cxn ang="0">
                  <a:pos x="66" y="1"/>
                </a:cxn>
                <a:cxn ang="0">
                  <a:pos x="50" y="0"/>
                </a:cxn>
                <a:cxn ang="0">
                  <a:pos x="34" y="1"/>
                </a:cxn>
                <a:cxn ang="0">
                  <a:pos x="20" y="2"/>
                </a:cxn>
                <a:cxn ang="0">
                  <a:pos x="9" y="4"/>
                </a:cxn>
                <a:cxn ang="0">
                  <a:pos x="0" y="6"/>
                </a:cxn>
                <a:cxn ang="0">
                  <a:pos x="0" y="30"/>
                </a:cxn>
                <a:cxn ang="0">
                  <a:pos x="2" y="35"/>
                </a:cxn>
                <a:cxn ang="0">
                  <a:pos x="6" y="38"/>
                </a:cxn>
                <a:cxn ang="0">
                  <a:pos x="9" y="41"/>
                </a:cxn>
                <a:cxn ang="0">
                  <a:pos x="13" y="45"/>
                </a:cxn>
                <a:cxn ang="0">
                  <a:pos x="20" y="48"/>
                </a:cxn>
                <a:cxn ang="0">
                  <a:pos x="27" y="49"/>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57" name="Freeform 409"/>
            <p:cNvSpPr>
              <a:spLocks/>
            </p:cNvSpPr>
            <p:nvPr/>
          </p:nvSpPr>
          <p:spPr bwMode="auto">
            <a:xfrm>
              <a:off x="1441" y="1194"/>
              <a:ext cx="26" cy="19"/>
            </a:xfrm>
            <a:custGeom>
              <a:avLst/>
              <a:gdLst/>
              <a:ahLst/>
              <a:cxnLst>
                <a:cxn ang="0">
                  <a:pos x="33" y="0"/>
                </a:cxn>
                <a:cxn ang="0">
                  <a:pos x="22" y="5"/>
                </a:cxn>
                <a:cxn ang="0">
                  <a:pos x="11" y="12"/>
                </a:cxn>
                <a:cxn ang="0">
                  <a:pos x="6" y="17"/>
                </a:cxn>
                <a:cxn ang="0">
                  <a:pos x="3" y="21"/>
                </a:cxn>
                <a:cxn ang="0">
                  <a:pos x="0" y="25"/>
                </a:cxn>
                <a:cxn ang="0">
                  <a:pos x="0" y="31"/>
                </a:cxn>
                <a:cxn ang="0">
                  <a:pos x="0" y="34"/>
                </a:cxn>
                <a:cxn ang="0">
                  <a:pos x="1" y="37"/>
                </a:cxn>
                <a:cxn ang="0">
                  <a:pos x="2" y="40"/>
                </a:cxn>
                <a:cxn ang="0">
                  <a:pos x="5" y="43"/>
                </a:cxn>
                <a:cxn ang="0">
                  <a:pos x="11" y="48"/>
                </a:cxn>
                <a:cxn ang="0">
                  <a:pos x="18" y="53"/>
                </a:cxn>
                <a:cxn ang="0">
                  <a:pos x="27" y="56"/>
                </a:cxn>
                <a:cxn ang="0">
                  <a:pos x="36" y="59"/>
                </a:cxn>
                <a:cxn ang="0">
                  <a:pos x="45" y="61"/>
                </a:cxn>
                <a:cxn ang="0">
                  <a:pos x="53" y="61"/>
                </a:cxn>
                <a:cxn ang="0">
                  <a:pos x="56" y="61"/>
                </a:cxn>
                <a:cxn ang="0">
                  <a:pos x="59" y="60"/>
                </a:cxn>
                <a:cxn ang="0">
                  <a:pos x="62" y="59"/>
                </a:cxn>
                <a:cxn ang="0">
                  <a:pos x="66" y="57"/>
                </a:cxn>
                <a:cxn ang="0">
                  <a:pos x="72" y="52"/>
                </a:cxn>
                <a:cxn ang="0">
                  <a:pos x="77" y="47"/>
                </a:cxn>
                <a:cxn ang="0">
                  <a:pos x="80" y="40"/>
                </a:cxn>
                <a:cxn ang="0">
                  <a:pos x="83" y="33"/>
                </a:cxn>
                <a:cxn ang="0">
                  <a:pos x="85" y="25"/>
                </a:cxn>
                <a:cxn ang="0">
                  <a:pos x="85" y="18"/>
                </a:cxn>
                <a:cxn ang="0">
                  <a:pos x="33" y="0"/>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58" name="Freeform 410"/>
            <p:cNvSpPr>
              <a:spLocks/>
            </p:cNvSpPr>
            <p:nvPr/>
          </p:nvSpPr>
          <p:spPr bwMode="auto">
            <a:xfrm>
              <a:off x="1254" y="1188"/>
              <a:ext cx="31" cy="6"/>
            </a:xfrm>
            <a:custGeom>
              <a:avLst/>
              <a:gdLst/>
              <a:ahLst/>
              <a:cxnLst>
                <a:cxn ang="0">
                  <a:pos x="0" y="6"/>
                </a:cxn>
                <a:cxn ang="0">
                  <a:pos x="7" y="11"/>
                </a:cxn>
                <a:cxn ang="0">
                  <a:pos x="13" y="15"/>
                </a:cxn>
                <a:cxn ang="0">
                  <a:pos x="21" y="18"/>
                </a:cxn>
                <a:cxn ang="0">
                  <a:pos x="27" y="19"/>
                </a:cxn>
                <a:cxn ang="0">
                  <a:pos x="100" y="6"/>
                </a:cxn>
                <a:cxn ang="0">
                  <a:pos x="73" y="2"/>
                </a:cxn>
                <a:cxn ang="0">
                  <a:pos x="47" y="0"/>
                </a:cxn>
                <a:cxn ang="0">
                  <a:pos x="36" y="0"/>
                </a:cxn>
                <a:cxn ang="0">
                  <a:pos x="24" y="1"/>
                </a:cxn>
                <a:cxn ang="0">
                  <a:pos x="12" y="3"/>
                </a:cxn>
                <a:cxn ang="0">
                  <a:pos x="0" y="6"/>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59" name="Freeform 411"/>
            <p:cNvSpPr>
              <a:spLocks/>
            </p:cNvSpPr>
            <p:nvPr/>
          </p:nvSpPr>
          <p:spPr bwMode="auto">
            <a:xfrm>
              <a:off x="1272" y="1168"/>
              <a:ext cx="53" cy="15"/>
            </a:xfrm>
            <a:custGeom>
              <a:avLst/>
              <a:gdLst/>
              <a:ahLst/>
              <a:cxnLst>
                <a:cxn ang="0">
                  <a:pos x="0" y="27"/>
                </a:cxn>
                <a:cxn ang="0">
                  <a:pos x="0" y="29"/>
                </a:cxn>
                <a:cxn ang="0">
                  <a:pos x="3" y="31"/>
                </a:cxn>
                <a:cxn ang="0">
                  <a:pos x="8" y="33"/>
                </a:cxn>
                <a:cxn ang="0">
                  <a:pos x="13" y="35"/>
                </a:cxn>
                <a:cxn ang="0">
                  <a:pos x="27" y="38"/>
                </a:cxn>
                <a:cxn ang="0">
                  <a:pos x="44" y="41"/>
                </a:cxn>
                <a:cxn ang="0">
                  <a:pos x="75" y="44"/>
                </a:cxn>
                <a:cxn ang="0">
                  <a:pos x="92" y="45"/>
                </a:cxn>
                <a:cxn ang="0">
                  <a:pos x="166" y="27"/>
                </a:cxn>
                <a:cxn ang="0">
                  <a:pos x="157" y="25"/>
                </a:cxn>
                <a:cxn ang="0">
                  <a:pos x="137" y="19"/>
                </a:cxn>
                <a:cxn ang="0">
                  <a:pos x="110" y="11"/>
                </a:cxn>
                <a:cxn ang="0">
                  <a:pos x="80" y="4"/>
                </a:cxn>
                <a:cxn ang="0">
                  <a:pos x="65" y="2"/>
                </a:cxn>
                <a:cxn ang="0">
                  <a:pos x="50" y="1"/>
                </a:cxn>
                <a:cxn ang="0">
                  <a:pos x="36" y="0"/>
                </a:cxn>
                <a:cxn ang="0">
                  <a:pos x="24" y="2"/>
                </a:cxn>
                <a:cxn ang="0">
                  <a:pos x="19" y="3"/>
                </a:cxn>
                <a:cxn ang="0">
                  <a:pos x="14" y="5"/>
                </a:cxn>
                <a:cxn ang="0">
                  <a:pos x="10" y="7"/>
                </a:cxn>
                <a:cxn ang="0">
                  <a:pos x="7" y="10"/>
                </a:cxn>
                <a:cxn ang="0">
                  <a:pos x="3" y="13"/>
                </a:cxn>
                <a:cxn ang="0">
                  <a:pos x="1" y="17"/>
                </a:cxn>
                <a:cxn ang="0">
                  <a:pos x="0" y="22"/>
                </a:cxn>
                <a:cxn ang="0">
                  <a:pos x="0" y="27"/>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60" name="Freeform 412"/>
            <p:cNvSpPr>
              <a:spLocks/>
            </p:cNvSpPr>
            <p:nvPr/>
          </p:nvSpPr>
          <p:spPr bwMode="auto">
            <a:xfrm>
              <a:off x="1488" y="1422"/>
              <a:ext cx="11" cy="8"/>
            </a:xfrm>
            <a:custGeom>
              <a:avLst/>
              <a:gdLst/>
              <a:ahLst/>
              <a:cxnLst>
                <a:cxn ang="0">
                  <a:pos x="0" y="0"/>
                </a:cxn>
                <a:cxn ang="0">
                  <a:pos x="0" y="9"/>
                </a:cxn>
                <a:cxn ang="0">
                  <a:pos x="3" y="15"/>
                </a:cxn>
                <a:cxn ang="0">
                  <a:pos x="6" y="20"/>
                </a:cxn>
                <a:cxn ang="0">
                  <a:pos x="11" y="22"/>
                </a:cxn>
                <a:cxn ang="0">
                  <a:pos x="16" y="24"/>
                </a:cxn>
                <a:cxn ang="0">
                  <a:pos x="22" y="25"/>
                </a:cxn>
                <a:cxn ang="0">
                  <a:pos x="27" y="25"/>
                </a:cxn>
                <a:cxn ang="0">
                  <a:pos x="33" y="25"/>
                </a:cxn>
                <a:cxn ang="0">
                  <a:pos x="33" y="0"/>
                </a:cxn>
                <a:cxn ang="0">
                  <a:pos x="24" y="0"/>
                </a:cxn>
                <a:cxn ang="0">
                  <a:pos x="16" y="0"/>
                </a:cxn>
                <a:cxn ang="0">
                  <a:pos x="9" y="0"/>
                </a:cxn>
                <a:cxn ang="0">
                  <a:pos x="0" y="0"/>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61" name="Freeform 413"/>
            <p:cNvSpPr>
              <a:spLocks/>
            </p:cNvSpPr>
            <p:nvPr/>
          </p:nvSpPr>
          <p:spPr bwMode="auto">
            <a:xfrm>
              <a:off x="1605" y="1729"/>
              <a:ext cx="16" cy="20"/>
            </a:xfrm>
            <a:custGeom>
              <a:avLst/>
              <a:gdLst/>
              <a:ahLst/>
              <a:cxnLst>
                <a:cxn ang="0">
                  <a:pos x="0" y="62"/>
                </a:cxn>
                <a:cxn ang="0">
                  <a:pos x="12" y="56"/>
                </a:cxn>
                <a:cxn ang="0">
                  <a:pos x="22" y="50"/>
                </a:cxn>
                <a:cxn ang="0">
                  <a:pos x="30" y="43"/>
                </a:cxn>
                <a:cxn ang="0">
                  <a:pos x="37" y="36"/>
                </a:cxn>
                <a:cxn ang="0">
                  <a:pos x="41" y="28"/>
                </a:cxn>
                <a:cxn ang="0">
                  <a:pos x="44" y="19"/>
                </a:cxn>
                <a:cxn ang="0">
                  <a:pos x="47" y="9"/>
                </a:cxn>
                <a:cxn ang="0">
                  <a:pos x="48" y="0"/>
                </a:cxn>
                <a:cxn ang="0">
                  <a:pos x="40" y="3"/>
                </a:cxn>
                <a:cxn ang="0">
                  <a:pos x="32" y="6"/>
                </a:cxn>
                <a:cxn ang="0">
                  <a:pos x="23" y="10"/>
                </a:cxn>
                <a:cxn ang="0">
                  <a:pos x="17" y="15"/>
                </a:cxn>
                <a:cxn ang="0">
                  <a:pos x="10" y="21"/>
                </a:cxn>
                <a:cxn ang="0">
                  <a:pos x="6" y="27"/>
                </a:cxn>
                <a:cxn ang="0">
                  <a:pos x="4" y="31"/>
                </a:cxn>
                <a:cxn ang="0">
                  <a:pos x="3" y="35"/>
                </a:cxn>
                <a:cxn ang="0">
                  <a:pos x="1" y="39"/>
                </a:cxn>
                <a:cxn ang="0">
                  <a:pos x="0" y="43"/>
                </a:cxn>
                <a:cxn ang="0">
                  <a:pos x="0" y="52"/>
                </a:cxn>
                <a:cxn ang="0">
                  <a:pos x="0" y="62"/>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62" name="Freeform 414"/>
            <p:cNvSpPr>
              <a:spLocks/>
            </p:cNvSpPr>
            <p:nvPr/>
          </p:nvSpPr>
          <p:spPr bwMode="auto">
            <a:xfrm>
              <a:off x="1554" y="1729"/>
              <a:ext cx="36" cy="20"/>
            </a:xfrm>
            <a:custGeom>
              <a:avLst/>
              <a:gdLst/>
              <a:ahLst/>
              <a:cxnLst>
                <a:cxn ang="0">
                  <a:pos x="47" y="0"/>
                </a:cxn>
                <a:cxn ang="0">
                  <a:pos x="36" y="7"/>
                </a:cxn>
                <a:cxn ang="0">
                  <a:pos x="23" y="17"/>
                </a:cxn>
                <a:cxn ang="0">
                  <a:pos x="11" y="27"/>
                </a:cxn>
                <a:cxn ang="0">
                  <a:pos x="0" y="37"/>
                </a:cxn>
                <a:cxn ang="0">
                  <a:pos x="22" y="46"/>
                </a:cxn>
                <a:cxn ang="0">
                  <a:pos x="41" y="54"/>
                </a:cxn>
                <a:cxn ang="0">
                  <a:pos x="51" y="57"/>
                </a:cxn>
                <a:cxn ang="0">
                  <a:pos x="62" y="59"/>
                </a:cxn>
                <a:cxn ang="0">
                  <a:pos x="73" y="61"/>
                </a:cxn>
                <a:cxn ang="0">
                  <a:pos x="87" y="62"/>
                </a:cxn>
                <a:cxn ang="0">
                  <a:pos x="97" y="61"/>
                </a:cxn>
                <a:cxn ang="0">
                  <a:pos x="106" y="58"/>
                </a:cxn>
                <a:cxn ang="0">
                  <a:pos x="109" y="56"/>
                </a:cxn>
                <a:cxn ang="0">
                  <a:pos x="111" y="54"/>
                </a:cxn>
                <a:cxn ang="0">
                  <a:pos x="113" y="52"/>
                </a:cxn>
                <a:cxn ang="0">
                  <a:pos x="113" y="49"/>
                </a:cxn>
                <a:cxn ang="0">
                  <a:pos x="91" y="41"/>
                </a:cxn>
                <a:cxn ang="0">
                  <a:pos x="70" y="32"/>
                </a:cxn>
                <a:cxn ang="0">
                  <a:pos x="65" y="29"/>
                </a:cxn>
                <a:cxn ang="0">
                  <a:pos x="61" y="26"/>
                </a:cxn>
                <a:cxn ang="0">
                  <a:pos x="57" y="23"/>
                </a:cxn>
                <a:cxn ang="0">
                  <a:pos x="54" y="20"/>
                </a:cxn>
                <a:cxn ang="0">
                  <a:pos x="51" y="16"/>
                </a:cxn>
                <a:cxn ang="0">
                  <a:pos x="48" y="10"/>
                </a:cxn>
                <a:cxn ang="0">
                  <a:pos x="47" y="5"/>
                </a:cxn>
                <a:cxn ang="0">
                  <a:pos x="47" y="0"/>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63" name="Freeform 415"/>
            <p:cNvSpPr>
              <a:spLocks/>
            </p:cNvSpPr>
            <p:nvPr/>
          </p:nvSpPr>
          <p:spPr bwMode="auto">
            <a:xfrm>
              <a:off x="1748" y="1188"/>
              <a:ext cx="29" cy="15"/>
            </a:xfrm>
            <a:custGeom>
              <a:avLst/>
              <a:gdLst/>
              <a:ahLst/>
              <a:cxnLst>
                <a:cxn ang="0">
                  <a:pos x="0" y="0"/>
                </a:cxn>
                <a:cxn ang="0">
                  <a:pos x="15" y="0"/>
                </a:cxn>
                <a:cxn ang="0">
                  <a:pos x="30" y="1"/>
                </a:cxn>
                <a:cxn ang="0">
                  <a:pos x="45" y="2"/>
                </a:cxn>
                <a:cxn ang="0">
                  <a:pos x="59" y="5"/>
                </a:cxn>
                <a:cxn ang="0">
                  <a:pos x="64" y="7"/>
                </a:cxn>
                <a:cxn ang="0">
                  <a:pos x="71" y="9"/>
                </a:cxn>
                <a:cxn ang="0">
                  <a:pos x="75" y="12"/>
                </a:cxn>
                <a:cxn ang="0">
                  <a:pos x="81" y="16"/>
                </a:cxn>
                <a:cxn ang="0">
                  <a:pos x="85" y="20"/>
                </a:cxn>
                <a:cxn ang="0">
                  <a:pos x="89" y="25"/>
                </a:cxn>
                <a:cxn ang="0">
                  <a:pos x="91" y="30"/>
                </a:cxn>
                <a:cxn ang="0">
                  <a:pos x="93" y="37"/>
                </a:cxn>
                <a:cxn ang="0">
                  <a:pos x="79" y="37"/>
                </a:cxn>
                <a:cxn ang="0">
                  <a:pos x="68" y="39"/>
                </a:cxn>
                <a:cxn ang="0">
                  <a:pos x="60" y="41"/>
                </a:cxn>
                <a:cxn ang="0">
                  <a:pos x="52" y="43"/>
                </a:cxn>
                <a:cxn ang="0">
                  <a:pos x="42" y="47"/>
                </a:cxn>
                <a:cxn ang="0">
                  <a:pos x="33" y="50"/>
                </a:cxn>
                <a:cxn ang="0">
                  <a:pos x="30" y="50"/>
                </a:cxn>
                <a:cxn ang="0">
                  <a:pos x="28" y="48"/>
                </a:cxn>
                <a:cxn ang="0">
                  <a:pos x="26" y="47"/>
                </a:cxn>
                <a:cxn ang="0">
                  <a:pos x="25" y="45"/>
                </a:cxn>
                <a:cxn ang="0">
                  <a:pos x="23" y="41"/>
                </a:cxn>
                <a:cxn ang="0">
                  <a:pos x="22" y="36"/>
                </a:cxn>
                <a:cxn ang="0">
                  <a:pos x="22" y="31"/>
                </a:cxn>
                <a:cxn ang="0">
                  <a:pos x="23" y="26"/>
                </a:cxn>
                <a:cxn ang="0">
                  <a:pos x="24" y="22"/>
                </a:cxn>
                <a:cxn ang="0">
                  <a:pos x="26" y="19"/>
                </a:cxn>
                <a:cxn ang="0">
                  <a:pos x="0" y="19"/>
                </a:cxn>
                <a:cxn ang="0">
                  <a:pos x="0" y="0"/>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64" name="Freeform 416"/>
            <p:cNvSpPr>
              <a:spLocks/>
            </p:cNvSpPr>
            <p:nvPr/>
          </p:nvSpPr>
          <p:spPr bwMode="auto">
            <a:xfrm>
              <a:off x="1436" y="1246"/>
              <a:ext cx="331" cy="198"/>
            </a:xfrm>
            <a:custGeom>
              <a:avLst/>
              <a:gdLst/>
              <a:ahLst/>
              <a:cxnLst>
                <a:cxn ang="0">
                  <a:pos x="20" y="112"/>
                </a:cxn>
                <a:cxn ang="0">
                  <a:pos x="67" y="60"/>
                </a:cxn>
                <a:cxn ang="0">
                  <a:pos x="266" y="0"/>
                </a:cxn>
                <a:cxn ang="0">
                  <a:pos x="205" y="47"/>
                </a:cxn>
                <a:cxn ang="0">
                  <a:pos x="180" y="105"/>
                </a:cxn>
                <a:cxn ang="0">
                  <a:pos x="274" y="60"/>
                </a:cxn>
                <a:cxn ang="0">
                  <a:pos x="397" y="14"/>
                </a:cxn>
                <a:cxn ang="0">
                  <a:pos x="438" y="23"/>
                </a:cxn>
                <a:cxn ang="0">
                  <a:pos x="433" y="71"/>
                </a:cxn>
                <a:cxn ang="0">
                  <a:pos x="581" y="80"/>
                </a:cxn>
                <a:cxn ang="0">
                  <a:pos x="675" y="89"/>
                </a:cxn>
                <a:cxn ang="0">
                  <a:pos x="749" y="111"/>
                </a:cxn>
                <a:cxn ang="0">
                  <a:pos x="749" y="134"/>
                </a:cxn>
                <a:cxn ang="0">
                  <a:pos x="711" y="184"/>
                </a:cxn>
                <a:cxn ang="0">
                  <a:pos x="799" y="168"/>
                </a:cxn>
                <a:cxn ang="0">
                  <a:pos x="866" y="191"/>
                </a:cxn>
                <a:cxn ang="0">
                  <a:pos x="856" y="239"/>
                </a:cxn>
                <a:cxn ang="0">
                  <a:pos x="788" y="248"/>
                </a:cxn>
                <a:cxn ang="0">
                  <a:pos x="859" y="284"/>
                </a:cxn>
                <a:cxn ang="0">
                  <a:pos x="903" y="327"/>
                </a:cxn>
                <a:cxn ang="0">
                  <a:pos x="977" y="329"/>
                </a:cxn>
                <a:cxn ang="0">
                  <a:pos x="1029" y="351"/>
                </a:cxn>
                <a:cxn ang="0">
                  <a:pos x="939" y="409"/>
                </a:cxn>
                <a:cxn ang="0">
                  <a:pos x="899" y="417"/>
                </a:cxn>
                <a:cxn ang="0">
                  <a:pos x="874" y="443"/>
                </a:cxn>
                <a:cxn ang="0">
                  <a:pos x="830" y="414"/>
                </a:cxn>
                <a:cxn ang="0">
                  <a:pos x="851" y="393"/>
                </a:cxn>
                <a:cxn ang="0">
                  <a:pos x="792" y="379"/>
                </a:cxn>
                <a:cxn ang="0">
                  <a:pos x="759" y="364"/>
                </a:cxn>
                <a:cxn ang="0">
                  <a:pos x="744" y="394"/>
                </a:cxn>
                <a:cxn ang="0">
                  <a:pos x="747" y="445"/>
                </a:cxn>
                <a:cxn ang="0">
                  <a:pos x="795" y="523"/>
                </a:cxn>
                <a:cxn ang="0">
                  <a:pos x="771" y="547"/>
                </a:cxn>
                <a:cxn ang="0">
                  <a:pos x="708" y="556"/>
                </a:cxn>
                <a:cxn ang="0">
                  <a:pos x="618" y="517"/>
                </a:cxn>
                <a:cxn ang="0">
                  <a:pos x="668" y="567"/>
                </a:cxn>
                <a:cxn ang="0">
                  <a:pos x="665" y="604"/>
                </a:cxn>
                <a:cxn ang="0">
                  <a:pos x="518" y="570"/>
                </a:cxn>
                <a:cxn ang="0">
                  <a:pos x="471" y="523"/>
                </a:cxn>
                <a:cxn ang="0">
                  <a:pos x="410" y="473"/>
                </a:cxn>
                <a:cxn ang="0">
                  <a:pos x="367" y="453"/>
                </a:cxn>
                <a:cxn ang="0">
                  <a:pos x="392" y="433"/>
                </a:cxn>
                <a:cxn ang="0">
                  <a:pos x="459" y="399"/>
                </a:cxn>
                <a:cxn ang="0">
                  <a:pos x="500" y="378"/>
                </a:cxn>
                <a:cxn ang="0">
                  <a:pos x="577" y="380"/>
                </a:cxn>
                <a:cxn ang="0">
                  <a:pos x="614" y="395"/>
                </a:cxn>
                <a:cxn ang="0">
                  <a:pos x="687" y="387"/>
                </a:cxn>
                <a:cxn ang="0">
                  <a:pos x="581" y="355"/>
                </a:cxn>
                <a:cxn ang="0">
                  <a:pos x="542" y="361"/>
                </a:cxn>
                <a:cxn ang="0">
                  <a:pos x="539" y="350"/>
                </a:cxn>
                <a:cxn ang="0">
                  <a:pos x="576" y="306"/>
                </a:cxn>
                <a:cxn ang="0">
                  <a:pos x="576" y="274"/>
                </a:cxn>
                <a:cxn ang="0">
                  <a:pos x="524" y="254"/>
                </a:cxn>
                <a:cxn ang="0">
                  <a:pos x="473" y="198"/>
                </a:cxn>
                <a:cxn ang="0">
                  <a:pos x="434" y="168"/>
                </a:cxn>
                <a:cxn ang="0">
                  <a:pos x="408" y="163"/>
                </a:cxn>
                <a:cxn ang="0">
                  <a:pos x="378" y="203"/>
                </a:cxn>
                <a:cxn ang="0">
                  <a:pos x="207" y="174"/>
                </a:cxn>
                <a:cxn ang="0">
                  <a:pos x="114" y="189"/>
                </a:cxn>
                <a:cxn ang="0">
                  <a:pos x="79" y="187"/>
                </a:cxn>
                <a:cxn ang="0">
                  <a:pos x="16" y="180"/>
                </a:cxn>
                <a:cxn ang="0">
                  <a:pos x="9" y="158"/>
                </a:cxn>
                <a:cxn ang="0">
                  <a:pos x="75" y="149"/>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65" name="Freeform 417"/>
            <p:cNvSpPr>
              <a:spLocks/>
            </p:cNvSpPr>
            <p:nvPr/>
          </p:nvSpPr>
          <p:spPr bwMode="auto">
            <a:xfrm>
              <a:off x="1528" y="1110"/>
              <a:ext cx="409" cy="105"/>
            </a:xfrm>
            <a:custGeom>
              <a:avLst/>
              <a:gdLst/>
              <a:ahLst/>
              <a:cxnLst>
                <a:cxn ang="0">
                  <a:pos x="797" y="38"/>
                </a:cxn>
                <a:cxn ang="0">
                  <a:pos x="813" y="16"/>
                </a:cxn>
                <a:cxn ang="0">
                  <a:pos x="846" y="10"/>
                </a:cxn>
                <a:cxn ang="0">
                  <a:pos x="865" y="25"/>
                </a:cxn>
                <a:cxn ang="0">
                  <a:pos x="938" y="14"/>
                </a:cxn>
                <a:cxn ang="0">
                  <a:pos x="1020" y="1"/>
                </a:cxn>
                <a:cxn ang="0">
                  <a:pos x="1084" y="17"/>
                </a:cxn>
                <a:cxn ang="0">
                  <a:pos x="1133" y="20"/>
                </a:cxn>
                <a:cxn ang="0">
                  <a:pos x="1268" y="32"/>
                </a:cxn>
                <a:cxn ang="0">
                  <a:pos x="1242" y="50"/>
                </a:cxn>
                <a:cxn ang="0">
                  <a:pos x="1163" y="64"/>
                </a:cxn>
                <a:cxn ang="0">
                  <a:pos x="1053" y="77"/>
                </a:cxn>
                <a:cxn ang="0">
                  <a:pos x="1029" y="96"/>
                </a:cxn>
                <a:cxn ang="0">
                  <a:pos x="999" y="104"/>
                </a:cxn>
                <a:cxn ang="0">
                  <a:pos x="942" y="102"/>
                </a:cxn>
                <a:cxn ang="0">
                  <a:pos x="930" y="118"/>
                </a:cxn>
                <a:cxn ang="0">
                  <a:pos x="747" y="133"/>
                </a:cxn>
                <a:cxn ang="0">
                  <a:pos x="666" y="156"/>
                </a:cxn>
                <a:cxn ang="0">
                  <a:pos x="635" y="181"/>
                </a:cxn>
                <a:cxn ang="0">
                  <a:pos x="591" y="167"/>
                </a:cxn>
                <a:cxn ang="0">
                  <a:pos x="570" y="181"/>
                </a:cxn>
                <a:cxn ang="0">
                  <a:pos x="590" y="207"/>
                </a:cxn>
                <a:cxn ang="0">
                  <a:pos x="545" y="237"/>
                </a:cxn>
                <a:cxn ang="0">
                  <a:pos x="483" y="236"/>
                </a:cxn>
                <a:cxn ang="0">
                  <a:pos x="404" y="242"/>
                </a:cxn>
                <a:cxn ang="0">
                  <a:pos x="405" y="257"/>
                </a:cxn>
                <a:cxn ang="0">
                  <a:pos x="392" y="293"/>
                </a:cxn>
                <a:cxn ang="0">
                  <a:pos x="333" y="320"/>
                </a:cxn>
                <a:cxn ang="0">
                  <a:pos x="290" y="296"/>
                </a:cxn>
                <a:cxn ang="0">
                  <a:pos x="253" y="285"/>
                </a:cxn>
                <a:cxn ang="0">
                  <a:pos x="96" y="276"/>
                </a:cxn>
                <a:cxn ang="0">
                  <a:pos x="0" y="285"/>
                </a:cxn>
                <a:cxn ang="0">
                  <a:pos x="10" y="266"/>
                </a:cxn>
                <a:cxn ang="0">
                  <a:pos x="56" y="246"/>
                </a:cxn>
                <a:cxn ang="0">
                  <a:pos x="143" y="235"/>
                </a:cxn>
                <a:cxn ang="0">
                  <a:pos x="170" y="225"/>
                </a:cxn>
                <a:cxn ang="0">
                  <a:pos x="190" y="217"/>
                </a:cxn>
                <a:cxn ang="0">
                  <a:pos x="219" y="232"/>
                </a:cxn>
                <a:cxn ang="0">
                  <a:pos x="247" y="247"/>
                </a:cxn>
                <a:cxn ang="0">
                  <a:pos x="208" y="207"/>
                </a:cxn>
                <a:cxn ang="0">
                  <a:pos x="193" y="200"/>
                </a:cxn>
                <a:cxn ang="0">
                  <a:pos x="197" y="181"/>
                </a:cxn>
                <a:cxn ang="0">
                  <a:pos x="246" y="174"/>
                </a:cxn>
                <a:cxn ang="0">
                  <a:pos x="365" y="186"/>
                </a:cxn>
                <a:cxn ang="0">
                  <a:pos x="418" y="174"/>
                </a:cxn>
                <a:cxn ang="0">
                  <a:pos x="322" y="169"/>
                </a:cxn>
                <a:cxn ang="0">
                  <a:pos x="299" y="149"/>
                </a:cxn>
                <a:cxn ang="0">
                  <a:pos x="378" y="137"/>
                </a:cxn>
                <a:cxn ang="0">
                  <a:pos x="438" y="155"/>
                </a:cxn>
                <a:cxn ang="0">
                  <a:pos x="478" y="124"/>
                </a:cxn>
                <a:cxn ang="0">
                  <a:pos x="664" y="87"/>
                </a:cxn>
                <a:cxn ang="0">
                  <a:pos x="589" y="110"/>
                </a:cxn>
                <a:cxn ang="0">
                  <a:pos x="449" y="111"/>
                </a:cxn>
                <a:cxn ang="0">
                  <a:pos x="312" y="116"/>
                </a:cxn>
                <a:cxn ang="0">
                  <a:pos x="253" y="101"/>
                </a:cxn>
                <a:cxn ang="0">
                  <a:pos x="219" y="80"/>
                </a:cxn>
                <a:cxn ang="0">
                  <a:pos x="253" y="71"/>
                </a:cxn>
                <a:cxn ang="0">
                  <a:pos x="446" y="47"/>
                </a:cxn>
                <a:cxn ang="0">
                  <a:pos x="618" y="32"/>
                </a:cxn>
                <a:cxn ang="0">
                  <a:pos x="674" y="20"/>
                </a:cxn>
                <a:cxn ang="0">
                  <a:pos x="757" y="26"/>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66" name="Freeform 418"/>
            <p:cNvSpPr>
              <a:spLocks/>
            </p:cNvSpPr>
            <p:nvPr/>
          </p:nvSpPr>
          <p:spPr bwMode="auto">
            <a:xfrm>
              <a:off x="553" y="1660"/>
              <a:ext cx="51" cy="38"/>
            </a:xfrm>
            <a:custGeom>
              <a:avLst/>
              <a:gdLst/>
              <a:ahLst/>
              <a:cxnLst>
                <a:cxn ang="0">
                  <a:pos x="0" y="0"/>
                </a:cxn>
                <a:cxn ang="0">
                  <a:pos x="1" y="10"/>
                </a:cxn>
                <a:cxn ang="0">
                  <a:pos x="4" y="19"/>
                </a:cxn>
                <a:cxn ang="0">
                  <a:pos x="9" y="29"/>
                </a:cxn>
                <a:cxn ang="0">
                  <a:pos x="15" y="39"/>
                </a:cxn>
                <a:cxn ang="0">
                  <a:pos x="22" y="48"/>
                </a:cxn>
                <a:cxn ang="0">
                  <a:pos x="31" y="59"/>
                </a:cxn>
                <a:cxn ang="0">
                  <a:pos x="41" y="68"/>
                </a:cxn>
                <a:cxn ang="0">
                  <a:pos x="51" y="77"/>
                </a:cxn>
                <a:cxn ang="0">
                  <a:pos x="62" y="85"/>
                </a:cxn>
                <a:cxn ang="0">
                  <a:pos x="73" y="93"/>
                </a:cxn>
                <a:cxn ang="0">
                  <a:pos x="84" y="99"/>
                </a:cxn>
                <a:cxn ang="0">
                  <a:pos x="95" y="105"/>
                </a:cxn>
                <a:cxn ang="0">
                  <a:pos x="106" y="111"/>
                </a:cxn>
                <a:cxn ang="0">
                  <a:pos x="116" y="114"/>
                </a:cxn>
                <a:cxn ang="0">
                  <a:pos x="124" y="117"/>
                </a:cxn>
                <a:cxn ang="0">
                  <a:pos x="133" y="117"/>
                </a:cxn>
                <a:cxn ang="0">
                  <a:pos x="139" y="116"/>
                </a:cxn>
                <a:cxn ang="0">
                  <a:pos x="146" y="113"/>
                </a:cxn>
                <a:cxn ang="0">
                  <a:pos x="153" y="110"/>
                </a:cxn>
                <a:cxn ang="0">
                  <a:pos x="160" y="104"/>
                </a:cxn>
                <a:cxn ang="0">
                  <a:pos x="150" y="91"/>
                </a:cxn>
                <a:cxn ang="0">
                  <a:pos x="141" y="79"/>
                </a:cxn>
                <a:cxn ang="0">
                  <a:pos x="138" y="73"/>
                </a:cxn>
                <a:cxn ang="0">
                  <a:pos x="135" y="66"/>
                </a:cxn>
                <a:cxn ang="0">
                  <a:pos x="133" y="58"/>
                </a:cxn>
                <a:cxn ang="0">
                  <a:pos x="133" y="49"/>
                </a:cxn>
                <a:cxn ang="0">
                  <a:pos x="127" y="48"/>
                </a:cxn>
                <a:cxn ang="0">
                  <a:pos x="118" y="45"/>
                </a:cxn>
                <a:cxn ang="0">
                  <a:pos x="108" y="40"/>
                </a:cxn>
                <a:cxn ang="0">
                  <a:pos x="97" y="34"/>
                </a:cxn>
                <a:cxn ang="0">
                  <a:pos x="87" y="28"/>
                </a:cxn>
                <a:cxn ang="0">
                  <a:pos x="77" y="21"/>
                </a:cxn>
                <a:cxn ang="0">
                  <a:pos x="74" y="17"/>
                </a:cxn>
                <a:cxn ang="0">
                  <a:pos x="71" y="13"/>
                </a:cxn>
                <a:cxn ang="0">
                  <a:pos x="68" y="10"/>
                </a:cxn>
                <a:cxn ang="0">
                  <a:pos x="66" y="6"/>
                </a:cxn>
                <a:cxn ang="0">
                  <a:pos x="60" y="6"/>
                </a:cxn>
                <a:cxn ang="0">
                  <a:pos x="52" y="6"/>
                </a:cxn>
                <a:cxn ang="0">
                  <a:pos x="43" y="4"/>
                </a:cxn>
                <a:cxn ang="0">
                  <a:pos x="33" y="0"/>
                </a:cxn>
                <a:cxn ang="0">
                  <a:pos x="0" y="0"/>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67" name="Freeform 419"/>
            <p:cNvSpPr>
              <a:spLocks/>
            </p:cNvSpPr>
            <p:nvPr/>
          </p:nvSpPr>
          <p:spPr bwMode="auto">
            <a:xfrm>
              <a:off x="527" y="1592"/>
              <a:ext cx="26" cy="46"/>
            </a:xfrm>
            <a:custGeom>
              <a:avLst/>
              <a:gdLst/>
              <a:ahLst/>
              <a:cxnLst>
                <a:cxn ang="0">
                  <a:pos x="40" y="123"/>
                </a:cxn>
                <a:cxn ang="0">
                  <a:pos x="80" y="36"/>
                </a:cxn>
                <a:cxn ang="0">
                  <a:pos x="80" y="18"/>
                </a:cxn>
                <a:cxn ang="0">
                  <a:pos x="68" y="17"/>
                </a:cxn>
                <a:cxn ang="0">
                  <a:pos x="59" y="16"/>
                </a:cxn>
                <a:cxn ang="0">
                  <a:pos x="53" y="14"/>
                </a:cxn>
                <a:cxn ang="0">
                  <a:pos x="47" y="11"/>
                </a:cxn>
                <a:cxn ang="0">
                  <a:pos x="44" y="8"/>
                </a:cxn>
                <a:cxn ang="0">
                  <a:pos x="42" y="5"/>
                </a:cxn>
                <a:cxn ang="0">
                  <a:pos x="41" y="2"/>
                </a:cxn>
                <a:cxn ang="0">
                  <a:pos x="40" y="0"/>
                </a:cxn>
                <a:cxn ang="0">
                  <a:pos x="0" y="0"/>
                </a:cxn>
                <a:cxn ang="0">
                  <a:pos x="0" y="23"/>
                </a:cxn>
                <a:cxn ang="0">
                  <a:pos x="0" y="40"/>
                </a:cxn>
                <a:cxn ang="0">
                  <a:pos x="0" y="52"/>
                </a:cxn>
                <a:cxn ang="0">
                  <a:pos x="0" y="61"/>
                </a:cxn>
                <a:cxn ang="0">
                  <a:pos x="1" y="69"/>
                </a:cxn>
                <a:cxn ang="0">
                  <a:pos x="3" y="78"/>
                </a:cxn>
                <a:cxn ang="0">
                  <a:pos x="7" y="88"/>
                </a:cxn>
                <a:cxn ang="0">
                  <a:pos x="11" y="99"/>
                </a:cxn>
                <a:cxn ang="0">
                  <a:pos x="20" y="121"/>
                </a:cxn>
                <a:cxn ang="0">
                  <a:pos x="27" y="141"/>
                </a:cxn>
                <a:cxn ang="0">
                  <a:pos x="31" y="135"/>
                </a:cxn>
                <a:cxn ang="0">
                  <a:pos x="33" y="129"/>
                </a:cxn>
                <a:cxn ang="0">
                  <a:pos x="34" y="127"/>
                </a:cxn>
                <a:cxn ang="0">
                  <a:pos x="36" y="125"/>
                </a:cxn>
                <a:cxn ang="0">
                  <a:pos x="38" y="123"/>
                </a:cxn>
                <a:cxn ang="0">
                  <a:pos x="40" y="123"/>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68" name="Freeform 420"/>
            <p:cNvSpPr>
              <a:spLocks/>
            </p:cNvSpPr>
            <p:nvPr/>
          </p:nvSpPr>
          <p:spPr bwMode="auto">
            <a:xfrm>
              <a:off x="1379" y="1383"/>
              <a:ext cx="83" cy="41"/>
            </a:xfrm>
            <a:custGeom>
              <a:avLst/>
              <a:gdLst/>
              <a:ahLst/>
              <a:cxnLst>
                <a:cxn ang="0">
                  <a:pos x="0" y="93"/>
                </a:cxn>
                <a:cxn ang="0">
                  <a:pos x="0" y="96"/>
                </a:cxn>
                <a:cxn ang="0">
                  <a:pos x="2" y="100"/>
                </a:cxn>
                <a:cxn ang="0">
                  <a:pos x="4" y="103"/>
                </a:cxn>
                <a:cxn ang="0">
                  <a:pos x="6" y="106"/>
                </a:cxn>
                <a:cxn ang="0">
                  <a:pos x="14" y="111"/>
                </a:cxn>
                <a:cxn ang="0">
                  <a:pos x="23" y="115"/>
                </a:cxn>
                <a:cxn ang="0">
                  <a:pos x="31" y="120"/>
                </a:cxn>
                <a:cxn ang="0">
                  <a:pos x="41" y="122"/>
                </a:cxn>
                <a:cxn ang="0">
                  <a:pos x="51" y="124"/>
                </a:cxn>
                <a:cxn ang="0">
                  <a:pos x="60" y="124"/>
                </a:cxn>
                <a:cxn ang="0">
                  <a:pos x="68" y="124"/>
                </a:cxn>
                <a:cxn ang="0">
                  <a:pos x="75" y="123"/>
                </a:cxn>
                <a:cxn ang="0">
                  <a:pos x="81" y="122"/>
                </a:cxn>
                <a:cxn ang="0">
                  <a:pos x="87" y="120"/>
                </a:cxn>
                <a:cxn ang="0">
                  <a:pos x="97" y="114"/>
                </a:cxn>
                <a:cxn ang="0">
                  <a:pos x="106" y="108"/>
                </a:cxn>
                <a:cxn ang="0">
                  <a:pos x="115" y="103"/>
                </a:cxn>
                <a:cxn ang="0">
                  <a:pos x="125" y="98"/>
                </a:cxn>
                <a:cxn ang="0">
                  <a:pos x="130" y="96"/>
                </a:cxn>
                <a:cxn ang="0">
                  <a:pos x="137" y="94"/>
                </a:cxn>
                <a:cxn ang="0">
                  <a:pos x="145" y="93"/>
                </a:cxn>
                <a:cxn ang="0">
                  <a:pos x="152" y="93"/>
                </a:cxn>
                <a:cxn ang="0">
                  <a:pos x="162" y="94"/>
                </a:cxn>
                <a:cxn ang="0">
                  <a:pos x="171" y="96"/>
                </a:cxn>
                <a:cxn ang="0">
                  <a:pos x="180" y="99"/>
                </a:cxn>
                <a:cxn ang="0">
                  <a:pos x="188" y="103"/>
                </a:cxn>
                <a:cxn ang="0">
                  <a:pos x="204" y="111"/>
                </a:cxn>
                <a:cxn ang="0">
                  <a:pos x="219" y="117"/>
                </a:cxn>
                <a:cxn ang="0">
                  <a:pos x="259" y="117"/>
                </a:cxn>
                <a:cxn ang="0">
                  <a:pos x="259" y="99"/>
                </a:cxn>
                <a:cxn ang="0">
                  <a:pos x="252" y="98"/>
                </a:cxn>
                <a:cxn ang="0">
                  <a:pos x="244" y="96"/>
                </a:cxn>
                <a:cxn ang="0">
                  <a:pos x="236" y="94"/>
                </a:cxn>
                <a:cxn ang="0">
                  <a:pos x="226" y="93"/>
                </a:cxn>
                <a:cxn ang="0">
                  <a:pos x="230" y="85"/>
                </a:cxn>
                <a:cxn ang="0">
                  <a:pos x="236" y="79"/>
                </a:cxn>
                <a:cxn ang="0">
                  <a:pos x="240" y="74"/>
                </a:cxn>
                <a:cxn ang="0">
                  <a:pos x="246" y="69"/>
                </a:cxn>
                <a:cxn ang="0">
                  <a:pos x="238" y="61"/>
                </a:cxn>
                <a:cxn ang="0">
                  <a:pos x="230" y="56"/>
                </a:cxn>
                <a:cxn ang="0">
                  <a:pos x="222" y="50"/>
                </a:cxn>
                <a:cxn ang="0">
                  <a:pos x="214" y="46"/>
                </a:cxn>
                <a:cxn ang="0">
                  <a:pos x="197" y="37"/>
                </a:cxn>
                <a:cxn ang="0">
                  <a:pos x="182" y="30"/>
                </a:cxn>
                <a:cxn ang="0">
                  <a:pos x="166" y="23"/>
                </a:cxn>
                <a:cxn ang="0">
                  <a:pos x="153" y="17"/>
                </a:cxn>
                <a:cxn ang="0">
                  <a:pos x="147" y="13"/>
                </a:cxn>
                <a:cxn ang="0">
                  <a:pos x="141" y="10"/>
                </a:cxn>
                <a:cxn ang="0">
                  <a:pos x="137" y="5"/>
                </a:cxn>
                <a:cxn ang="0">
                  <a:pos x="132" y="0"/>
                </a:cxn>
                <a:cxn ang="0">
                  <a:pos x="124" y="3"/>
                </a:cxn>
                <a:cxn ang="0">
                  <a:pos x="114" y="7"/>
                </a:cxn>
                <a:cxn ang="0">
                  <a:pos x="105" y="12"/>
                </a:cxn>
                <a:cxn ang="0">
                  <a:pos x="95" y="17"/>
                </a:cxn>
                <a:cxn ang="0">
                  <a:pos x="75" y="29"/>
                </a:cxn>
                <a:cxn ang="0">
                  <a:pos x="57" y="42"/>
                </a:cxn>
                <a:cxn ang="0">
                  <a:pos x="38" y="56"/>
                </a:cxn>
                <a:cxn ang="0">
                  <a:pos x="23" y="70"/>
                </a:cxn>
                <a:cxn ang="0">
                  <a:pos x="9" y="83"/>
                </a:cxn>
                <a:cxn ang="0">
                  <a:pos x="0" y="93"/>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69" name="Freeform 421"/>
            <p:cNvSpPr>
              <a:spLocks/>
            </p:cNvSpPr>
            <p:nvPr/>
          </p:nvSpPr>
          <p:spPr bwMode="auto">
            <a:xfrm>
              <a:off x="1509" y="1389"/>
              <a:ext cx="38" cy="19"/>
            </a:xfrm>
            <a:custGeom>
              <a:avLst/>
              <a:gdLst/>
              <a:ahLst/>
              <a:cxnLst>
                <a:cxn ang="0">
                  <a:pos x="0" y="32"/>
                </a:cxn>
                <a:cxn ang="0">
                  <a:pos x="7" y="35"/>
                </a:cxn>
                <a:cxn ang="0">
                  <a:pos x="14" y="38"/>
                </a:cxn>
                <a:cxn ang="0">
                  <a:pos x="20" y="42"/>
                </a:cxn>
                <a:cxn ang="0">
                  <a:pos x="26" y="47"/>
                </a:cxn>
                <a:cxn ang="0">
                  <a:pos x="32" y="51"/>
                </a:cxn>
                <a:cxn ang="0">
                  <a:pos x="36" y="54"/>
                </a:cxn>
                <a:cxn ang="0">
                  <a:pos x="41" y="56"/>
                </a:cxn>
                <a:cxn ang="0">
                  <a:pos x="47" y="57"/>
                </a:cxn>
                <a:cxn ang="0">
                  <a:pos x="55" y="57"/>
                </a:cxn>
                <a:cxn ang="0">
                  <a:pos x="62" y="56"/>
                </a:cxn>
                <a:cxn ang="0">
                  <a:pos x="70" y="55"/>
                </a:cxn>
                <a:cxn ang="0">
                  <a:pos x="77" y="53"/>
                </a:cxn>
                <a:cxn ang="0">
                  <a:pos x="83" y="50"/>
                </a:cxn>
                <a:cxn ang="0">
                  <a:pos x="89" y="48"/>
                </a:cxn>
                <a:cxn ang="0">
                  <a:pos x="93" y="44"/>
                </a:cxn>
                <a:cxn ang="0">
                  <a:pos x="97" y="40"/>
                </a:cxn>
                <a:cxn ang="0">
                  <a:pos x="106" y="32"/>
                </a:cxn>
                <a:cxn ang="0">
                  <a:pos x="112" y="23"/>
                </a:cxn>
                <a:cxn ang="0">
                  <a:pos x="116" y="13"/>
                </a:cxn>
                <a:cxn ang="0">
                  <a:pos x="119" y="1"/>
                </a:cxn>
                <a:cxn ang="0">
                  <a:pos x="101" y="0"/>
                </a:cxn>
                <a:cxn ang="0">
                  <a:pos x="82" y="0"/>
                </a:cxn>
                <a:cxn ang="0">
                  <a:pos x="63" y="2"/>
                </a:cxn>
                <a:cxn ang="0">
                  <a:pos x="45" y="5"/>
                </a:cxn>
                <a:cxn ang="0">
                  <a:pos x="36" y="7"/>
                </a:cxn>
                <a:cxn ang="0">
                  <a:pos x="28" y="10"/>
                </a:cxn>
                <a:cxn ang="0">
                  <a:pos x="22" y="13"/>
                </a:cxn>
                <a:cxn ang="0">
                  <a:pos x="15" y="16"/>
                </a:cxn>
                <a:cxn ang="0">
                  <a:pos x="10" y="19"/>
                </a:cxn>
                <a:cxn ang="0">
                  <a:pos x="5" y="23"/>
                </a:cxn>
                <a:cxn ang="0">
                  <a:pos x="2" y="27"/>
                </a:cxn>
                <a:cxn ang="0">
                  <a:pos x="0" y="32"/>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70" name="Freeform 422"/>
            <p:cNvSpPr>
              <a:spLocks/>
            </p:cNvSpPr>
            <p:nvPr/>
          </p:nvSpPr>
          <p:spPr bwMode="auto">
            <a:xfrm>
              <a:off x="1554" y="1335"/>
              <a:ext cx="34" cy="17"/>
            </a:xfrm>
            <a:custGeom>
              <a:avLst/>
              <a:gdLst/>
              <a:ahLst/>
              <a:cxnLst>
                <a:cxn ang="0">
                  <a:pos x="0" y="50"/>
                </a:cxn>
                <a:cxn ang="0">
                  <a:pos x="6" y="51"/>
                </a:cxn>
                <a:cxn ang="0">
                  <a:pos x="9" y="52"/>
                </a:cxn>
                <a:cxn ang="0">
                  <a:pos x="13" y="52"/>
                </a:cxn>
                <a:cxn ang="0">
                  <a:pos x="17" y="52"/>
                </a:cxn>
                <a:cxn ang="0">
                  <a:pos x="24" y="50"/>
                </a:cxn>
                <a:cxn ang="0">
                  <a:pos x="34" y="50"/>
                </a:cxn>
                <a:cxn ang="0">
                  <a:pos x="43" y="49"/>
                </a:cxn>
                <a:cxn ang="0">
                  <a:pos x="53" y="48"/>
                </a:cxn>
                <a:cxn ang="0">
                  <a:pos x="62" y="47"/>
                </a:cxn>
                <a:cxn ang="0">
                  <a:pos x="70" y="43"/>
                </a:cxn>
                <a:cxn ang="0">
                  <a:pos x="79" y="40"/>
                </a:cxn>
                <a:cxn ang="0">
                  <a:pos x="88" y="36"/>
                </a:cxn>
                <a:cxn ang="0">
                  <a:pos x="97" y="31"/>
                </a:cxn>
                <a:cxn ang="0">
                  <a:pos x="107" y="24"/>
                </a:cxn>
                <a:cxn ang="0">
                  <a:pos x="107" y="0"/>
                </a:cxn>
                <a:cxn ang="0">
                  <a:pos x="98" y="1"/>
                </a:cxn>
                <a:cxn ang="0">
                  <a:pos x="86" y="3"/>
                </a:cxn>
                <a:cxn ang="0">
                  <a:pos x="72" y="7"/>
                </a:cxn>
                <a:cxn ang="0">
                  <a:pos x="56" y="13"/>
                </a:cxn>
                <a:cxn ang="0">
                  <a:pos x="41" y="20"/>
                </a:cxn>
                <a:cxn ang="0">
                  <a:pos x="25" y="28"/>
                </a:cxn>
                <a:cxn ang="0">
                  <a:pos x="19" y="33"/>
                </a:cxn>
                <a:cxn ang="0">
                  <a:pos x="12" y="38"/>
                </a:cxn>
                <a:cxn ang="0">
                  <a:pos x="6" y="43"/>
                </a:cxn>
                <a:cxn ang="0">
                  <a:pos x="0" y="50"/>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71" name="Freeform 423"/>
            <p:cNvSpPr>
              <a:spLocks/>
            </p:cNvSpPr>
            <p:nvPr/>
          </p:nvSpPr>
          <p:spPr bwMode="auto">
            <a:xfrm>
              <a:off x="1381" y="1244"/>
              <a:ext cx="79" cy="32"/>
            </a:xfrm>
            <a:custGeom>
              <a:avLst/>
              <a:gdLst/>
              <a:ahLst/>
              <a:cxnLst>
                <a:cxn ang="0">
                  <a:pos x="27" y="99"/>
                </a:cxn>
                <a:cxn ang="0">
                  <a:pos x="22" y="97"/>
                </a:cxn>
                <a:cxn ang="0">
                  <a:pos x="17" y="96"/>
                </a:cxn>
                <a:cxn ang="0">
                  <a:pos x="12" y="93"/>
                </a:cxn>
                <a:cxn ang="0">
                  <a:pos x="9" y="90"/>
                </a:cxn>
                <a:cxn ang="0">
                  <a:pos x="6" y="86"/>
                </a:cxn>
                <a:cxn ang="0">
                  <a:pos x="2" y="82"/>
                </a:cxn>
                <a:cxn ang="0">
                  <a:pos x="1" y="78"/>
                </a:cxn>
                <a:cxn ang="0">
                  <a:pos x="0" y="73"/>
                </a:cxn>
                <a:cxn ang="0">
                  <a:pos x="0" y="69"/>
                </a:cxn>
                <a:cxn ang="0">
                  <a:pos x="1" y="65"/>
                </a:cxn>
                <a:cxn ang="0">
                  <a:pos x="3" y="60"/>
                </a:cxn>
                <a:cxn ang="0">
                  <a:pos x="5" y="56"/>
                </a:cxn>
                <a:cxn ang="0">
                  <a:pos x="10" y="49"/>
                </a:cxn>
                <a:cxn ang="0">
                  <a:pos x="18" y="41"/>
                </a:cxn>
                <a:cxn ang="0">
                  <a:pos x="25" y="34"/>
                </a:cxn>
                <a:cxn ang="0">
                  <a:pos x="35" y="28"/>
                </a:cxn>
                <a:cxn ang="0">
                  <a:pos x="46" y="23"/>
                </a:cxn>
                <a:cxn ang="0">
                  <a:pos x="57" y="18"/>
                </a:cxn>
                <a:cxn ang="0">
                  <a:pos x="69" y="14"/>
                </a:cxn>
                <a:cxn ang="0">
                  <a:pos x="81" y="10"/>
                </a:cxn>
                <a:cxn ang="0">
                  <a:pos x="92" y="7"/>
                </a:cxn>
                <a:cxn ang="0">
                  <a:pos x="104" y="4"/>
                </a:cxn>
                <a:cxn ang="0">
                  <a:pos x="124" y="1"/>
                </a:cxn>
                <a:cxn ang="0">
                  <a:pos x="140" y="0"/>
                </a:cxn>
                <a:cxn ang="0">
                  <a:pos x="168" y="0"/>
                </a:cxn>
                <a:cxn ang="0">
                  <a:pos x="193" y="1"/>
                </a:cxn>
                <a:cxn ang="0">
                  <a:pos x="219" y="2"/>
                </a:cxn>
                <a:cxn ang="0">
                  <a:pos x="246" y="6"/>
                </a:cxn>
                <a:cxn ang="0">
                  <a:pos x="244" y="11"/>
                </a:cxn>
                <a:cxn ang="0">
                  <a:pos x="241" y="15"/>
                </a:cxn>
                <a:cxn ang="0">
                  <a:pos x="236" y="20"/>
                </a:cxn>
                <a:cxn ang="0">
                  <a:pos x="231" y="26"/>
                </a:cxn>
                <a:cxn ang="0">
                  <a:pos x="215" y="36"/>
                </a:cxn>
                <a:cxn ang="0">
                  <a:pos x="199" y="46"/>
                </a:cxn>
                <a:cxn ang="0">
                  <a:pos x="180" y="55"/>
                </a:cxn>
                <a:cxn ang="0">
                  <a:pos x="162" y="61"/>
                </a:cxn>
                <a:cxn ang="0">
                  <a:pos x="152" y="64"/>
                </a:cxn>
                <a:cxn ang="0">
                  <a:pos x="143" y="66"/>
                </a:cxn>
                <a:cxn ang="0">
                  <a:pos x="134" y="67"/>
                </a:cxn>
                <a:cxn ang="0">
                  <a:pos x="126" y="67"/>
                </a:cxn>
                <a:cxn ang="0">
                  <a:pos x="120" y="67"/>
                </a:cxn>
                <a:cxn ang="0">
                  <a:pos x="110" y="67"/>
                </a:cxn>
                <a:cxn ang="0">
                  <a:pos x="100" y="67"/>
                </a:cxn>
                <a:cxn ang="0">
                  <a:pos x="93" y="67"/>
                </a:cxn>
                <a:cxn ang="0">
                  <a:pos x="88" y="69"/>
                </a:cxn>
                <a:cxn ang="0">
                  <a:pos x="80" y="72"/>
                </a:cxn>
                <a:cxn ang="0">
                  <a:pos x="72" y="77"/>
                </a:cxn>
                <a:cxn ang="0">
                  <a:pos x="63" y="83"/>
                </a:cxn>
                <a:cxn ang="0">
                  <a:pos x="53" y="88"/>
                </a:cxn>
                <a:cxn ang="0">
                  <a:pos x="44" y="93"/>
                </a:cxn>
                <a:cxn ang="0">
                  <a:pos x="35" y="96"/>
                </a:cxn>
                <a:cxn ang="0">
                  <a:pos x="27" y="99"/>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72" name="Freeform 424"/>
            <p:cNvSpPr>
              <a:spLocks/>
            </p:cNvSpPr>
            <p:nvPr/>
          </p:nvSpPr>
          <p:spPr bwMode="auto">
            <a:xfrm>
              <a:off x="1294" y="1248"/>
              <a:ext cx="76" cy="40"/>
            </a:xfrm>
            <a:custGeom>
              <a:avLst/>
              <a:gdLst/>
              <a:ahLst/>
              <a:cxnLst>
                <a:cxn ang="0">
                  <a:pos x="33" y="88"/>
                </a:cxn>
                <a:cxn ang="0">
                  <a:pos x="10" y="78"/>
                </a:cxn>
                <a:cxn ang="0">
                  <a:pos x="0" y="55"/>
                </a:cxn>
                <a:cxn ang="0">
                  <a:pos x="20" y="37"/>
                </a:cxn>
                <a:cxn ang="0">
                  <a:pos x="40" y="37"/>
                </a:cxn>
                <a:cxn ang="0">
                  <a:pos x="61" y="37"/>
                </a:cxn>
                <a:cxn ang="0">
                  <a:pos x="72" y="36"/>
                </a:cxn>
                <a:cxn ang="0">
                  <a:pos x="83" y="33"/>
                </a:cxn>
                <a:cxn ang="0">
                  <a:pos x="104" y="23"/>
                </a:cxn>
                <a:cxn ang="0">
                  <a:pos x="123" y="11"/>
                </a:cxn>
                <a:cxn ang="0">
                  <a:pos x="146" y="0"/>
                </a:cxn>
                <a:cxn ang="0">
                  <a:pos x="161" y="8"/>
                </a:cxn>
                <a:cxn ang="0">
                  <a:pos x="181" y="12"/>
                </a:cxn>
                <a:cxn ang="0">
                  <a:pos x="190" y="10"/>
                </a:cxn>
                <a:cxn ang="0">
                  <a:pos x="201" y="6"/>
                </a:cxn>
                <a:cxn ang="0">
                  <a:pos x="213" y="0"/>
                </a:cxn>
                <a:cxn ang="0">
                  <a:pos x="232" y="6"/>
                </a:cxn>
                <a:cxn ang="0">
                  <a:pos x="228" y="18"/>
                </a:cxn>
                <a:cxn ang="0">
                  <a:pos x="219" y="25"/>
                </a:cxn>
                <a:cxn ang="0">
                  <a:pos x="207" y="30"/>
                </a:cxn>
                <a:cxn ang="0">
                  <a:pos x="201" y="43"/>
                </a:cxn>
                <a:cxn ang="0">
                  <a:pos x="206" y="62"/>
                </a:cxn>
                <a:cxn ang="0">
                  <a:pos x="185" y="85"/>
                </a:cxn>
                <a:cxn ang="0">
                  <a:pos x="157" y="96"/>
                </a:cxn>
                <a:cxn ang="0">
                  <a:pos x="139" y="98"/>
                </a:cxn>
                <a:cxn ang="0">
                  <a:pos x="116" y="100"/>
                </a:cxn>
                <a:cxn ang="0">
                  <a:pos x="96" y="106"/>
                </a:cxn>
                <a:cxn ang="0">
                  <a:pos x="82" y="115"/>
                </a:cxn>
                <a:cxn ang="0">
                  <a:pos x="67" y="122"/>
                </a:cxn>
                <a:cxn ang="0">
                  <a:pos x="58" y="122"/>
                </a:cxn>
                <a:cxn ang="0">
                  <a:pos x="53" y="115"/>
                </a:cxn>
                <a:cxn ang="0">
                  <a:pos x="48" y="100"/>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73" name="Freeform 425"/>
            <p:cNvSpPr>
              <a:spLocks/>
            </p:cNvSpPr>
            <p:nvPr/>
          </p:nvSpPr>
          <p:spPr bwMode="auto">
            <a:xfrm>
              <a:off x="983" y="1236"/>
              <a:ext cx="157" cy="56"/>
            </a:xfrm>
            <a:custGeom>
              <a:avLst/>
              <a:gdLst/>
              <a:ahLst/>
              <a:cxnLst>
                <a:cxn ang="0">
                  <a:pos x="0" y="147"/>
                </a:cxn>
                <a:cxn ang="0">
                  <a:pos x="3" y="156"/>
                </a:cxn>
                <a:cxn ang="0">
                  <a:pos x="9" y="162"/>
                </a:cxn>
                <a:cxn ang="0">
                  <a:pos x="17" y="167"/>
                </a:cxn>
                <a:cxn ang="0">
                  <a:pos x="31" y="170"/>
                </a:cxn>
                <a:cxn ang="0">
                  <a:pos x="51" y="172"/>
                </a:cxn>
                <a:cxn ang="0">
                  <a:pos x="73" y="172"/>
                </a:cxn>
                <a:cxn ang="0">
                  <a:pos x="99" y="167"/>
                </a:cxn>
                <a:cxn ang="0">
                  <a:pos x="139" y="156"/>
                </a:cxn>
                <a:cxn ang="0">
                  <a:pos x="189" y="135"/>
                </a:cxn>
                <a:cxn ang="0">
                  <a:pos x="240" y="113"/>
                </a:cxn>
                <a:cxn ang="0">
                  <a:pos x="287" y="100"/>
                </a:cxn>
                <a:cxn ang="0">
                  <a:pos x="350" y="87"/>
                </a:cxn>
                <a:cxn ang="0">
                  <a:pos x="401" y="75"/>
                </a:cxn>
                <a:cxn ang="0">
                  <a:pos x="434" y="64"/>
                </a:cxn>
                <a:cxn ang="0">
                  <a:pos x="461" y="52"/>
                </a:cxn>
                <a:cxn ang="0">
                  <a:pos x="475" y="42"/>
                </a:cxn>
                <a:cxn ang="0">
                  <a:pos x="482" y="35"/>
                </a:cxn>
                <a:cxn ang="0">
                  <a:pos x="449" y="26"/>
                </a:cxn>
                <a:cxn ang="0">
                  <a:pos x="387" y="16"/>
                </a:cxn>
                <a:cxn ang="0">
                  <a:pos x="331" y="6"/>
                </a:cxn>
                <a:cxn ang="0">
                  <a:pos x="272" y="0"/>
                </a:cxn>
                <a:cxn ang="0">
                  <a:pos x="225" y="0"/>
                </a:cxn>
                <a:cxn ang="0">
                  <a:pos x="203" y="4"/>
                </a:cxn>
                <a:cxn ang="0">
                  <a:pos x="186" y="8"/>
                </a:cxn>
                <a:cxn ang="0">
                  <a:pos x="176" y="6"/>
                </a:cxn>
                <a:cxn ang="0">
                  <a:pos x="169" y="3"/>
                </a:cxn>
                <a:cxn ang="0">
                  <a:pos x="165" y="8"/>
                </a:cxn>
                <a:cxn ang="0">
                  <a:pos x="161" y="24"/>
                </a:cxn>
                <a:cxn ang="0">
                  <a:pos x="154" y="36"/>
                </a:cxn>
                <a:cxn ang="0">
                  <a:pos x="144" y="46"/>
                </a:cxn>
                <a:cxn ang="0">
                  <a:pos x="127" y="58"/>
                </a:cxn>
                <a:cxn ang="0">
                  <a:pos x="97" y="69"/>
                </a:cxn>
                <a:cxn ang="0">
                  <a:pos x="66" y="78"/>
                </a:cxn>
                <a:cxn ang="0">
                  <a:pos x="38" y="88"/>
                </a:cxn>
                <a:cxn ang="0">
                  <a:pos x="19" y="98"/>
                </a:cxn>
                <a:cxn ang="0">
                  <a:pos x="10" y="107"/>
                </a:cxn>
                <a:cxn ang="0">
                  <a:pos x="3" y="119"/>
                </a:cxn>
                <a:cxn ang="0">
                  <a:pos x="0" y="134"/>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74" name="Freeform 426"/>
            <p:cNvSpPr>
              <a:spLocks/>
            </p:cNvSpPr>
            <p:nvPr/>
          </p:nvSpPr>
          <p:spPr bwMode="auto">
            <a:xfrm>
              <a:off x="1043" y="1255"/>
              <a:ext cx="221" cy="79"/>
            </a:xfrm>
            <a:custGeom>
              <a:avLst/>
              <a:gdLst/>
              <a:ahLst/>
              <a:cxnLst>
                <a:cxn ang="0">
                  <a:pos x="317" y="5"/>
                </a:cxn>
                <a:cxn ang="0">
                  <a:pos x="304" y="27"/>
                </a:cxn>
                <a:cxn ang="0">
                  <a:pos x="297" y="41"/>
                </a:cxn>
                <a:cxn ang="0">
                  <a:pos x="299" y="43"/>
                </a:cxn>
                <a:cxn ang="0">
                  <a:pos x="337" y="39"/>
                </a:cxn>
                <a:cxn ang="0">
                  <a:pos x="372" y="19"/>
                </a:cxn>
                <a:cxn ang="0">
                  <a:pos x="379" y="38"/>
                </a:cxn>
                <a:cxn ang="0">
                  <a:pos x="377" y="55"/>
                </a:cxn>
                <a:cxn ang="0">
                  <a:pos x="405" y="69"/>
                </a:cxn>
                <a:cxn ang="0">
                  <a:pos x="511" y="51"/>
                </a:cxn>
                <a:cxn ang="0">
                  <a:pos x="514" y="70"/>
                </a:cxn>
                <a:cxn ang="0">
                  <a:pos x="541" y="63"/>
                </a:cxn>
                <a:cxn ang="0">
                  <a:pos x="557" y="45"/>
                </a:cxn>
                <a:cxn ang="0">
                  <a:pos x="558" y="19"/>
                </a:cxn>
                <a:cxn ang="0">
                  <a:pos x="563" y="8"/>
                </a:cxn>
                <a:cxn ang="0">
                  <a:pos x="579" y="0"/>
                </a:cxn>
                <a:cxn ang="0">
                  <a:pos x="624" y="3"/>
                </a:cxn>
                <a:cxn ang="0">
                  <a:pos x="645" y="0"/>
                </a:cxn>
                <a:cxn ang="0">
                  <a:pos x="657" y="39"/>
                </a:cxn>
                <a:cxn ang="0">
                  <a:pos x="653" y="70"/>
                </a:cxn>
                <a:cxn ang="0">
                  <a:pos x="637" y="101"/>
                </a:cxn>
                <a:cxn ang="0">
                  <a:pos x="618" y="124"/>
                </a:cxn>
                <a:cxn ang="0">
                  <a:pos x="648" y="137"/>
                </a:cxn>
                <a:cxn ang="0">
                  <a:pos x="672" y="145"/>
                </a:cxn>
                <a:cxn ang="0">
                  <a:pos x="684" y="180"/>
                </a:cxn>
                <a:cxn ang="0">
                  <a:pos x="639" y="185"/>
                </a:cxn>
                <a:cxn ang="0">
                  <a:pos x="608" y="181"/>
                </a:cxn>
                <a:cxn ang="0">
                  <a:pos x="574" y="180"/>
                </a:cxn>
                <a:cxn ang="0">
                  <a:pos x="564" y="184"/>
                </a:cxn>
                <a:cxn ang="0">
                  <a:pos x="542" y="200"/>
                </a:cxn>
                <a:cxn ang="0">
                  <a:pos x="524" y="209"/>
                </a:cxn>
                <a:cxn ang="0">
                  <a:pos x="493" y="209"/>
                </a:cxn>
                <a:cxn ang="0">
                  <a:pos x="452" y="204"/>
                </a:cxn>
                <a:cxn ang="0">
                  <a:pos x="422" y="198"/>
                </a:cxn>
                <a:cxn ang="0">
                  <a:pos x="337" y="211"/>
                </a:cxn>
                <a:cxn ang="0">
                  <a:pos x="231" y="230"/>
                </a:cxn>
                <a:cxn ang="0">
                  <a:pos x="169" y="238"/>
                </a:cxn>
                <a:cxn ang="0">
                  <a:pos x="124" y="238"/>
                </a:cxn>
                <a:cxn ang="0">
                  <a:pos x="100" y="228"/>
                </a:cxn>
                <a:cxn ang="0">
                  <a:pos x="67" y="208"/>
                </a:cxn>
                <a:cxn ang="0">
                  <a:pos x="29" y="196"/>
                </a:cxn>
                <a:cxn ang="0">
                  <a:pos x="0" y="173"/>
                </a:cxn>
                <a:cxn ang="0">
                  <a:pos x="64" y="159"/>
                </a:cxn>
                <a:cxn ang="0">
                  <a:pos x="100" y="154"/>
                </a:cxn>
                <a:cxn ang="0">
                  <a:pos x="156" y="160"/>
                </a:cxn>
                <a:cxn ang="0">
                  <a:pos x="201" y="165"/>
                </a:cxn>
                <a:cxn ang="0">
                  <a:pos x="224" y="162"/>
                </a:cxn>
                <a:cxn ang="0">
                  <a:pos x="26" y="136"/>
                </a:cxn>
                <a:cxn ang="0">
                  <a:pos x="52" y="128"/>
                </a:cxn>
                <a:cxn ang="0">
                  <a:pos x="109" y="117"/>
                </a:cxn>
                <a:cxn ang="0">
                  <a:pos x="165" y="108"/>
                </a:cxn>
                <a:cxn ang="0">
                  <a:pos x="187" y="99"/>
                </a:cxn>
                <a:cxn ang="0">
                  <a:pos x="166" y="93"/>
                </a:cxn>
                <a:cxn ang="0">
                  <a:pos x="125" y="98"/>
                </a:cxn>
                <a:cxn ang="0">
                  <a:pos x="71" y="110"/>
                </a:cxn>
                <a:cxn ang="0">
                  <a:pos x="52" y="106"/>
                </a:cxn>
                <a:cxn ang="0">
                  <a:pos x="55" y="90"/>
                </a:cxn>
                <a:cxn ang="0">
                  <a:pos x="54" y="81"/>
                </a:cxn>
                <a:cxn ang="0">
                  <a:pos x="59" y="78"/>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75" name="Freeform 427"/>
            <p:cNvSpPr>
              <a:spLocks/>
            </p:cNvSpPr>
            <p:nvPr/>
          </p:nvSpPr>
          <p:spPr bwMode="auto">
            <a:xfrm>
              <a:off x="1645" y="1643"/>
              <a:ext cx="108" cy="93"/>
            </a:xfrm>
            <a:custGeom>
              <a:avLst/>
              <a:gdLst/>
              <a:ahLst/>
              <a:cxnLst>
                <a:cxn ang="0">
                  <a:pos x="180" y="38"/>
                </a:cxn>
                <a:cxn ang="0">
                  <a:pos x="202" y="24"/>
                </a:cxn>
                <a:cxn ang="0">
                  <a:pos x="226" y="7"/>
                </a:cxn>
                <a:cxn ang="0">
                  <a:pos x="240" y="1"/>
                </a:cxn>
                <a:cxn ang="0">
                  <a:pos x="246" y="1"/>
                </a:cxn>
                <a:cxn ang="0">
                  <a:pos x="245" y="12"/>
                </a:cxn>
                <a:cxn ang="0">
                  <a:pos x="234" y="33"/>
                </a:cxn>
                <a:cxn ang="0">
                  <a:pos x="217" y="55"/>
                </a:cxn>
                <a:cxn ang="0">
                  <a:pos x="202" y="67"/>
                </a:cxn>
                <a:cxn ang="0">
                  <a:pos x="191" y="71"/>
                </a:cxn>
                <a:cxn ang="0">
                  <a:pos x="191" y="73"/>
                </a:cxn>
                <a:cxn ang="0">
                  <a:pos x="201" y="74"/>
                </a:cxn>
                <a:cxn ang="0">
                  <a:pos x="216" y="72"/>
                </a:cxn>
                <a:cxn ang="0">
                  <a:pos x="224" y="77"/>
                </a:cxn>
                <a:cxn ang="0">
                  <a:pos x="217" y="88"/>
                </a:cxn>
                <a:cxn ang="0">
                  <a:pos x="214" y="97"/>
                </a:cxn>
                <a:cxn ang="0">
                  <a:pos x="217" y="105"/>
                </a:cxn>
                <a:cxn ang="0">
                  <a:pos x="249" y="113"/>
                </a:cxn>
                <a:cxn ang="0">
                  <a:pos x="308" y="124"/>
                </a:cxn>
                <a:cxn ang="0">
                  <a:pos x="322" y="131"/>
                </a:cxn>
                <a:cxn ang="0">
                  <a:pos x="315" y="140"/>
                </a:cxn>
                <a:cxn ang="0">
                  <a:pos x="303" y="149"/>
                </a:cxn>
                <a:cxn ang="0">
                  <a:pos x="299" y="154"/>
                </a:cxn>
                <a:cxn ang="0">
                  <a:pos x="302" y="160"/>
                </a:cxn>
                <a:cxn ang="0">
                  <a:pos x="308" y="168"/>
                </a:cxn>
                <a:cxn ang="0">
                  <a:pos x="319" y="176"/>
                </a:cxn>
                <a:cxn ang="0">
                  <a:pos x="329" y="184"/>
                </a:cxn>
                <a:cxn ang="0">
                  <a:pos x="290" y="211"/>
                </a:cxn>
                <a:cxn ang="0">
                  <a:pos x="241" y="241"/>
                </a:cxn>
                <a:cxn ang="0">
                  <a:pos x="207" y="268"/>
                </a:cxn>
                <a:cxn ang="0">
                  <a:pos x="173" y="244"/>
                </a:cxn>
                <a:cxn ang="0">
                  <a:pos x="182" y="243"/>
                </a:cxn>
                <a:cxn ang="0">
                  <a:pos x="189" y="240"/>
                </a:cxn>
                <a:cxn ang="0">
                  <a:pos x="200" y="232"/>
                </a:cxn>
                <a:cxn ang="0">
                  <a:pos x="149" y="232"/>
                </a:cxn>
                <a:cxn ang="0">
                  <a:pos x="101" y="232"/>
                </a:cxn>
                <a:cxn ang="0">
                  <a:pos x="58" y="232"/>
                </a:cxn>
                <a:cxn ang="0">
                  <a:pos x="27" y="232"/>
                </a:cxn>
                <a:cxn ang="0">
                  <a:pos x="11" y="227"/>
                </a:cxn>
                <a:cxn ang="0">
                  <a:pos x="3" y="222"/>
                </a:cxn>
                <a:cxn ang="0">
                  <a:pos x="0" y="213"/>
                </a:cxn>
                <a:cxn ang="0">
                  <a:pos x="4" y="205"/>
                </a:cxn>
                <a:cxn ang="0">
                  <a:pos x="13" y="197"/>
                </a:cxn>
                <a:cxn ang="0">
                  <a:pos x="41" y="179"/>
                </a:cxn>
                <a:cxn ang="0">
                  <a:pos x="73" y="162"/>
                </a:cxn>
                <a:cxn ang="0">
                  <a:pos x="85" y="152"/>
                </a:cxn>
                <a:cxn ang="0">
                  <a:pos x="93" y="145"/>
                </a:cxn>
                <a:cxn ang="0">
                  <a:pos x="106" y="130"/>
                </a:cxn>
                <a:cxn ang="0">
                  <a:pos x="116" y="114"/>
                </a:cxn>
                <a:cxn ang="0">
                  <a:pos x="130" y="79"/>
                </a:cxn>
                <a:cxn ang="0">
                  <a:pos x="138" y="64"/>
                </a:cxn>
                <a:cxn ang="0">
                  <a:pos x="147" y="52"/>
                </a:cxn>
                <a:cxn ang="0">
                  <a:pos x="158" y="43"/>
                </a:cxn>
                <a:cxn ang="0">
                  <a:pos x="173" y="40"/>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76" name="Freeform 428"/>
            <p:cNvSpPr>
              <a:spLocks/>
            </p:cNvSpPr>
            <p:nvPr/>
          </p:nvSpPr>
          <p:spPr bwMode="auto">
            <a:xfrm>
              <a:off x="1102" y="1190"/>
              <a:ext cx="111" cy="27"/>
            </a:xfrm>
            <a:custGeom>
              <a:avLst/>
              <a:gdLst/>
              <a:ahLst/>
              <a:cxnLst>
                <a:cxn ang="0">
                  <a:pos x="106" y="86"/>
                </a:cxn>
                <a:cxn ang="0">
                  <a:pos x="119" y="81"/>
                </a:cxn>
                <a:cxn ang="0">
                  <a:pos x="133" y="76"/>
                </a:cxn>
                <a:cxn ang="0">
                  <a:pos x="148" y="72"/>
                </a:cxn>
                <a:cxn ang="0">
                  <a:pos x="164" y="69"/>
                </a:cxn>
                <a:cxn ang="0">
                  <a:pos x="197" y="63"/>
                </a:cxn>
                <a:cxn ang="0">
                  <a:pos x="231" y="57"/>
                </a:cxn>
                <a:cxn ang="0">
                  <a:pos x="247" y="53"/>
                </a:cxn>
                <a:cxn ang="0">
                  <a:pos x="264" y="50"/>
                </a:cxn>
                <a:cxn ang="0">
                  <a:pos x="279" y="46"/>
                </a:cxn>
                <a:cxn ang="0">
                  <a:pos x="294" y="40"/>
                </a:cxn>
                <a:cxn ang="0">
                  <a:pos x="309" y="35"/>
                </a:cxn>
                <a:cxn ang="0">
                  <a:pos x="322" y="28"/>
                </a:cxn>
                <a:cxn ang="0">
                  <a:pos x="334" y="21"/>
                </a:cxn>
                <a:cxn ang="0">
                  <a:pos x="345" y="13"/>
                </a:cxn>
                <a:cxn ang="0">
                  <a:pos x="335" y="12"/>
                </a:cxn>
                <a:cxn ang="0">
                  <a:pos x="326" y="11"/>
                </a:cxn>
                <a:cxn ang="0">
                  <a:pos x="317" y="9"/>
                </a:cxn>
                <a:cxn ang="0">
                  <a:pos x="309" y="6"/>
                </a:cxn>
                <a:cxn ang="0">
                  <a:pos x="300" y="4"/>
                </a:cxn>
                <a:cxn ang="0">
                  <a:pos x="291" y="2"/>
                </a:cxn>
                <a:cxn ang="0">
                  <a:pos x="281" y="1"/>
                </a:cxn>
                <a:cxn ang="0">
                  <a:pos x="272" y="0"/>
                </a:cxn>
                <a:cxn ang="0">
                  <a:pos x="259" y="1"/>
                </a:cxn>
                <a:cxn ang="0">
                  <a:pos x="245" y="3"/>
                </a:cxn>
                <a:cxn ang="0">
                  <a:pos x="227" y="5"/>
                </a:cxn>
                <a:cxn ang="0">
                  <a:pos x="209" y="9"/>
                </a:cxn>
                <a:cxn ang="0">
                  <a:pos x="168" y="18"/>
                </a:cxn>
                <a:cxn ang="0">
                  <a:pos x="126" y="29"/>
                </a:cxn>
                <a:cxn ang="0">
                  <a:pos x="104" y="36"/>
                </a:cxn>
                <a:cxn ang="0">
                  <a:pos x="85" y="42"/>
                </a:cxn>
                <a:cxn ang="0">
                  <a:pos x="66" y="50"/>
                </a:cxn>
                <a:cxn ang="0">
                  <a:pos x="47" y="58"/>
                </a:cxn>
                <a:cxn ang="0">
                  <a:pos x="32" y="65"/>
                </a:cxn>
                <a:cxn ang="0">
                  <a:pos x="19" y="72"/>
                </a:cxn>
                <a:cxn ang="0">
                  <a:pos x="8" y="79"/>
                </a:cxn>
                <a:cxn ang="0">
                  <a:pos x="0" y="86"/>
                </a:cxn>
                <a:cxn ang="0">
                  <a:pos x="106" y="86"/>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77" name="Freeform 429"/>
            <p:cNvSpPr>
              <a:spLocks/>
            </p:cNvSpPr>
            <p:nvPr/>
          </p:nvSpPr>
          <p:spPr bwMode="auto">
            <a:xfrm>
              <a:off x="1158" y="1199"/>
              <a:ext cx="149" cy="43"/>
            </a:xfrm>
            <a:custGeom>
              <a:avLst/>
              <a:gdLst/>
              <a:ahLst/>
              <a:cxnLst>
                <a:cxn ang="0">
                  <a:pos x="19" y="86"/>
                </a:cxn>
                <a:cxn ang="0">
                  <a:pos x="77" y="81"/>
                </a:cxn>
                <a:cxn ang="0">
                  <a:pos x="103" y="81"/>
                </a:cxn>
                <a:cxn ang="0">
                  <a:pos x="92" y="89"/>
                </a:cxn>
                <a:cxn ang="0">
                  <a:pos x="81" y="100"/>
                </a:cxn>
                <a:cxn ang="0">
                  <a:pos x="73" y="112"/>
                </a:cxn>
                <a:cxn ang="0">
                  <a:pos x="73" y="119"/>
                </a:cxn>
                <a:cxn ang="0">
                  <a:pos x="79" y="124"/>
                </a:cxn>
                <a:cxn ang="0">
                  <a:pos x="92" y="129"/>
                </a:cxn>
                <a:cxn ang="0">
                  <a:pos x="109" y="129"/>
                </a:cxn>
                <a:cxn ang="0">
                  <a:pos x="128" y="127"/>
                </a:cxn>
                <a:cxn ang="0">
                  <a:pos x="157" y="119"/>
                </a:cxn>
                <a:cxn ang="0">
                  <a:pos x="196" y="108"/>
                </a:cxn>
                <a:cxn ang="0">
                  <a:pos x="226" y="101"/>
                </a:cxn>
                <a:cxn ang="0">
                  <a:pos x="248" y="99"/>
                </a:cxn>
                <a:cxn ang="0">
                  <a:pos x="266" y="99"/>
                </a:cxn>
                <a:cxn ang="0">
                  <a:pos x="304" y="99"/>
                </a:cxn>
                <a:cxn ang="0">
                  <a:pos x="333" y="98"/>
                </a:cxn>
                <a:cxn ang="0">
                  <a:pos x="376" y="93"/>
                </a:cxn>
                <a:cxn ang="0">
                  <a:pos x="415" y="83"/>
                </a:cxn>
                <a:cxn ang="0">
                  <a:pos x="449" y="66"/>
                </a:cxn>
                <a:cxn ang="0">
                  <a:pos x="455" y="51"/>
                </a:cxn>
                <a:cxn ang="0">
                  <a:pos x="439" y="48"/>
                </a:cxn>
                <a:cxn ang="0">
                  <a:pos x="413" y="48"/>
                </a:cxn>
                <a:cxn ang="0">
                  <a:pos x="396" y="46"/>
                </a:cxn>
                <a:cxn ang="0">
                  <a:pos x="406" y="36"/>
                </a:cxn>
                <a:cxn ang="0">
                  <a:pos x="413" y="22"/>
                </a:cxn>
                <a:cxn ang="0">
                  <a:pos x="418" y="7"/>
                </a:cxn>
                <a:cxn ang="0">
                  <a:pos x="378" y="0"/>
                </a:cxn>
                <a:cxn ang="0">
                  <a:pos x="360" y="19"/>
                </a:cxn>
                <a:cxn ang="0">
                  <a:pos x="343" y="41"/>
                </a:cxn>
                <a:cxn ang="0">
                  <a:pos x="323" y="59"/>
                </a:cxn>
                <a:cxn ang="0">
                  <a:pos x="312" y="65"/>
                </a:cxn>
                <a:cxn ang="0">
                  <a:pos x="298" y="68"/>
                </a:cxn>
                <a:cxn ang="0">
                  <a:pos x="278" y="66"/>
                </a:cxn>
                <a:cxn ang="0">
                  <a:pos x="262" y="63"/>
                </a:cxn>
                <a:cxn ang="0">
                  <a:pos x="239" y="54"/>
                </a:cxn>
                <a:cxn ang="0">
                  <a:pos x="205" y="31"/>
                </a:cxn>
                <a:cxn ang="0">
                  <a:pos x="180" y="29"/>
                </a:cxn>
                <a:cxn ang="0">
                  <a:pos x="150" y="31"/>
                </a:cxn>
                <a:cxn ang="0">
                  <a:pos x="117" y="37"/>
                </a:cxn>
                <a:cxn ang="0">
                  <a:pos x="85" y="45"/>
                </a:cxn>
                <a:cxn ang="0">
                  <a:pos x="54" y="54"/>
                </a:cxn>
                <a:cxn ang="0">
                  <a:pos x="29" y="65"/>
                </a:cxn>
                <a:cxn ang="0">
                  <a:pos x="9" y="77"/>
                </a:cxn>
                <a:cxn ang="0">
                  <a:pos x="0" y="86"/>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78" name="Freeform 430"/>
            <p:cNvSpPr>
              <a:spLocks/>
            </p:cNvSpPr>
            <p:nvPr/>
          </p:nvSpPr>
          <p:spPr bwMode="auto">
            <a:xfrm>
              <a:off x="1472" y="1205"/>
              <a:ext cx="153" cy="31"/>
            </a:xfrm>
            <a:custGeom>
              <a:avLst/>
              <a:gdLst/>
              <a:ahLst/>
              <a:cxnLst>
                <a:cxn ang="0">
                  <a:pos x="63" y="0"/>
                </a:cxn>
                <a:cxn ang="0">
                  <a:pos x="44" y="0"/>
                </a:cxn>
                <a:cxn ang="0">
                  <a:pos x="24" y="0"/>
                </a:cxn>
                <a:cxn ang="0">
                  <a:pos x="12" y="3"/>
                </a:cxn>
                <a:cxn ang="0">
                  <a:pos x="7" y="8"/>
                </a:cxn>
                <a:cxn ang="0">
                  <a:pos x="7" y="16"/>
                </a:cxn>
                <a:cxn ang="0">
                  <a:pos x="10" y="23"/>
                </a:cxn>
                <a:cxn ang="0">
                  <a:pos x="15" y="32"/>
                </a:cxn>
                <a:cxn ang="0">
                  <a:pos x="14" y="41"/>
                </a:cxn>
                <a:cxn ang="0">
                  <a:pos x="4" y="50"/>
                </a:cxn>
                <a:cxn ang="0">
                  <a:pos x="1" y="57"/>
                </a:cxn>
                <a:cxn ang="0">
                  <a:pos x="2" y="64"/>
                </a:cxn>
                <a:cxn ang="0">
                  <a:pos x="14" y="69"/>
                </a:cxn>
                <a:cxn ang="0">
                  <a:pos x="48" y="76"/>
                </a:cxn>
                <a:cxn ang="0">
                  <a:pos x="109" y="85"/>
                </a:cxn>
                <a:cxn ang="0">
                  <a:pos x="167" y="91"/>
                </a:cxn>
                <a:cxn ang="0">
                  <a:pos x="365" y="92"/>
                </a:cxn>
                <a:cxn ang="0">
                  <a:pos x="374" y="81"/>
                </a:cxn>
                <a:cxn ang="0">
                  <a:pos x="385" y="75"/>
                </a:cxn>
                <a:cxn ang="0">
                  <a:pos x="397" y="73"/>
                </a:cxn>
                <a:cxn ang="0">
                  <a:pos x="411" y="73"/>
                </a:cxn>
                <a:cxn ang="0">
                  <a:pos x="441" y="76"/>
                </a:cxn>
                <a:cxn ang="0">
                  <a:pos x="456" y="76"/>
                </a:cxn>
                <a:cxn ang="0">
                  <a:pos x="472" y="73"/>
                </a:cxn>
                <a:cxn ang="0">
                  <a:pos x="465" y="33"/>
                </a:cxn>
                <a:cxn ang="0">
                  <a:pos x="453" y="26"/>
                </a:cxn>
                <a:cxn ang="0">
                  <a:pos x="443" y="18"/>
                </a:cxn>
                <a:cxn ang="0">
                  <a:pos x="432" y="13"/>
                </a:cxn>
                <a:cxn ang="0">
                  <a:pos x="416" y="12"/>
                </a:cxn>
                <a:cxn ang="0">
                  <a:pos x="396" y="15"/>
                </a:cxn>
                <a:cxn ang="0">
                  <a:pos x="367" y="22"/>
                </a:cxn>
                <a:cxn ang="0">
                  <a:pos x="328" y="33"/>
                </a:cxn>
                <a:cxn ang="0">
                  <a:pos x="298" y="39"/>
                </a:cxn>
                <a:cxn ang="0">
                  <a:pos x="276" y="42"/>
                </a:cxn>
                <a:cxn ang="0">
                  <a:pos x="236" y="42"/>
                </a:cxn>
                <a:cxn ang="0">
                  <a:pos x="191" y="42"/>
                </a:cxn>
                <a:cxn ang="0">
                  <a:pos x="156" y="42"/>
                </a:cxn>
                <a:cxn ang="0">
                  <a:pos x="120" y="42"/>
                </a:cxn>
                <a:cxn ang="0">
                  <a:pos x="91" y="41"/>
                </a:cxn>
                <a:cxn ang="0">
                  <a:pos x="78" y="36"/>
                </a:cxn>
                <a:cxn ang="0">
                  <a:pos x="70" y="27"/>
                </a:cxn>
                <a:cxn ang="0">
                  <a:pos x="67" y="17"/>
                </a:cxn>
                <a:cxn ang="0">
                  <a:pos x="69" y="8"/>
                </a:cxn>
                <a:cxn ang="0">
                  <a:pos x="74" y="2"/>
                </a:cxn>
                <a:cxn ang="0">
                  <a:pos x="74" y="0"/>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79" name="Freeform 431"/>
            <p:cNvSpPr>
              <a:spLocks/>
            </p:cNvSpPr>
            <p:nvPr/>
          </p:nvSpPr>
          <p:spPr bwMode="auto">
            <a:xfrm>
              <a:off x="1513" y="1136"/>
              <a:ext cx="106" cy="45"/>
            </a:xfrm>
            <a:custGeom>
              <a:avLst/>
              <a:gdLst/>
              <a:ahLst/>
              <a:cxnLst>
                <a:cxn ang="0">
                  <a:pos x="145" y="107"/>
                </a:cxn>
                <a:cxn ang="0">
                  <a:pos x="203" y="97"/>
                </a:cxn>
                <a:cxn ang="0">
                  <a:pos x="262" y="84"/>
                </a:cxn>
                <a:cxn ang="0">
                  <a:pos x="300" y="74"/>
                </a:cxn>
                <a:cxn ang="0">
                  <a:pos x="318" y="66"/>
                </a:cxn>
                <a:cxn ang="0">
                  <a:pos x="322" y="56"/>
                </a:cxn>
                <a:cxn ang="0">
                  <a:pos x="312" y="48"/>
                </a:cxn>
                <a:cxn ang="0">
                  <a:pos x="300" y="41"/>
                </a:cxn>
                <a:cxn ang="0">
                  <a:pos x="286" y="37"/>
                </a:cxn>
                <a:cxn ang="0">
                  <a:pos x="263" y="32"/>
                </a:cxn>
                <a:cxn ang="0">
                  <a:pos x="230" y="30"/>
                </a:cxn>
                <a:cxn ang="0">
                  <a:pos x="209" y="30"/>
                </a:cxn>
                <a:cxn ang="0">
                  <a:pos x="202" y="24"/>
                </a:cxn>
                <a:cxn ang="0">
                  <a:pos x="196" y="17"/>
                </a:cxn>
                <a:cxn ang="0">
                  <a:pos x="191" y="9"/>
                </a:cxn>
                <a:cxn ang="0">
                  <a:pos x="180" y="5"/>
                </a:cxn>
                <a:cxn ang="0">
                  <a:pos x="162" y="1"/>
                </a:cxn>
                <a:cxn ang="0">
                  <a:pos x="135" y="1"/>
                </a:cxn>
                <a:cxn ang="0">
                  <a:pos x="87" y="8"/>
                </a:cxn>
                <a:cxn ang="0">
                  <a:pos x="49" y="17"/>
                </a:cxn>
                <a:cxn ang="0">
                  <a:pos x="27" y="26"/>
                </a:cxn>
                <a:cxn ang="0">
                  <a:pos x="11" y="37"/>
                </a:cxn>
                <a:cxn ang="0">
                  <a:pos x="3" y="46"/>
                </a:cxn>
                <a:cxn ang="0">
                  <a:pos x="1" y="52"/>
                </a:cxn>
                <a:cxn ang="0">
                  <a:pos x="34" y="74"/>
                </a:cxn>
                <a:cxn ang="0">
                  <a:pos x="56" y="81"/>
                </a:cxn>
                <a:cxn ang="0">
                  <a:pos x="41" y="90"/>
                </a:cxn>
                <a:cxn ang="0">
                  <a:pos x="38" y="99"/>
                </a:cxn>
                <a:cxn ang="0">
                  <a:pos x="44" y="114"/>
                </a:cxn>
                <a:cxn ang="0">
                  <a:pos x="48" y="128"/>
                </a:cxn>
                <a:cxn ang="0">
                  <a:pos x="55" y="134"/>
                </a:cxn>
                <a:cxn ang="0">
                  <a:pos x="69" y="135"/>
                </a:cxn>
                <a:cxn ang="0">
                  <a:pos x="86" y="131"/>
                </a:cxn>
                <a:cxn ang="0">
                  <a:pos x="101" y="127"/>
                </a:cxn>
                <a:cxn ang="0">
                  <a:pos x="117" y="124"/>
                </a:cxn>
                <a:cxn ang="0">
                  <a:pos x="120" y="11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80" name="Freeform 432"/>
            <p:cNvSpPr>
              <a:spLocks/>
            </p:cNvSpPr>
            <p:nvPr/>
          </p:nvSpPr>
          <p:spPr bwMode="auto">
            <a:xfrm>
              <a:off x="1584" y="1245"/>
              <a:ext cx="51" cy="18"/>
            </a:xfrm>
            <a:custGeom>
              <a:avLst/>
              <a:gdLst/>
              <a:ahLst/>
              <a:cxnLst>
                <a:cxn ang="0">
                  <a:pos x="46" y="53"/>
                </a:cxn>
                <a:cxn ang="0">
                  <a:pos x="40" y="52"/>
                </a:cxn>
                <a:cxn ang="0">
                  <a:pos x="34" y="49"/>
                </a:cxn>
                <a:cxn ang="0">
                  <a:pos x="26" y="45"/>
                </a:cxn>
                <a:cxn ang="0">
                  <a:pos x="18" y="38"/>
                </a:cxn>
                <a:cxn ang="0">
                  <a:pos x="10" y="31"/>
                </a:cxn>
                <a:cxn ang="0">
                  <a:pos x="5" y="24"/>
                </a:cxn>
                <a:cxn ang="0">
                  <a:pos x="3" y="21"/>
                </a:cxn>
                <a:cxn ang="0">
                  <a:pos x="1" y="17"/>
                </a:cxn>
                <a:cxn ang="0">
                  <a:pos x="0" y="13"/>
                </a:cxn>
                <a:cxn ang="0">
                  <a:pos x="0" y="10"/>
                </a:cxn>
                <a:cxn ang="0">
                  <a:pos x="21" y="10"/>
                </a:cxn>
                <a:cxn ang="0">
                  <a:pos x="39" y="10"/>
                </a:cxn>
                <a:cxn ang="0">
                  <a:pos x="52" y="10"/>
                </a:cxn>
                <a:cxn ang="0">
                  <a:pos x="59" y="10"/>
                </a:cxn>
                <a:cxn ang="0">
                  <a:pos x="83" y="6"/>
                </a:cxn>
                <a:cxn ang="0">
                  <a:pos x="117" y="0"/>
                </a:cxn>
                <a:cxn ang="0">
                  <a:pos x="125" y="0"/>
                </a:cxn>
                <a:cxn ang="0">
                  <a:pos x="132" y="0"/>
                </a:cxn>
                <a:cxn ang="0">
                  <a:pos x="140" y="0"/>
                </a:cxn>
                <a:cxn ang="0">
                  <a:pos x="147" y="2"/>
                </a:cxn>
                <a:cxn ang="0">
                  <a:pos x="151" y="5"/>
                </a:cxn>
                <a:cxn ang="0">
                  <a:pos x="155" y="9"/>
                </a:cxn>
                <a:cxn ang="0">
                  <a:pos x="158" y="15"/>
                </a:cxn>
                <a:cxn ang="0">
                  <a:pos x="159" y="22"/>
                </a:cxn>
                <a:cxn ang="0">
                  <a:pos x="158" y="30"/>
                </a:cxn>
                <a:cxn ang="0">
                  <a:pos x="155" y="37"/>
                </a:cxn>
                <a:cxn ang="0">
                  <a:pos x="151" y="44"/>
                </a:cxn>
                <a:cxn ang="0">
                  <a:pos x="146" y="48"/>
                </a:cxn>
                <a:cxn ang="0">
                  <a:pos x="139" y="52"/>
                </a:cxn>
                <a:cxn ang="0">
                  <a:pos x="132" y="54"/>
                </a:cxn>
                <a:cxn ang="0">
                  <a:pos x="124" y="55"/>
                </a:cxn>
                <a:cxn ang="0">
                  <a:pos x="115" y="56"/>
                </a:cxn>
                <a:cxn ang="0">
                  <a:pos x="77" y="55"/>
                </a:cxn>
                <a:cxn ang="0">
                  <a:pos x="46" y="53"/>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81" name="Freeform 433"/>
            <p:cNvSpPr>
              <a:spLocks/>
            </p:cNvSpPr>
            <p:nvPr/>
          </p:nvSpPr>
          <p:spPr bwMode="auto">
            <a:xfrm>
              <a:off x="534" y="1280"/>
              <a:ext cx="1205" cy="539"/>
            </a:xfrm>
            <a:custGeom>
              <a:avLst/>
              <a:gdLst/>
              <a:ahLst/>
              <a:cxnLst>
                <a:cxn ang="0">
                  <a:pos x="2931" y="1362"/>
                </a:cxn>
                <a:cxn ang="0">
                  <a:pos x="2556" y="1522"/>
                </a:cxn>
                <a:cxn ang="0">
                  <a:pos x="2312" y="1592"/>
                </a:cxn>
                <a:cxn ang="0">
                  <a:pos x="2294" y="1634"/>
                </a:cxn>
                <a:cxn ang="0">
                  <a:pos x="2177" y="1607"/>
                </a:cxn>
                <a:cxn ang="0">
                  <a:pos x="2279" y="1512"/>
                </a:cxn>
                <a:cxn ang="0">
                  <a:pos x="2166" y="1416"/>
                </a:cxn>
                <a:cxn ang="0">
                  <a:pos x="2094" y="1295"/>
                </a:cxn>
                <a:cxn ang="0">
                  <a:pos x="1947" y="1317"/>
                </a:cxn>
                <a:cxn ang="0">
                  <a:pos x="1771" y="1281"/>
                </a:cxn>
                <a:cxn ang="0">
                  <a:pos x="261" y="1235"/>
                </a:cxn>
                <a:cxn ang="0">
                  <a:pos x="127" y="1125"/>
                </a:cxn>
                <a:cxn ang="0">
                  <a:pos x="151" y="1040"/>
                </a:cxn>
                <a:cxn ang="0">
                  <a:pos x="147" y="927"/>
                </a:cxn>
                <a:cxn ang="0">
                  <a:pos x="259" y="859"/>
                </a:cxn>
                <a:cxn ang="0">
                  <a:pos x="250" y="747"/>
                </a:cxn>
                <a:cxn ang="0">
                  <a:pos x="128" y="665"/>
                </a:cxn>
                <a:cxn ang="0">
                  <a:pos x="602" y="114"/>
                </a:cxn>
                <a:cxn ang="0">
                  <a:pos x="1146" y="105"/>
                </a:cxn>
                <a:cxn ang="0">
                  <a:pos x="1296" y="117"/>
                </a:cxn>
                <a:cxn ang="0">
                  <a:pos x="1641" y="166"/>
                </a:cxn>
                <a:cxn ang="0">
                  <a:pos x="1771" y="206"/>
                </a:cxn>
                <a:cxn ang="0">
                  <a:pos x="2076" y="193"/>
                </a:cxn>
                <a:cxn ang="0">
                  <a:pos x="2286" y="216"/>
                </a:cxn>
                <a:cxn ang="0">
                  <a:pos x="2365" y="216"/>
                </a:cxn>
                <a:cxn ang="0">
                  <a:pos x="2518" y="123"/>
                </a:cxn>
                <a:cxn ang="0">
                  <a:pos x="2587" y="2"/>
                </a:cxn>
                <a:cxn ang="0">
                  <a:pos x="2644" y="105"/>
                </a:cxn>
                <a:cxn ang="0">
                  <a:pos x="2664" y="166"/>
                </a:cxn>
                <a:cxn ang="0">
                  <a:pos x="2716" y="196"/>
                </a:cxn>
                <a:cxn ang="0">
                  <a:pos x="2891" y="121"/>
                </a:cxn>
                <a:cxn ang="0">
                  <a:pos x="3036" y="135"/>
                </a:cxn>
                <a:cxn ang="0">
                  <a:pos x="2883" y="271"/>
                </a:cxn>
                <a:cxn ang="0">
                  <a:pos x="2790" y="289"/>
                </a:cxn>
                <a:cxn ang="0">
                  <a:pos x="2569" y="304"/>
                </a:cxn>
                <a:cxn ang="0">
                  <a:pos x="2501" y="402"/>
                </a:cxn>
                <a:cxn ang="0">
                  <a:pos x="2333" y="471"/>
                </a:cxn>
                <a:cxn ang="0">
                  <a:pos x="2087" y="625"/>
                </a:cxn>
                <a:cxn ang="0">
                  <a:pos x="2106" y="793"/>
                </a:cxn>
                <a:cxn ang="0">
                  <a:pos x="2360" y="907"/>
                </a:cxn>
                <a:cxn ang="0">
                  <a:pos x="2443" y="1059"/>
                </a:cxn>
                <a:cxn ang="0">
                  <a:pos x="2614" y="987"/>
                </a:cxn>
                <a:cxn ang="0">
                  <a:pos x="2848" y="785"/>
                </a:cxn>
                <a:cxn ang="0">
                  <a:pos x="2896" y="597"/>
                </a:cxn>
                <a:cxn ang="0">
                  <a:pos x="3156" y="500"/>
                </a:cxn>
                <a:cxn ang="0">
                  <a:pos x="3276" y="592"/>
                </a:cxn>
                <a:cxn ang="0">
                  <a:pos x="3226" y="736"/>
                </a:cxn>
                <a:cxn ang="0">
                  <a:pos x="3492" y="613"/>
                </a:cxn>
                <a:cxn ang="0">
                  <a:pos x="3545" y="774"/>
                </a:cxn>
                <a:cxn ang="0">
                  <a:pos x="3662" y="924"/>
                </a:cxn>
                <a:cxn ang="0">
                  <a:pos x="3616" y="961"/>
                </a:cxn>
                <a:cxn ang="0">
                  <a:pos x="3694" y="1028"/>
                </a:cxn>
                <a:cxn ang="0">
                  <a:pos x="3556" y="1108"/>
                </a:cxn>
                <a:cxn ang="0">
                  <a:pos x="3151" y="1168"/>
                </a:cxn>
                <a:cxn ang="0">
                  <a:pos x="2853" y="1335"/>
                </a:cxn>
                <a:cxn ang="0">
                  <a:pos x="2905" y="1337"/>
                </a:cxn>
                <a:cxn ang="0">
                  <a:pos x="3216" y="1256"/>
                </a:cxn>
                <a:cxn ang="0">
                  <a:pos x="3066" y="1298"/>
                </a:cxn>
                <a:cxn ang="0">
                  <a:pos x="3138" y="1391"/>
                </a:cxn>
                <a:cxn ang="0">
                  <a:pos x="3248" y="1473"/>
                </a:cxn>
                <a:cxn ang="0">
                  <a:pos x="3018" y="1564"/>
                </a:cxn>
                <a:cxn ang="0">
                  <a:pos x="3189" y="1466"/>
                </a:cxn>
                <a:cxn ang="0">
                  <a:pos x="3016" y="1484"/>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grpSp>
      <p:sp>
        <p:nvSpPr>
          <p:cNvPr id="2482" name="Freeform 434"/>
          <p:cNvSpPr>
            <a:spLocks/>
          </p:cNvSpPr>
          <p:nvPr>
            <p:custDataLst>
              <p:tags r:id="rId275"/>
            </p:custDataLst>
          </p:nvPr>
        </p:nvSpPr>
        <p:spPr bwMode="auto">
          <a:xfrm>
            <a:off x="4757738" y="3541713"/>
            <a:ext cx="127000" cy="158750"/>
          </a:xfrm>
          <a:custGeom>
            <a:avLst/>
            <a:gdLst/>
            <a:ahLst/>
            <a:cxnLst>
              <a:cxn ang="0">
                <a:pos x="265" y="10"/>
              </a:cxn>
              <a:cxn ang="0">
                <a:pos x="276" y="37"/>
              </a:cxn>
              <a:cxn ang="0">
                <a:pos x="286" y="91"/>
              </a:cxn>
              <a:cxn ang="0">
                <a:pos x="292" y="144"/>
              </a:cxn>
              <a:cxn ang="0">
                <a:pos x="291" y="161"/>
              </a:cxn>
              <a:cxn ang="0">
                <a:pos x="286" y="179"/>
              </a:cxn>
              <a:cxn ang="0">
                <a:pos x="269" y="206"/>
              </a:cxn>
              <a:cxn ang="0">
                <a:pos x="231" y="185"/>
              </a:cxn>
              <a:cxn ang="0">
                <a:pos x="165" y="258"/>
              </a:cxn>
              <a:cxn ang="0">
                <a:pos x="132" y="278"/>
              </a:cxn>
              <a:cxn ang="0">
                <a:pos x="59" y="296"/>
              </a:cxn>
              <a:cxn ang="0">
                <a:pos x="32" y="308"/>
              </a:cxn>
              <a:cxn ang="0">
                <a:pos x="6" y="308"/>
              </a:cxn>
              <a:cxn ang="0">
                <a:pos x="9" y="297"/>
              </a:cxn>
              <a:cxn ang="0">
                <a:pos x="11" y="286"/>
              </a:cxn>
              <a:cxn ang="0">
                <a:pos x="7" y="265"/>
              </a:cxn>
              <a:cxn ang="0">
                <a:pos x="2" y="246"/>
              </a:cxn>
              <a:cxn ang="0">
                <a:pos x="0" y="228"/>
              </a:cxn>
              <a:cxn ang="0">
                <a:pos x="3" y="205"/>
              </a:cxn>
              <a:cxn ang="0">
                <a:pos x="12" y="188"/>
              </a:cxn>
              <a:cxn ang="0">
                <a:pos x="26" y="174"/>
              </a:cxn>
              <a:cxn ang="0">
                <a:pos x="42" y="161"/>
              </a:cxn>
              <a:cxn ang="0">
                <a:pos x="77" y="135"/>
              </a:cxn>
              <a:cxn ang="0">
                <a:pos x="93" y="119"/>
              </a:cxn>
              <a:cxn ang="0">
                <a:pos x="105" y="98"/>
              </a:cxn>
              <a:cxn ang="0">
                <a:pos x="98" y="96"/>
              </a:cxn>
              <a:cxn ang="0">
                <a:pos x="92" y="91"/>
              </a:cxn>
              <a:cxn ang="0">
                <a:pos x="82" y="73"/>
              </a:cxn>
              <a:cxn ang="0">
                <a:pos x="74" y="50"/>
              </a:cxn>
              <a:cxn ang="0">
                <a:pos x="72" y="24"/>
              </a:cxn>
              <a:cxn ang="0">
                <a:pos x="90" y="19"/>
              </a:cxn>
              <a:cxn ang="0">
                <a:pos x="105" y="20"/>
              </a:cxn>
              <a:cxn ang="0">
                <a:pos x="132" y="24"/>
              </a:cxn>
              <a:cxn ang="0">
                <a:pos x="169" y="21"/>
              </a:cxn>
              <a:cxn ang="0">
                <a:pos x="210" y="12"/>
              </a:cxn>
              <a:cxn ang="0">
                <a:pos x="259" y="0"/>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483" name="Freeform 435"/>
          <p:cNvSpPr>
            <a:spLocks/>
          </p:cNvSpPr>
          <p:nvPr>
            <p:custDataLst>
              <p:tags r:id="rId276"/>
            </p:custDataLst>
          </p:nvPr>
        </p:nvSpPr>
        <p:spPr bwMode="auto">
          <a:xfrm>
            <a:off x="4864100" y="3692525"/>
            <a:ext cx="6350" cy="57150"/>
          </a:xfrm>
          <a:custGeom>
            <a:avLst/>
            <a:gdLst/>
            <a:ahLst/>
            <a:cxnLst>
              <a:cxn ang="0">
                <a:pos x="11" y="0"/>
              </a:cxn>
              <a:cxn ang="0">
                <a:pos x="13" y="3"/>
              </a:cxn>
              <a:cxn ang="0">
                <a:pos x="14" y="7"/>
              </a:cxn>
              <a:cxn ang="0">
                <a:pos x="0" y="7"/>
              </a:cxn>
              <a:cxn ang="0">
                <a:pos x="11" y="0"/>
              </a:cxn>
            </a:cxnLst>
            <a:rect l="0" t="0" r="r" b="b"/>
            <a:pathLst>
              <a:path w="14" h="7">
                <a:moveTo>
                  <a:pt x="11" y="0"/>
                </a:moveTo>
                <a:lnTo>
                  <a:pt x="13" y="3"/>
                </a:lnTo>
                <a:lnTo>
                  <a:pt x="14" y="7"/>
                </a:lnTo>
                <a:lnTo>
                  <a:pt x="0" y="7"/>
                </a:lnTo>
                <a:lnTo>
                  <a:pt x="11"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484" name="Freeform 436"/>
          <p:cNvSpPr>
            <a:spLocks/>
          </p:cNvSpPr>
          <p:nvPr>
            <p:custDataLst>
              <p:tags r:id="rId277"/>
            </p:custDataLst>
          </p:nvPr>
        </p:nvSpPr>
        <p:spPr bwMode="auto">
          <a:xfrm>
            <a:off x="4354513" y="2928938"/>
            <a:ext cx="249237" cy="500062"/>
          </a:xfrm>
          <a:custGeom>
            <a:avLst/>
            <a:gdLst/>
            <a:ahLst/>
            <a:cxnLst>
              <a:cxn ang="0">
                <a:pos x="81" y="115"/>
              </a:cxn>
              <a:cxn ang="0">
                <a:pos x="104" y="152"/>
              </a:cxn>
              <a:cxn ang="0">
                <a:pos x="111" y="180"/>
              </a:cxn>
              <a:cxn ang="0">
                <a:pos x="95" y="234"/>
              </a:cxn>
              <a:cxn ang="0">
                <a:pos x="96" y="325"/>
              </a:cxn>
              <a:cxn ang="0">
                <a:pos x="93" y="363"/>
              </a:cxn>
              <a:cxn ang="0">
                <a:pos x="82" y="396"/>
              </a:cxn>
              <a:cxn ang="0">
                <a:pos x="59" y="429"/>
              </a:cxn>
              <a:cxn ang="0">
                <a:pos x="31" y="461"/>
              </a:cxn>
              <a:cxn ang="0">
                <a:pos x="17" y="481"/>
              </a:cxn>
              <a:cxn ang="0">
                <a:pos x="2" y="542"/>
              </a:cxn>
              <a:cxn ang="0">
                <a:pos x="69" y="616"/>
              </a:cxn>
              <a:cxn ang="0">
                <a:pos x="69" y="634"/>
              </a:cxn>
              <a:cxn ang="0">
                <a:pos x="74" y="665"/>
              </a:cxn>
              <a:cxn ang="0">
                <a:pos x="74" y="696"/>
              </a:cxn>
              <a:cxn ang="0">
                <a:pos x="78" y="733"/>
              </a:cxn>
              <a:cxn ang="0">
                <a:pos x="94" y="778"/>
              </a:cxn>
              <a:cxn ang="0">
                <a:pos x="105" y="792"/>
              </a:cxn>
              <a:cxn ang="0">
                <a:pos x="68" y="794"/>
              </a:cxn>
              <a:cxn ang="0">
                <a:pos x="42" y="802"/>
              </a:cxn>
              <a:cxn ang="0">
                <a:pos x="36" y="812"/>
              </a:cxn>
              <a:cxn ang="0">
                <a:pos x="42" y="842"/>
              </a:cxn>
              <a:cxn ang="0">
                <a:pos x="69" y="876"/>
              </a:cxn>
              <a:cxn ang="0">
                <a:pos x="87" y="899"/>
              </a:cxn>
              <a:cxn ang="0">
                <a:pos x="100" y="927"/>
              </a:cxn>
              <a:cxn ang="0">
                <a:pos x="156" y="955"/>
              </a:cxn>
              <a:cxn ang="0">
                <a:pos x="189" y="942"/>
              </a:cxn>
              <a:cxn ang="0">
                <a:pos x="248" y="929"/>
              </a:cxn>
              <a:cxn ang="0">
                <a:pos x="279" y="921"/>
              </a:cxn>
              <a:cxn ang="0">
                <a:pos x="297" y="904"/>
              </a:cxn>
              <a:cxn ang="0">
                <a:pos x="302" y="892"/>
              </a:cxn>
              <a:cxn ang="0">
                <a:pos x="302" y="868"/>
              </a:cxn>
              <a:cxn ang="0">
                <a:pos x="338" y="871"/>
              </a:cxn>
              <a:cxn ang="0">
                <a:pos x="367" y="866"/>
              </a:cxn>
              <a:cxn ang="0">
                <a:pos x="389" y="856"/>
              </a:cxn>
              <a:cxn ang="0">
                <a:pos x="405" y="842"/>
              </a:cxn>
              <a:cxn ang="0">
                <a:pos x="432" y="807"/>
              </a:cxn>
              <a:cxn ang="0">
                <a:pos x="460" y="773"/>
              </a:cxn>
              <a:cxn ang="0">
                <a:pos x="477" y="760"/>
              </a:cxn>
              <a:cxn ang="0">
                <a:pos x="502" y="752"/>
              </a:cxn>
              <a:cxn ang="0">
                <a:pos x="521" y="745"/>
              </a:cxn>
              <a:cxn ang="0">
                <a:pos x="499" y="697"/>
              </a:cxn>
              <a:cxn ang="0">
                <a:pos x="484" y="653"/>
              </a:cxn>
              <a:cxn ang="0">
                <a:pos x="472" y="623"/>
              </a:cxn>
              <a:cxn ang="0">
                <a:pos x="481" y="610"/>
              </a:cxn>
              <a:cxn ang="0">
                <a:pos x="487" y="579"/>
              </a:cxn>
              <a:cxn ang="0">
                <a:pos x="494" y="541"/>
              </a:cxn>
              <a:cxn ang="0">
                <a:pos x="505" y="519"/>
              </a:cxn>
              <a:cxn ang="0">
                <a:pos x="532" y="486"/>
              </a:cxn>
              <a:cxn ang="0">
                <a:pos x="570" y="461"/>
              </a:cxn>
              <a:cxn ang="0">
                <a:pos x="129" y="0"/>
              </a:cxn>
              <a:cxn ang="0">
                <a:pos x="98" y="5"/>
              </a:cxn>
              <a:cxn ang="0">
                <a:pos x="69" y="24"/>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485" name="Freeform 437"/>
          <p:cNvSpPr>
            <a:spLocks/>
          </p:cNvSpPr>
          <p:nvPr>
            <p:custDataLst>
              <p:tags r:id="rId278"/>
            </p:custDataLst>
          </p:nvPr>
        </p:nvSpPr>
        <p:spPr bwMode="auto">
          <a:xfrm>
            <a:off x="4030663" y="2311400"/>
            <a:ext cx="15875" cy="57150"/>
          </a:xfrm>
          <a:custGeom>
            <a:avLst/>
            <a:gdLst/>
            <a:ahLst/>
            <a:cxnLst>
              <a:cxn ang="0">
                <a:pos x="26" y="0"/>
              </a:cxn>
              <a:cxn ang="0">
                <a:pos x="0" y="18"/>
              </a:cxn>
              <a:cxn ang="0">
                <a:pos x="23" y="36"/>
              </a:cxn>
              <a:cxn ang="0">
                <a:pos x="45" y="15"/>
              </a:cxn>
              <a:cxn ang="0">
                <a:pos x="26" y="0"/>
              </a:cxn>
            </a:cxnLst>
            <a:rect l="0" t="0" r="r" b="b"/>
            <a:pathLst>
              <a:path w="45" h="36">
                <a:moveTo>
                  <a:pt x="26" y="0"/>
                </a:moveTo>
                <a:lnTo>
                  <a:pt x="0" y="18"/>
                </a:lnTo>
                <a:lnTo>
                  <a:pt x="23" y="36"/>
                </a:lnTo>
                <a:lnTo>
                  <a:pt x="45" y="15"/>
                </a:lnTo>
                <a:lnTo>
                  <a:pt x="26" y="0"/>
                </a:lnTo>
                <a:close/>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grpSp>
        <p:nvGrpSpPr>
          <p:cNvPr id="15" name="Group 438"/>
          <p:cNvGrpSpPr>
            <a:grpSpLocks/>
          </p:cNvGrpSpPr>
          <p:nvPr>
            <p:custDataLst>
              <p:tags r:id="rId279"/>
            </p:custDataLst>
          </p:nvPr>
        </p:nvGrpSpPr>
        <p:grpSpPr bwMode="auto">
          <a:xfrm>
            <a:off x="2330450" y="4371975"/>
            <a:ext cx="384175" cy="1031875"/>
            <a:chOff x="1589" y="3126"/>
            <a:chExt cx="290" cy="657"/>
          </a:xfrm>
          <a:solidFill>
            <a:srgbClr val="00B050"/>
          </a:solidFill>
        </p:grpSpPr>
        <p:sp>
          <p:nvSpPr>
            <p:cNvPr id="2487" name="Freeform 439"/>
            <p:cNvSpPr>
              <a:spLocks/>
            </p:cNvSpPr>
            <p:nvPr/>
          </p:nvSpPr>
          <p:spPr bwMode="auto">
            <a:xfrm>
              <a:off x="1748" y="3531"/>
              <a:ext cx="15" cy="17"/>
            </a:xfrm>
            <a:custGeom>
              <a:avLst/>
              <a:gdLst/>
              <a:ahLst/>
              <a:cxnLst>
                <a:cxn ang="0">
                  <a:pos x="46" y="12"/>
                </a:cxn>
                <a:cxn ang="0">
                  <a:pos x="19" y="0"/>
                </a:cxn>
                <a:cxn ang="0">
                  <a:pos x="13" y="5"/>
                </a:cxn>
                <a:cxn ang="0">
                  <a:pos x="7" y="9"/>
                </a:cxn>
                <a:cxn ang="0">
                  <a:pos x="4" y="12"/>
                </a:cxn>
                <a:cxn ang="0">
                  <a:pos x="2" y="14"/>
                </a:cxn>
                <a:cxn ang="0">
                  <a:pos x="0" y="16"/>
                </a:cxn>
                <a:cxn ang="0">
                  <a:pos x="0" y="19"/>
                </a:cxn>
                <a:cxn ang="0">
                  <a:pos x="0" y="24"/>
                </a:cxn>
                <a:cxn ang="0">
                  <a:pos x="2" y="29"/>
                </a:cxn>
                <a:cxn ang="0">
                  <a:pos x="4" y="36"/>
                </a:cxn>
                <a:cxn ang="0">
                  <a:pos x="7" y="41"/>
                </a:cxn>
                <a:cxn ang="0">
                  <a:pos x="10" y="46"/>
                </a:cxn>
                <a:cxn ang="0">
                  <a:pos x="13" y="49"/>
                </a:cxn>
                <a:cxn ang="0">
                  <a:pos x="15" y="50"/>
                </a:cxn>
                <a:cxn ang="0">
                  <a:pos x="16" y="51"/>
                </a:cxn>
                <a:cxn ang="0">
                  <a:pos x="18" y="51"/>
                </a:cxn>
                <a:cxn ang="0">
                  <a:pos x="19" y="50"/>
                </a:cxn>
                <a:cxn ang="0">
                  <a:pos x="35" y="50"/>
                </a:cxn>
                <a:cxn ang="0">
                  <a:pos x="46" y="50"/>
                </a:cxn>
                <a:cxn ang="0">
                  <a:pos x="46" y="37"/>
                </a:cxn>
                <a:cxn ang="0">
                  <a:pos x="46" y="26"/>
                </a:cxn>
                <a:cxn ang="0">
                  <a:pos x="46" y="18"/>
                </a:cxn>
                <a:cxn ang="0">
                  <a:pos x="46" y="12"/>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88" name="Freeform 440"/>
            <p:cNvSpPr>
              <a:spLocks/>
            </p:cNvSpPr>
            <p:nvPr/>
          </p:nvSpPr>
          <p:spPr bwMode="auto">
            <a:xfrm>
              <a:off x="1759" y="3730"/>
              <a:ext cx="63" cy="53"/>
            </a:xfrm>
            <a:custGeom>
              <a:avLst/>
              <a:gdLst/>
              <a:ahLst/>
              <a:cxnLst>
                <a:cxn ang="0">
                  <a:pos x="0" y="0"/>
                </a:cxn>
                <a:cxn ang="0">
                  <a:pos x="0" y="14"/>
                </a:cxn>
                <a:cxn ang="0">
                  <a:pos x="2" y="26"/>
                </a:cxn>
                <a:cxn ang="0">
                  <a:pos x="4" y="38"/>
                </a:cxn>
                <a:cxn ang="0">
                  <a:pos x="7" y="50"/>
                </a:cxn>
                <a:cxn ang="0">
                  <a:pos x="11" y="61"/>
                </a:cxn>
                <a:cxn ang="0">
                  <a:pos x="15" y="71"/>
                </a:cxn>
                <a:cxn ang="0">
                  <a:pos x="21" y="81"/>
                </a:cxn>
                <a:cxn ang="0">
                  <a:pos x="25" y="90"/>
                </a:cxn>
                <a:cxn ang="0">
                  <a:pos x="47" y="122"/>
                </a:cxn>
                <a:cxn ang="0">
                  <a:pos x="66" y="148"/>
                </a:cxn>
                <a:cxn ang="0">
                  <a:pos x="72" y="151"/>
                </a:cxn>
                <a:cxn ang="0">
                  <a:pos x="79" y="153"/>
                </a:cxn>
                <a:cxn ang="0">
                  <a:pos x="85" y="155"/>
                </a:cxn>
                <a:cxn ang="0">
                  <a:pos x="92" y="156"/>
                </a:cxn>
                <a:cxn ang="0">
                  <a:pos x="105" y="158"/>
                </a:cxn>
                <a:cxn ang="0">
                  <a:pos x="119" y="158"/>
                </a:cxn>
                <a:cxn ang="0">
                  <a:pos x="152" y="155"/>
                </a:cxn>
                <a:cxn ang="0">
                  <a:pos x="192" y="154"/>
                </a:cxn>
                <a:cxn ang="0">
                  <a:pos x="184" y="153"/>
                </a:cxn>
                <a:cxn ang="0">
                  <a:pos x="176" y="152"/>
                </a:cxn>
                <a:cxn ang="0">
                  <a:pos x="168" y="151"/>
                </a:cxn>
                <a:cxn ang="0">
                  <a:pos x="160" y="149"/>
                </a:cxn>
                <a:cxn ang="0">
                  <a:pos x="145" y="144"/>
                </a:cxn>
                <a:cxn ang="0">
                  <a:pos x="129" y="138"/>
                </a:cxn>
                <a:cxn ang="0">
                  <a:pos x="115" y="130"/>
                </a:cxn>
                <a:cxn ang="0">
                  <a:pos x="101" y="120"/>
                </a:cxn>
                <a:cxn ang="0">
                  <a:pos x="87" y="110"/>
                </a:cxn>
                <a:cxn ang="0">
                  <a:pos x="75" y="98"/>
                </a:cxn>
                <a:cxn ang="0">
                  <a:pos x="63" y="87"/>
                </a:cxn>
                <a:cxn ang="0">
                  <a:pos x="52" y="75"/>
                </a:cxn>
                <a:cxn ang="0">
                  <a:pos x="42" y="63"/>
                </a:cxn>
                <a:cxn ang="0">
                  <a:pos x="35" y="50"/>
                </a:cxn>
                <a:cxn ang="0">
                  <a:pos x="27" y="38"/>
                </a:cxn>
                <a:cxn ang="0">
                  <a:pos x="21" y="26"/>
                </a:cxn>
                <a:cxn ang="0">
                  <a:pos x="16" y="16"/>
                </a:cxn>
                <a:cxn ang="0">
                  <a:pos x="13" y="6"/>
                </a:cxn>
                <a:cxn ang="0">
                  <a:pos x="0" y="0"/>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89" name="Freeform 441"/>
            <p:cNvSpPr>
              <a:spLocks/>
            </p:cNvSpPr>
            <p:nvPr/>
          </p:nvSpPr>
          <p:spPr bwMode="auto">
            <a:xfrm>
              <a:off x="1589" y="3126"/>
              <a:ext cx="290" cy="606"/>
            </a:xfrm>
            <a:custGeom>
              <a:avLst/>
              <a:gdLst/>
              <a:ahLst/>
              <a:cxnLst>
                <a:cxn ang="0">
                  <a:pos x="772" y="415"/>
                </a:cxn>
                <a:cxn ang="0">
                  <a:pos x="873" y="342"/>
                </a:cxn>
                <a:cxn ang="0">
                  <a:pos x="884" y="232"/>
                </a:cxn>
                <a:cxn ang="0">
                  <a:pos x="840" y="192"/>
                </a:cxn>
                <a:cxn ang="0">
                  <a:pos x="841" y="262"/>
                </a:cxn>
                <a:cxn ang="0">
                  <a:pos x="774" y="328"/>
                </a:cxn>
                <a:cxn ang="0">
                  <a:pos x="667" y="331"/>
                </a:cxn>
                <a:cxn ang="0">
                  <a:pos x="625" y="290"/>
                </a:cxn>
                <a:cxn ang="0">
                  <a:pos x="658" y="215"/>
                </a:cxn>
                <a:cxn ang="0">
                  <a:pos x="544" y="148"/>
                </a:cxn>
                <a:cxn ang="0">
                  <a:pos x="425" y="87"/>
                </a:cxn>
                <a:cxn ang="0">
                  <a:pos x="373" y="10"/>
                </a:cxn>
                <a:cxn ang="0">
                  <a:pos x="286" y="22"/>
                </a:cxn>
                <a:cxn ang="0">
                  <a:pos x="234" y="24"/>
                </a:cxn>
                <a:cxn ang="0">
                  <a:pos x="171" y="8"/>
                </a:cxn>
                <a:cxn ang="0">
                  <a:pos x="98" y="54"/>
                </a:cxn>
                <a:cxn ang="0">
                  <a:pos x="67" y="116"/>
                </a:cxn>
                <a:cxn ang="0">
                  <a:pos x="27" y="179"/>
                </a:cxn>
                <a:cxn ang="0">
                  <a:pos x="55" y="251"/>
                </a:cxn>
                <a:cxn ang="0">
                  <a:pos x="51" y="319"/>
                </a:cxn>
                <a:cxn ang="0">
                  <a:pos x="0" y="432"/>
                </a:cxn>
                <a:cxn ang="0">
                  <a:pos x="12" y="609"/>
                </a:cxn>
                <a:cxn ang="0">
                  <a:pos x="76" y="696"/>
                </a:cxn>
                <a:cxn ang="0">
                  <a:pos x="60" y="753"/>
                </a:cxn>
                <a:cxn ang="0">
                  <a:pos x="60" y="808"/>
                </a:cxn>
                <a:cxn ang="0">
                  <a:pos x="81" y="850"/>
                </a:cxn>
                <a:cxn ang="0">
                  <a:pos x="53" y="900"/>
                </a:cxn>
                <a:cxn ang="0">
                  <a:pos x="82" y="983"/>
                </a:cxn>
                <a:cxn ang="0">
                  <a:pos x="81" y="1055"/>
                </a:cxn>
                <a:cxn ang="0">
                  <a:pos x="78" y="1152"/>
                </a:cxn>
                <a:cxn ang="0">
                  <a:pos x="137" y="1265"/>
                </a:cxn>
                <a:cxn ang="0">
                  <a:pos x="198" y="1394"/>
                </a:cxn>
                <a:cxn ang="0">
                  <a:pos x="217" y="1463"/>
                </a:cxn>
                <a:cxn ang="0">
                  <a:pos x="230" y="1526"/>
                </a:cxn>
                <a:cxn ang="0">
                  <a:pos x="213" y="1590"/>
                </a:cxn>
                <a:cxn ang="0">
                  <a:pos x="201" y="1644"/>
                </a:cxn>
                <a:cxn ang="0">
                  <a:pos x="228" y="1718"/>
                </a:cxn>
                <a:cxn ang="0">
                  <a:pos x="311" y="1772"/>
                </a:cxn>
                <a:cxn ang="0">
                  <a:pos x="392" y="1798"/>
                </a:cxn>
                <a:cxn ang="0">
                  <a:pos x="451" y="1786"/>
                </a:cxn>
                <a:cxn ang="0">
                  <a:pos x="454" y="1703"/>
                </a:cxn>
                <a:cxn ang="0">
                  <a:pos x="470" y="1612"/>
                </a:cxn>
                <a:cxn ang="0">
                  <a:pos x="495" y="1509"/>
                </a:cxn>
                <a:cxn ang="0">
                  <a:pos x="420" y="1486"/>
                </a:cxn>
                <a:cxn ang="0">
                  <a:pos x="401" y="1430"/>
                </a:cxn>
                <a:cxn ang="0">
                  <a:pos x="453" y="1395"/>
                </a:cxn>
                <a:cxn ang="0">
                  <a:pos x="484" y="1332"/>
                </a:cxn>
                <a:cxn ang="0">
                  <a:pos x="455" y="1224"/>
                </a:cxn>
                <a:cxn ang="0">
                  <a:pos x="425" y="1141"/>
                </a:cxn>
                <a:cxn ang="0">
                  <a:pos x="518" y="1166"/>
                </a:cxn>
                <a:cxn ang="0">
                  <a:pos x="568" y="1151"/>
                </a:cxn>
                <a:cxn ang="0">
                  <a:pos x="558" y="1078"/>
                </a:cxn>
                <a:cxn ang="0">
                  <a:pos x="565" y="1030"/>
                </a:cxn>
                <a:cxn ang="0">
                  <a:pos x="676" y="1023"/>
                </a:cxn>
                <a:cxn ang="0">
                  <a:pos x="795" y="973"/>
                </a:cxn>
                <a:cxn ang="0">
                  <a:pos x="816" y="882"/>
                </a:cxn>
                <a:cxn ang="0">
                  <a:pos x="781" y="852"/>
                </a:cxn>
                <a:cxn ang="0">
                  <a:pos x="758" y="810"/>
                </a:cxn>
                <a:cxn ang="0">
                  <a:pos x="692" y="752"/>
                </a:cxn>
                <a:cxn ang="0">
                  <a:pos x="701" y="532"/>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grpSp>
      <p:sp>
        <p:nvSpPr>
          <p:cNvPr id="2490" name="Freeform 442"/>
          <p:cNvSpPr>
            <a:spLocks/>
          </p:cNvSpPr>
          <p:nvPr>
            <p:custDataLst>
              <p:tags r:id="rId280"/>
            </p:custDataLst>
          </p:nvPr>
        </p:nvSpPr>
        <p:spPr bwMode="auto">
          <a:xfrm>
            <a:off x="5040313" y="2324100"/>
            <a:ext cx="123825" cy="109538"/>
          </a:xfrm>
          <a:custGeom>
            <a:avLst/>
            <a:gdLst/>
            <a:ahLst/>
            <a:cxnLst>
              <a:cxn ang="0">
                <a:pos x="33" y="87"/>
              </a:cxn>
              <a:cxn ang="0">
                <a:pos x="59" y="142"/>
              </a:cxn>
              <a:cxn ang="0">
                <a:pos x="59" y="179"/>
              </a:cxn>
              <a:cxn ang="0">
                <a:pos x="102" y="196"/>
              </a:cxn>
              <a:cxn ang="0">
                <a:pos x="122" y="202"/>
              </a:cxn>
              <a:cxn ang="0">
                <a:pos x="139" y="204"/>
              </a:cxn>
              <a:cxn ang="0">
                <a:pos x="146" y="201"/>
              </a:cxn>
              <a:cxn ang="0">
                <a:pos x="151" y="194"/>
              </a:cxn>
              <a:cxn ang="0">
                <a:pos x="160" y="172"/>
              </a:cxn>
              <a:cxn ang="0">
                <a:pos x="172" y="149"/>
              </a:cxn>
              <a:cxn ang="0">
                <a:pos x="181" y="141"/>
              </a:cxn>
              <a:cxn ang="0">
                <a:pos x="192" y="136"/>
              </a:cxn>
              <a:cxn ang="0">
                <a:pos x="209" y="138"/>
              </a:cxn>
              <a:cxn ang="0">
                <a:pos x="220" y="142"/>
              </a:cxn>
              <a:cxn ang="0">
                <a:pos x="228" y="148"/>
              </a:cxn>
              <a:cxn ang="0">
                <a:pos x="231" y="154"/>
              </a:cxn>
              <a:cxn ang="0">
                <a:pos x="234" y="164"/>
              </a:cxn>
              <a:cxn ang="0">
                <a:pos x="231" y="167"/>
              </a:cxn>
              <a:cxn ang="0">
                <a:pos x="234" y="153"/>
              </a:cxn>
              <a:cxn ang="0">
                <a:pos x="238" y="140"/>
              </a:cxn>
              <a:cxn ang="0">
                <a:pos x="245" y="117"/>
              </a:cxn>
              <a:cxn ang="0">
                <a:pos x="254" y="115"/>
              </a:cxn>
              <a:cxn ang="0">
                <a:pos x="264" y="110"/>
              </a:cxn>
              <a:cxn ang="0">
                <a:pos x="279" y="99"/>
              </a:cxn>
              <a:cxn ang="0">
                <a:pos x="252" y="75"/>
              </a:cxn>
              <a:cxn ang="0">
                <a:pos x="227" y="58"/>
              </a:cxn>
              <a:cxn ang="0">
                <a:pos x="204" y="44"/>
              </a:cxn>
              <a:cxn ang="0">
                <a:pos x="185" y="31"/>
              </a:cxn>
              <a:cxn ang="0">
                <a:pos x="146" y="68"/>
              </a:cxn>
              <a:cxn ang="0">
                <a:pos x="79" y="25"/>
              </a:cxn>
              <a:cxn ang="0">
                <a:pos x="52" y="12"/>
              </a:cxn>
              <a:cxn ang="0">
                <a:pos x="46" y="62"/>
              </a:cxn>
              <a:cxn ang="0">
                <a:pos x="0" y="56"/>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491" name="Freeform 443"/>
          <p:cNvSpPr>
            <a:spLocks/>
          </p:cNvSpPr>
          <p:nvPr>
            <p:custDataLst>
              <p:tags r:id="rId281"/>
            </p:custDataLst>
          </p:nvPr>
        </p:nvSpPr>
        <p:spPr bwMode="auto">
          <a:xfrm>
            <a:off x="4506913" y="1897063"/>
            <a:ext cx="209550" cy="150812"/>
          </a:xfrm>
          <a:custGeom>
            <a:avLst/>
            <a:gdLst/>
            <a:ahLst/>
            <a:cxnLst>
              <a:cxn ang="0">
                <a:pos x="252" y="20"/>
              </a:cxn>
              <a:cxn ang="0">
                <a:pos x="300" y="44"/>
              </a:cxn>
              <a:cxn ang="0">
                <a:pos x="372" y="44"/>
              </a:cxn>
              <a:cxn ang="0">
                <a:pos x="425" y="131"/>
              </a:cxn>
              <a:cxn ang="0">
                <a:pos x="485" y="167"/>
              </a:cxn>
              <a:cxn ang="0">
                <a:pos x="412" y="173"/>
              </a:cxn>
              <a:cxn ang="0">
                <a:pos x="433" y="210"/>
              </a:cxn>
              <a:cxn ang="0">
                <a:pos x="392" y="241"/>
              </a:cxn>
              <a:cxn ang="0">
                <a:pos x="385" y="291"/>
              </a:cxn>
              <a:cxn ang="0">
                <a:pos x="285" y="266"/>
              </a:cxn>
              <a:cxn ang="0">
                <a:pos x="173" y="254"/>
              </a:cxn>
              <a:cxn ang="0">
                <a:pos x="60" y="266"/>
              </a:cxn>
              <a:cxn ang="0">
                <a:pos x="15" y="271"/>
              </a:cxn>
              <a:cxn ang="0">
                <a:pos x="8" y="257"/>
              </a:cxn>
              <a:cxn ang="0">
                <a:pos x="3" y="244"/>
              </a:cxn>
              <a:cxn ang="0">
                <a:pos x="0" y="229"/>
              </a:cxn>
              <a:cxn ang="0">
                <a:pos x="5" y="219"/>
              </a:cxn>
              <a:cxn ang="0">
                <a:pos x="14" y="207"/>
              </a:cxn>
              <a:cxn ang="0">
                <a:pos x="23" y="189"/>
              </a:cxn>
              <a:cxn ang="0">
                <a:pos x="31" y="166"/>
              </a:cxn>
              <a:cxn ang="0">
                <a:pos x="41" y="137"/>
              </a:cxn>
              <a:cxn ang="0">
                <a:pos x="48" y="126"/>
              </a:cxn>
              <a:cxn ang="0">
                <a:pos x="60" y="119"/>
              </a:cxn>
              <a:cxn ang="0">
                <a:pos x="87" y="111"/>
              </a:cxn>
              <a:cxn ang="0">
                <a:pos x="89" y="106"/>
              </a:cxn>
              <a:cxn ang="0">
                <a:pos x="94" y="100"/>
              </a:cxn>
              <a:cxn ang="0">
                <a:pos x="101" y="95"/>
              </a:cxn>
              <a:cxn ang="0">
                <a:pos x="106" y="93"/>
              </a:cxn>
              <a:cxn ang="0">
                <a:pos x="106" y="76"/>
              </a:cxn>
              <a:cxn ang="0">
                <a:pos x="109" y="70"/>
              </a:cxn>
              <a:cxn ang="0">
                <a:pos x="113" y="67"/>
              </a:cxn>
              <a:cxn ang="0">
                <a:pos x="122" y="69"/>
              </a:cxn>
              <a:cxn ang="0">
                <a:pos x="128" y="69"/>
              </a:cxn>
              <a:cxn ang="0">
                <a:pos x="132" y="66"/>
              </a:cxn>
              <a:cxn ang="0">
                <a:pos x="134" y="56"/>
              </a:cxn>
              <a:cxn ang="0">
                <a:pos x="139" y="44"/>
              </a:cxn>
              <a:cxn ang="0">
                <a:pos x="144" y="39"/>
              </a:cxn>
              <a:cxn ang="0">
                <a:pos x="213" y="0"/>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492" name="Freeform 444"/>
          <p:cNvSpPr>
            <a:spLocks/>
          </p:cNvSpPr>
          <p:nvPr>
            <p:custDataLst>
              <p:tags r:id="rId282"/>
            </p:custDataLst>
          </p:nvPr>
        </p:nvSpPr>
        <p:spPr bwMode="auto">
          <a:xfrm>
            <a:off x="4364038" y="2228850"/>
            <a:ext cx="82550" cy="87313"/>
          </a:xfrm>
          <a:custGeom>
            <a:avLst/>
            <a:gdLst/>
            <a:ahLst/>
            <a:cxnLst>
              <a:cxn ang="0">
                <a:pos x="86" y="147"/>
              </a:cxn>
              <a:cxn ang="0">
                <a:pos x="83" y="136"/>
              </a:cxn>
              <a:cxn ang="0">
                <a:pos x="78" y="127"/>
              </a:cxn>
              <a:cxn ang="0">
                <a:pos x="74" y="118"/>
              </a:cxn>
              <a:cxn ang="0">
                <a:pos x="70" y="110"/>
              </a:cxn>
              <a:cxn ang="0">
                <a:pos x="60" y="95"/>
              </a:cxn>
              <a:cxn ang="0">
                <a:pos x="49" y="82"/>
              </a:cxn>
              <a:cxn ang="0">
                <a:pos x="37" y="70"/>
              </a:cxn>
              <a:cxn ang="0">
                <a:pos x="25" y="56"/>
              </a:cxn>
              <a:cxn ang="0">
                <a:pos x="13" y="38"/>
              </a:cxn>
              <a:cxn ang="0">
                <a:pos x="0" y="18"/>
              </a:cxn>
              <a:cxn ang="0">
                <a:pos x="0" y="0"/>
              </a:cxn>
              <a:cxn ang="0">
                <a:pos x="7" y="2"/>
              </a:cxn>
              <a:cxn ang="0">
                <a:pos x="14" y="3"/>
              </a:cxn>
              <a:cxn ang="0">
                <a:pos x="20" y="4"/>
              </a:cxn>
              <a:cxn ang="0">
                <a:pos x="27" y="4"/>
              </a:cxn>
              <a:cxn ang="0">
                <a:pos x="33" y="4"/>
              </a:cxn>
              <a:cxn ang="0">
                <a:pos x="40" y="3"/>
              </a:cxn>
              <a:cxn ang="0">
                <a:pos x="47" y="2"/>
              </a:cxn>
              <a:cxn ang="0">
                <a:pos x="53" y="0"/>
              </a:cxn>
              <a:cxn ang="0">
                <a:pos x="140" y="12"/>
              </a:cxn>
              <a:cxn ang="0">
                <a:pos x="186" y="91"/>
              </a:cxn>
              <a:cxn ang="0">
                <a:pos x="171" y="112"/>
              </a:cxn>
              <a:cxn ang="0">
                <a:pos x="155" y="129"/>
              </a:cxn>
              <a:cxn ang="0">
                <a:pos x="149" y="137"/>
              </a:cxn>
              <a:cxn ang="0">
                <a:pos x="144" y="145"/>
              </a:cxn>
              <a:cxn ang="0">
                <a:pos x="142" y="150"/>
              </a:cxn>
              <a:cxn ang="0">
                <a:pos x="141" y="156"/>
              </a:cxn>
              <a:cxn ang="0">
                <a:pos x="140" y="161"/>
              </a:cxn>
              <a:cxn ang="0">
                <a:pos x="140" y="166"/>
              </a:cxn>
              <a:cxn ang="0">
                <a:pos x="86" y="147"/>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93" name="Freeform 445"/>
          <p:cNvSpPr>
            <a:spLocks/>
          </p:cNvSpPr>
          <p:nvPr>
            <p:custDataLst>
              <p:tags r:id="rId283"/>
            </p:custDataLst>
          </p:nvPr>
        </p:nvSpPr>
        <p:spPr bwMode="auto">
          <a:xfrm>
            <a:off x="2728913" y="3665538"/>
            <a:ext cx="82550" cy="57150"/>
          </a:xfrm>
          <a:custGeom>
            <a:avLst/>
            <a:gdLst/>
            <a:ahLst/>
            <a:cxnLst>
              <a:cxn ang="0">
                <a:pos x="153" y="21"/>
              </a:cxn>
              <a:cxn ang="0">
                <a:pos x="146" y="21"/>
              </a:cxn>
              <a:cxn ang="0">
                <a:pos x="141" y="20"/>
              </a:cxn>
              <a:cxn ang="0">
                <a:pos x="136" y="18"/>
              </a:cxn>
              <a:cxn ang="0">
                <a:pos x="133" y="15"/>
              </a:cxn>
              <a:cxn ang="0">
                <a:pos x="130" y="13"/>
              </a:cxn>
              <a:cxn ang="0">
                <a:pos x="125" y="11"/>
              </a:cxn>
              <a:cxn ang="0">
                <a:pos x="120" y="10"/>
              </a:cxn>
              <a:cxn ang="0">
                <a:pos x="113" y="9"/>
              </a:cxn>
              <a:cxn ang="0">
                <a:pos x="100" y="8"/>
              </a:cxn>
              <a:cxn ang="0">
                <a:pos x="88" y="6"/>
              </a:cxn>
              <a:cxn ang="0">
                <a:pos x="75" y="3"/>
              </a:cxn>
              <a:cxn ang="0">
                <a:pos x="64" y="1"/>
              </a:cxn>
              <a:cxn ang="0">
                <a:pos x="60" y="0"/>
              </a:cxn>
              <a:cxn ang="0">
                <a:pos x="54" y="0"/>
              </a:cxn>
              <a:cxn ang="0">
                <a:pos x="51" y="1"/>
              </a:cxn>
              <a:cxn ang="0">
                <a:pos x="46" y="2"/>
              </a:cxn>
              <a:cxn ang="0">
                <a:pos x="44" y="4"/>
              </a:cxn>
              <a:cxn ang="0">
                <a:pos x="42" y="6"/>
              </a:cxn>
              <a:cxn ang="0">
                <a:pos x="41" y="10"/>
              </a:cxn>
              <a:cxn ang="0">
                <a:pos x="40" y="15"/>
              </a:cxn>
              <a:cxn ang="0">
                <a:pos x="34" y="27"/>
              </a:cxn>
              <a:cxn ang="0">
                <a:pos x="20" y="47"/>
              </a:cxn>
              <a:cxn ang="0">
                <a:pos x="7" y="66"/>
              </a:cxn>
              <a:cxn ang="0">
                <a:pos x="0" y="77"/>
              </a:cxn>
              <a:cxn ang="0">
                <a:pos x="8" y="77"/>
              </a:cxn>
              <a:cxn ang="0">
                <a:pos x="16" y="78"/>
              </a:cxn>
              <a:cxn ang="0">
                <a:pos x="21" y="79"/>
              </a:cxn>
              <a:cxn ang="0">
                <a:pos x="25" y="81"/>
              </a:cxn>
              <a:cxn ang="0">
                <a:pos x="33" y="85"/>
              </a:cxn>
              <a:cxn ang="0">
                <a:pos x="40" y="89"/>
              </a:cxn>
              <a:cxn ang="0">
                <a:pos x="45" y="94"/>
              </a:cxn>
              <a:cxn ang="0">
                <a:pos x="52" y="98"/>
              </a:cxn>
              <a:cxn ang="0">
                <a:pos x="56" y="100"/>
              </a:cxn>
              <a:cxn ang="0">
                <a:pos x="61" y="101"/>
              </a:cxn>
              <a:cxn ang="0">
                <a:pos x="66" y="102"/>
              </a:cxn>
              <a:cxn ang="0">
                <a:pos x="74" y="102"/>
              </a:cxn>
              <a:cxn ang="0">
                <a:pos x="107" y="103"/>
              </a:cxn>
              <a:cxn ang="0">
                <a:pos x="131" y="104"/>
              </a:cxn>
              <a:cxn ang="0">
                <a:pos x="135" y="103"/>
              </a:cxn>
              <a:cxn ang="0">
                <a:pos x="139" y="102"/>
              </a:cxn>
              <a:cxn ang="0">
                <a:pos x="142" y="100"/>
              </a:cxn>
              <a:cxn ang="0">
                <a:pos x="145" y="97"/>
              </a:cxn>
              <a:cxn ang="0">
                <a:pos x="147" y="94"/>
              </a:cxn>
              <a:cxn ang="0">
                <a:pos x="150" y="88"/>
              </a:cxn>
              <a:cxn ang="0">
                <a:pos x="152" y="83"/>
              </a:cxn>
              <a:cxn ang="0">
                <a:pos x="153" y="77"/>
              </a:cxn>
              <a:cxn ang="0">
                <a:pos x="186" y="27"/>
              </a:cxn>
              <a:cxn ang="0">
                <a:pos x="153" y="21"/>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94" name="Freeform 446"/>
          <p:cNvSpPr>
            <a:spLocks/>
          </p:cNvSpPr>
          <p:nvPr>
            <p:custDataLst>
              <p:tags r:id="rId284"/>
            </p:custDataLst>
          </p:nvPr>
        </p:nvSpPr>
        <p:spPr bwMode="auto">
          <a:xfrm>
            <a:off x="4522788" y="2263775"/>
            <a:ext cx="133350" cy="96838"/>
          </a:xfrm>
          <a:custGeom>
            <a:avLst/>
            <a:gdLst/>
            <a:ahLst/>
            <a:cxnLst>
              <a:cxn ang="0">
                <a:pos x="79" y="38"/>
              </a:cxn>
              <a:cxn ang="0">
                <a:pos x="115" y="26"/>
              </a:cxn>
              <a:cxn ang="0">
                <a:pos x="148" y="14"/>
              </a:cxn>
              <a:cxn ang="0">
                <a:pos x="178" y="4"/>
              </a:cxn>
              <a:cxn ang="0">
                <a:pos x="211" y="0"/>
              </a:cxn>
              <a:cxn ang="0">
                <a:pos x="236" y="2"/>
              </a:cxn>
              <a:cxn ang="0">
                <a:pos x="256" y="6"/>
              </a:cxn>
              <a:cxn ang="0">
                <a:pos x="292" y="12"/>
              </a:cxn>
              <a:cxn ang="0">
                <a:pos x="287" y="28"/>
              </a:cxn>
              <a:cxn ang="0">
                <a:pos x="278" y="42"/>
              </a:cxn>
              <a:cxn ang="0">
                <a:pos x="269" y="53"/>
              </a:cxn>
              <a:cxn ang="0">
                <a:pos x="265" y="62"/>
              </a:cxn>
              <a:cxn ang="0">
                <a:pos x="266" y="66"/>
              </a:cxn>
              <a:cxn ang="0">
                <a:pos x="271" y="71"/>
              </a:cxn>
              <a:cxn ang="0">
                <a:pos x="285" y="79"/>
              </a:cxn>
              <a:cxn ang="0">
                <a:pos x="311" y="93"/>
              </a:cxn>
              <a:cxn ang="0">
                <a:pos x="287" y="107"/>
              </a:cxn>
              <a:cxn ang="0">
                <a:pos x="281" y="115"/>
              </a:cxn>
              <a:cxn ang="0">
                <a:pos x="278" y="129"/>
              </a:cxn>
              <a:cxn ang="0">
                <a:pos x="252" y="136"/>
              </a:cxn>
              <a:cxn ang="0">
                <a:pos x="211" y="148"/>
              </a:cxn>
              <a:cxn ang="0">
                <a:pos x="191" y="168"/>
              </a:cxn>
              <a:cxn ang="0">
                <a:pos x="178" y="176"/>
              </a:cxn>
              <a:cxn ang="0">
                <a:pos x="165" y="179"/>
              </a:cxn>
              <a:cxn ang="0">
                <a:pos x="151" y="175"/>
              </a:cxn>
              <a:cxn ang="0">
                <a:pos x="137" y="167"/>
              </a:cxn>
              <a:cxn ang="0">
                <a:pos x="120" y="158"/>
              </a:cxn>
              <a:cxn ang="0">
                <a:pos x="98" y="155"/>
              </a:cxn>
              <a:cxn ang="0">
                <a:pos x="66" y="155"/>
              </a:cxn>
              <a:cxn ang="0">
                <a:pos x="51" y="157"/>
              </a:cxn>
              <a:cxn ang="0">
                <a:pos x="39" y="161"/>
              </a:cxn>
              <a:cxn ang="0">
                <a:pos x="36" y="142"/>
              </a:cxn>
              <a:cxn ang="0">
                <a:pos x="32" y="123"/>
              </a:cxn>
              <a:cxn ang="0">
                <a:pos x="21" y="128"/>
              </a:cxn>
              <a:cxn ang="0">
                <a:pos x="13" y="129"/>
              </a:cxn>
              <a:cxn ang="0">
                <a:pos x="7" y="126"/>
              </a:cxn>
              <a:cxn ang="0">
                <a:pos x="3" y="121"/>
              </a:cxn>
              <a:cxn ang="0">
                <a:pos x="0" y="105"/>
              </a:cxn>
              <a:cxn ang="0">
                <a:pos x="0" y="87"/>
              </a:cxn>
              <a:cxn ang="0">
                <a:pos x="3" y="82"/>
              </a:cxn>
              <a:cxn ang="0">
                <a:pos x="13" y="78"/>
              </a:cxn>
              <a:cxn ang="0">
                <a:pos x="21" y="72"/>
              </a:cxn>
              <a:cxn ang="0">
                <a:pos x="25" y="68"/>
              </a:cxn>
              <a:cxn ang="0">
                <a:pos x="26" y="62"/>
              </a:cxn>
              <a:cxn ang="0">
                <a:pos x="24" y="51"/>
              </a:cxn>
              <a:cxn ang="0">
                <a:pos x="19" y="43"/>
              </a:cxn>
              <a:cxn ang="0">
                <a:pos x="8" y="29"/>
              </a:cxn>
              <a:cxn ang="0">
                <a:pos x="1" y="18"/>
              </a:cxn>
              <a:cxn ang="0">
                <a:pos x="1" y="13"/>
              </a:cxn>
              <a:cxn ang="0">
                <a:pos x="6" y="6"/>
              </a:cxn>
              <a:cxn ang="0">
                <a:pos x="0" y="6"/>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95" name="Freeform 447"/>
          <p:cNvSpPr>
            <a:spLocks/>
          </p:cNvSpPr>
          <p:nvPr>
            <p:custDataLst>
              <p:tags r:id="rId285"/>
            </p:custDataLst>
          </p:nvPr>
        </p:nvSpPr>
        <p:spPr bwMode="auto">
          <a:xfrm>
            <a:off x="3878263" y="3190875"/>
            <a:ext cx="177800" cy="165100"/>
          </a:xfrm>
          <a:custGeom>
            <a:avLst/>
            <a:gdLst/>
            <a:ahLst/>
            <a:cxnLst>
              <a:cxn ang="0">
                <a:pos x="6" y="260"/>
              </a:cxn>
              <a:cxn ang="0">
                <a:pos x="13" y="237"/>
              </a:cxn>
              <a:cxn ang="0">
                <a:pos x="17" y="202"/>
              </a:cxn>
              <a:cxn ang="0">
                <a:pos x="23" y="173"/>
              </a:cxn>
              <a:cxn ang="0">
                <a:pos x="32" y="162"/>
              </a:cxn>
              <a:cxn ang="0">
                <a:pos x="48" y="150"/>
              </a:cxn>
              <a:cxn ang="0">
                <a:pos x="72" y="141"/>
              </a:cxn>
              <a:cxn ang="0">
                <a:pos x="93" y="134"/>
              </a:cxn>
              <a:cxn ang="0">
                <a:pos x="104" y="125"/>
              </a:cxn>
              <a:cxn ang="0">
                <a:pos x="113" y="114"/>
              </a:cxn>
              <a:cxn ang="0">
                <a:pos x="123" y="93"/>
              </a:cxn>
              <a:cxn ang="0">
                <a:pos x="136" y="69"/>
              </a:cxn>
              <a:cxn ang="0">
                <a:pos x="147" y="55"/>
              </a:cxn>
              <a:cxn ang="0">
                <a:pos x="155" y="51"/>
              </a:cxn>
              <a:cxn ang="0">
                <a:pos x="170" y="51"/>
              </a:cxn>
              <a:cxn ang="0">
                <a:pos x="189" y="48"/>
              </a:cxn>
              <a:cxn ang="0">
                <a:pos x="213" y="35"/>
              </a:cxn>
              <a:cxn ang="0">
                <a:pos x="237" y="20"/>
              </a:cxn>
              <a:cxn ang="0">
                <a:pos x="257" y="11"/>
              </a:cxn>
              <a:cxn ang="0">
                <a:pos x="282" y="4"/>
              </a:cxn>
              <a:cxn ang="0">
                <a:pos x="314" y="0"/>
              </a:cxn>
              <a:cxn ang="0">
                <a:pos x="332" y="14"/>
              </a:cxn>
              <a:cxn ang="0">
                <a:pos x="337" y="34"/>
              </a:cxn>
              <a:cxn ang="0">
                <a:pos x="343" y="50"/>
              </a:cxn>
              <a:cxn ang="0">
                <a:pos x="352" y="62"/>
              </a:cxn>
              <a:cxn ang="0">
                <a:pos x="368" y="74"/>
              </a:cxn>
              <a:cxn ang="0">
                <a:pos x="382" y="85"/>
              </a:cxn>
              <a:cxn ang="0">
                <a:pos x="390" y="93"/>
              </a:cxn>
              <a:cxn ang="0">
                <a:pos x="396" y="115"/>
              </a:cxn>
              <a:cxn ang="0">
                <a:pos x="398" y="143"/>
              </a:cxn>
              <a:cxn ang="0">
                <a:pos x="398" y="170"/>
              </a:cxn>
              <a:cxn ang="0">
                <a:pos x="402" y="196"/>
              </a:cxn>
              <a:cxn ang="0">
                <a:pos x="398" y="217"/>
              </a:cxn>
              <a:cxn ang="0">
                <a:pos x="382" y="226"/>
              </a:cxn>
              <a:cxn ang="0">
                <a:pos x="365" y="241"/>
              </a:cxn>
              <a:cxn ang="0">
                <a:pos x="363" y="237"/>
              </a:cxn>
              <a:cxn ang="0">
                <a:pos x="358" y="233"/>
              </a:cxn>
              <a:cxn ang="0">
                <a:pos x="342" y="227"/>
              </a:cxn>
              <a:cxn ang="0">
                <a:pos x="319" y="223"/>
              </a:cxn>
              <a:cxn ang="0">
                <a:pos x="152" y="241"/>
              </a:cxn>
              <a:cxn ang="0">
                <a:pos x="150" y="257"/>
              </a:cxn>
              <a:cxn ang="0">
                <a:pos x="150" y="274"/>
              </a:cxn>
              <a:cxn ang="0">
                <a:pos x="152" y="314"/>
              </a:cxn>
              <a:cxn ang="0">
                <a:pos x="139" y="312"/>
              </a:cxn>
              <a:cxn ang="0">
                <a:pos x="126" y="305"/>
              </a:cxn>
              <a:cxn ang="0">
                <a:pos x="100" y="290"/>
              </a:cxn>
              <a:cxn ang="0">
                <a:pos x="89" y="307"/>
              </a:cxn>
              <a:cxn ang="0">
                <a:pos x="82" y="312"/>
              </a:cxn>
              <a:cxn ang="0">
                <a:pos x="73" y="314"/>
              </a:cxn>
              <a:cxn ang="0">
                <a:pos x="60" y="311"/>
              </a:cxn>
              <a:cxn ang="0">
                <a:pos x="47" y="302"/>
              </a:cxn>
              <a:cxn ang="0">
                <a:pos x="28" y="291"/>
              </a:cxn>
              <a:cxn ang="0">
                <a:pos x="0" y="284"/>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00B050"/>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496" name="Freeform 448"/>
          <p:cNvSpPr>
            <a:spLocks/>
          </p:cNvSpPr>
          <p:nvPr>
            <p:custDataLst>
              <p:tags r:id="rId286"/>
            </p:custDataLst>
          </p:nvPr>
        </p:nvSpPr>
        <p:spPr bwMode="auto">
          <a:xfrm>
            <a:off x="4225925" y="3259138"/>
            <a:ext cx="193675" cy="349250"/>
          </a:xfrm>
          <a:custGeom>
            <a:avLst/>
            <a:gdLst/>
            <a:ahLst/>
            <a:cxnLst>
              <a:cxn ang="0">
                <a:pos x="335" y="36"/>
              </a:cxn>
              <a:cxn ang="0">
                <a:pos x="321" y="98"/>
              </a:cxn>
              <a:cxn ang="0">
                <a:pos x="277" y="162"/>
              </a:cxn>
              <a:cxn ang="0">
                <a:pos x="253" y="219"/>
              </a:cxn>
              <a:cxn ang="0">
                <a:pos x="232" y="272"/>
              </a:cxn>
              <a:cxn ang="0">
                <a:pos x="209" y="329"/>
              </a:cxn>
              <a:cxn ang="0">
                <a:pos x="196" y="362"/>
              </a:cxn>
              <a:cxn ang="0">
                <a:pos x="180" y="380"/>
              </a:cxn>
              <a:cxn ang="0">
                <a:pos x="167" y="390"/>
              </a:cxn>
              <a:cxn ang="0">
                <a:pos x="141" y="382"/>
              </a:cxn>
              <a:cxn ang="0">
                <a:pos x="121" y="370"/>
              </a:cxn>
              <a:cxn ang="0">
                <a:pos x="94" y="367"/>
              </a:cxn>
              <a:cxn ang="0">
                <a:pos x="64" y="380"/>
              </a:cxn>
              <a:cxn ang="0">
                <a:pos x="44" y="403"/>
              </a:cxn>
              <a:cxn ang="0">
                <a:pos x="21" y="454"/>
              </a:cxn>
              <a:cxn ang="0">
                <a:pos x="7" y="482"/>
              </a:cxn>
              <a:cxn ang="0">
                <a:pos x="1" y="500"/>
              </a:cxn>
              <a:cxn ang="0">
                <a:pos x="8" y="517"/>
              </a:cxn>
              <a:cxn ang="0">
                <a:pos x="20" y="526"/>
              </a:cxn>
              <a:cxn ang="0">
                <a:pos x="55" y="526"/>
              </a:cxn>
              <a:cxn ang="0">
                <a:pos x="71" y="548"/>
              </a:cxn>
              <a:cxn ang="0">
                <a:pos x="73" y="590"/>
              </a:cxn>
              <a:cxn ang="0">
                <a:pos x="67" y="630"/>
              </a:cxn>
              <a:cxn ang="0">
                <a:pos x="433" y="661"/>
              </a:cxn>
              <a:cxn ang="0">
                <a:pos x="442" y="582"/>
              </a:cxn>
              <a:cxn ang="0">
                <a:pos x="415" y="568"/>
              </a:cxn>
              <a:cxn ang="0">
                <a:pos x="373" y="557"/>
              </a:cxn>
              <a:cxn ang="0">
                <a:pos x="353" y="549"/>
              </a:cxn>
              <a:cxn ang="0">
                <a:pos x="340" y="537"/>
              </a:cxn>
              <a:cxn ang="0">
                <a:pos x="333" y="515"/>
              </a:cxn>
              <a:cxn ang="0">
                <a:pos x="333" y="464"/>
              </a:cxn>
              <a:cxn ang="0">
                <a:pos x="337" y="428"/>
              </a:cxn>
              <a:cxn ang="0">
                <a:pos x="351" y="397"/>
              </a:cxn>
              <a:cxn ang="0">
                <a:pos x="373" y="364"/>
              </a:cxn>
              <a:cxn ang="0">
                <a:pos x="392" y="330"/>
              </a:cxn>
              <a:cxn ang="0">
                <a:pos x="399" y="297"/>
              </a:cxn>
              <a:cxn ang="0">
                <a:pos x="389" y="267"/>
              </a:cxn>
              <a:cxn ang="0">
                <a:pos x="373" y="246"/>
              </a:cxn>
              <a:cxn ang="0">
                <a:pos x="343" y="217"/>
              </a:cxn>
              <a:cxn ang="0">
                <a:pos x="333" y="192"/>
              </a:cxn>
              <a:cxn ang="0">
                <a:pos x="335" y="173"/>
              </a:cxn>
              <a:cxn ang="0">
                <a:pos x="353" y="164"/>
              </a:cxn>
              <a:cxn ang="0">
                <a:pos x="406" y="162"/>
              </a:cxn>
              <a:cxn ang="0">
                <a:pos x="395" y="151"/>
              </a:cxn>
              <a:cxn ang="0">
                <a:pos x="379" y="117"/>
              </a:cxn>
              <a:cxn ang="0">
                <a:pos x="371" y="73"/>
              </a:cxn>
              <a:cxn ang="0">
                <a:pos x="373" y="45"/>
              </a:cxn>
              <a:cxn ang="0">
                <a:pos x="367" y="11"/>
              </a:cxn>
              <a:cxn ang="0">
                <a:pos x="347" y="0"/>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497" name="Freeform 449"/>
          <p:cNvSpPr>
            <a:spLocks/>
          </p:cNvSpPr>
          <p:nvPr>
            <p:custDataLst>
              <p:tags r:id="rId287"/>
            </p:custDataLst>
          </p:nvPr>
        </p:nvSpPr>
        <p:spPr bwMode="auto">
          <a:xfrm>
            <a:off x="6677025" y="3017838"/>
            <a:ext cx="55563" cy="57150"/>
          </a:xfrm>
          <a:custGeom>
            <a:avLst/>
            <a:gdLst/>
            <a:ahLst/>
            <a:cxnLst>
              <a:cxn ang="0">
                <a:pos x="0" y="56"/>
              </a:cxn>
              <a:cxn ang="0">
                <a:pos x="4" y="49"/>
              </a:cxn>
              <a:cxn ang="0">
                <a:pos x="10" y="41"/>
              </a:cxn>
              <a:cxn ang="0">
                <a:pos x="16" y="33"/>
              </a:cxn>
              <a:cxn ang="0">
                <a:pos x="24" y="25"/>
              </a:cxn>
              <a:cxn ang="0">
                <a:pos x="37" y="11"/>
              </a:cxn>
              <a:cxn ang="0">
                <a:pos x="47" y="0"/>
              </a:cxn>
              <a:cxn ang="0">
                <a:pos x="113" y="0"/>
              </a:cxn>
              <a:cxn ang="0">
                <a:pos x="114" y="4"/>
              </a:cxn>
              <a:cxn ang="0">
                <a:pos x="115" y="8"/>
              </a:cxn>
              <a:cxn ang="0">
                <a:pos x="117" y="12"/>
              </a:cxn>
              <a:cxn ang="0">
                <a:pos x="119" y="14"/>
              </a:cxn>
              <a:cxn ang="0">
                <a:pos x="124" y="20"/>
              </a:cxn>
              <a:cxn ang="0">
                <a:pos x="126" y="24"/>
              </a:cxn>
              <a:cxn ang="0">
                <a:pos x="126" y="32"/>
              </a:cxn>
              <a:cxn ang="0">
                <a:pos x="125" y="41"/>
              </a:cxn>
              <a:cxn ang="0">
                <a:pos x="124" y="48"/>
              </a:cxn>
              <a:cxn ang="0">
                <a:pos x="122" y="55"/>
              </a:cxn>
              <a:cxn ang="0">
                <a:pos x="119" y="62"/>
              </a:cxn>
              <a:cxn ang="0">
                <a:pos x="116" y="69"/>
              </a:cxn>
              <a:cxn ang="0">
                <a:pos x="112" y="75"/>
              </a:cxn>
              <a:cxn ang="0">
                <a:pos x="108" y="81"/>
              </a:cxn>
              <a:cxn ang="0">
                <a:pos x="104" y="86"/>
              </a:cxn>
              <a:cxn ang="0">
                <a:pos x="99" y="90"/>
              </a:cxn>
              <a:cxn ang="0">
                <a:pos x="93" y="94"/>
              </a:cxn>
              <a:cxn ang="0">
                <a:pos x="88" y="99"/>
              </a:cxn>
              <a:cxn ang="0">
                <a:pos x="81" y="101"/>
              </a:cxn>
              <a:cxn ang="0">
                <a:pos x="74" y="103"/>
              </a:cxn>
              <a:cxn ang="0">
                <a:pos x="67" y="105"/>
              </a:cxn>
              <a:cxn ang="0">
                <a:pos x="60" y="105"/>
              </a:cxn>
              <a:cxn ang="0">
                <a:pos x="48" y="104"/>
              </a:cxn>
              <a:cxn ang="0">
                <a:pos x="38" y="102"/>
              </a:cxn>
              <a:cxn ang="0">
                <a:pos x="31" y="98"/>
              </a:cxn>
              <a:cxn ang="0">
                <a:pos x="24" y="92"/>
              </a:cxn>
              <a:cxn ang="0">
                <a:pos x="20" y="86"/>
              </a:cxn>
              <a:cxn ang="0">
                <a:pos x="16" y="78"/>
              </a:cxn>
              <a:cxn ang="0">
                <a:pos x="14" y="70"/>
              </a:cxn>
              <a:cxn ang="0">
                <a:pos x="13" y="62"/>
              </a:cxn>
              <a:cxn ang="0">
                <a:pos x="0" y="56"/>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498" name="Freeform 450"/>
          <p:cNvSpPr>
            <a:spLocks/>
          </p:cNvSpPr>
          <p:nvPr>
            <p:custDataLst>
              <p:tags r:id="rId288"/>
            </p:custDataLst>
          </p:nvPr>
        </p:nvSpPr>
        <p:spPr bwMode="auto">
          <a:xfrm>
            <a:off x="2032000" y="3281363"/>
            <a:ext cx="298450" cy="523875"/>
          </a:xfrm>
          <a:custGeom>
            <a:avLst/>
            <a:gdLst/>
            <a:ahLst/>
            <a:cxnLst>
              <a:cxn ang="0">
                <a:pos x="671" y="573"/>
              </a:cxn>
              <a:cxn ang="0">
                <a:pos x="680" y="550"/>
              </a:cxn>
              <a:cxn ang="0">
                <a:pos x="671" y="491"/>
              </a:cxn>
              <a:cxn ang="0">
                <a:pos x="659" y="423"/>
              </a:cxn>
              <a:cxn ang="0">
                <a:pos x="678" y="389"/>
              </a:cxn>
              <a:cxn ang="0">
                <a:pos x="557" y="361"/>
              </a:cxn>
              <a:cxn ang="0">
                <a:pos x="533" y="326"/>
              </a:cxn>
              <a:cxn ang="0">
                <a:pos x="462" y="310"/>
              </a:cxn>
              <a:cxn ang="0">
                <a:pos x="402" y="270"/>
              </a:cxn>
              <a:cxn ang="0">
                <a:pos x="375" y="201"/>
              </a:cxn>
              <a:cxn ang="0">
                <a:pos x="375" y="133"/>
              </a:cxn>
              <a:cxn ang="0">
                <a:pos x="395" y="84"/>
              </a:cxn>
              <a:cxn ang="0">
                <a:pos x="435" y="48"/>
              </a:cxn>
              <a:cxn ang="0">
                <a:pos x="463" y="11"/>
              </a:cxn>
              <a:cxn ang="0">
                <a:pos x="389" y="39"/>
              </a:cxn>
              <a:cxn ang="0">
                <a:pos x="335" y="68"/>
              </a:cxn>
              <a:cxn ang="0">
                <a:pos x="304" y="78"/>
              </a:cxn>
              <a:cxn ang="0">
                <a:pos x="278" y="84"/>
              </a:cxn>
              <a:cxn ang="0">
                <a:pos x="241" y="81"/>
              </a:cxn>
              <a:cxn ang="0">
                <a:pos x="217" y="108"/>
              </a:cxn>
              <a:cxn ang="0">
                <a:pos x="196" y="175"/>
              </a:cxn>
              <a:cxn ang="0">
                <a:pos x="157" y="227"/>
              </a:cxn>
              <a:cxn ang="0">
                <a:pos x="107" y="284"/>
              </a:cxn>
              <a:cxn ang="0">
                <a:pos x="90" y="317"/>
              </a:cxn>
              <a:cxn ang="0">
                <a:pos x="86" y="356"/>
              </a:cxn>
              <a:cxn ang="0">
                <a:pos x="97" y="382"/>
              </a:cxn>
              <a:cxn ang="0">
                <a:pos x="97" y="451"/>
              </a:cxn>
              <a:cxn ang="0">
                <a:pos x="95" y="525"/>
              </a:cxn>
              <a:cxn ang="0">
                <a:pos x="72" y="563"/>
              </a:cxn>
              <a:cxn ang="0">
                <a:pos x="37" y="592"/>
              </a:cxn>
              <a:cxn ang="0">
                <a:pos x="11" y="612"/>
              </a:cxn>
              <a:cxn ang="0">
                <a:pos x="30" y="668"/>
              </a:cxn>
              <a:cxn ang="0">
                <a:pos x="123" y="725"/>
              </a:cxn>
              <a:cxn ang="0">
                <a:pos x="175" y="728"/>
              </a:cxn>
              <a:cxn ang="0">
                <a:pos x="234" y="746"/>
              </a:cxn>
              <a:cxn ang="0">
                <a:pos x="299" y="795"/>
              </a:cxn>
              <a:cxn ang="0">
                <a:pos x="337" y="850"/>
              </a:cxn>
              <a:cxn ang="0">
                <a:pos x="367" y="881"/>
              </a:cxn>
              <a:cxn ang="0">
                <a:pos x="412" y="886"/>
              </a:cxn>
              <a:cxn ang="0">
                <a:pos x="462" y="876"/>
              </a:cxn>
              <a:cxn ang="0">
                <a:pos x="492" y="878"/>
              </a:cxn>
              <a:cxn ang="0">
                <a:pos x="515" y="904"/>
              </a:cxn>
              <a:cxn ang="0">
                <a:pos x="513" y="922"/>
              </a:cxn>
              <a:cxn ang="0">
                <a:pos x="488" y="937"/>
              </a:cxn>
              <a:cxn ang="0">
                <a:pos x="488" y="963"/>
              </a:cxn>
              <a:cxn ang="0">
                <a:pos x="511" y="994"/>
              </a:cxn>
              <a:cxn ang="0">
                <a:pos x="542" y="962"/>
              </a:cxn>
              <a:cxn ang="0">
                <a:pos x="566" y="861"/>
              </a:cxn>
              <a:cxn ang="0">
                <a:pos x="571" y="803"/>
              </a:cxn>
              <a:cxn ang="0">
                <a:pos x="555" y="771"/>
              </a:cxn>
              <a:cxn ang="0">
                <a:pos x="523" y="749"/>
              </a:cxn>
              <a:cxn ang="0">
                <a:pos x="521" y="723"/>
              </a:cxn>
              <a:cxn ang="0">
                <a:pos x="566" y="700"/>
              </a:cxn>
              <a:cxn ang="0">
                <a:pos x="556" y="665"/>
              </a:cxn>
              <a:cxn ang="0">
                <a:pos x="556" y="649"/>
              </a:cxn>
              <a:cxn ang="0">
                <a:pos x="655" y="628"/>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FF0000"/>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499" name="Freeform 451"/>
          <p:cNvSpPr>
            <a:spLocks/>
          </p:cNvSpPr>
          <p:nvPr>
            <p:custDataLst>
              <p:tags r:id="rId289"/>
            </p:custDataLst>
          </p:nvPr>
        </p:nvSpPr>
        <p:spPr bwMode="auto">
          <a:xfrm>
            <a:off x="4284663" y="3549650"/>
            <a:ext cx="187325" cy="274638"/>
          </a:xfrm>
          <a:custGeom>
            <a:avLst/>
            <a:gdLst/>
            <a:ahLst/>
            <a:cxnLst>
              <a:cxn ang="0">
                <a:pos x="429" y="22"/>
              </a:cxn>
              <a:cxn ang="0">
                <a:pos x="428" y="43"/>
              </a:cxn>
              <a:cxn ang="0">
                <a:pos x="424" y="54"/>
              </a:cxn>
              <a:cxn ang="0">
                <a:pos x="415" y="67"/>
              </a:cxn>
              <a:cxn ang="0">
                <a:pos x="413" y="81"/>
              </a:cxn>
              <a:cxn ang="0">
                <a:pos x="414" y="160"/>
              </a:cxn>
              <a:cxn ang="0">
                <a:pos x="408" y="207"/>
              </a:cxn>
              <a:cxn ang="0">
                <a:pos x="396" y="241"/>
              </a:cxn>
              <a:cxn ang="0">
                <a:pos x="372" y="278"/>
              </a:cxn>
              <a:cxn ang="0">
                <a:pos x="338" y="309"/>
              </a:cxn>
              <a:cxn ang="0">
                <a:pos x="319" y="333"/>
              </a:cxn>
              <a:cxn ang="0">
                <a:pos x="312" y="412"/>
              </a:cxn>
              <a:cxn ang="0">
                <a:pos x="304" y="439"/>
              </a:cxn>
              <a:cxn ang="0">
                <a:pos x="290" y="448"/>
              </a:cxn>
              <a:cxn ang="0">
                <a:pos x="269" y="455"/>
              </a:cxn>
              <a:cxn ang="0">
                <a:pos x="253" y="472"/>
              </a:cxn>
              <a:cxn ang="0">
                <a:pos x="234" y="500"/>
              </a:cxn>
              <a:cxn ang="0">
                <a:pos x="223" y="505"/>
              </a:cxn>
              <a:cxn ang="0">
                <a:pos x="201" y="504"/>
              </a:cxn>
              <a:cxn ang="0">
                <a:pos x="189" y="498"/>
              </a:cxn>
              <a:cxn ang="0">
                <a:pos x="145" y="500"/>
              </a:cxn>
              <a:cxn ang="0">
                <a:pos x="123" y="500"/>
              </a:cxn>
              <a:cxn ang="0">
                <a:pos x="113" y="494"/>
              </a:cxn>
              <a:cxn ang="0">
                <a:pos x="95" y="493"/>
              </a:cxn>
              <a:cxn ang="0">
                <a:pos x="78" y="502"/>
              </a:cxn>
              <a:cxn ang="0">
                <a:pos x="62" y="519"/>
              </a:cxn>
              <a:cxn ang="0">
                <a:pos x="27" y="491"/>
              </a:cxn>
              <a:cxn ang="0">
                <a:pos x="6" y="447"/>
              </a:cxn>
              <a:cxn ang="0">
                <a:pos x="25" y="430"/>
              </a:cxn>
              <a:cxn ang="0">
                <a:pos x="42" y="424"/>
              </a:cxn>
              <a:cxn ang="0">
                <a:pos x="61" y="428"/>
              </a:cxn>
              <a:cxn ang="0">
                <a:pos x="58" y="418"/>
              </a:cxn>
              <a:cxn ang="0">
                <a:pos x="45" y="386"/>
              </a:cxn>
              <a:cxn ang="0">
                <a:pos x="47" y="366"/>
              </a:cxn>
              <a:cxn ang="0">
                <a:pos x="57" y="356"/>
              </a:cxn>
              <a:cxn ang="0">
                <a:pos x="71" y="352"/>
              </a:cxn>
              <a:cxn ang="0">
                <a:pos x="89" y="337"/>
              </a:cxn>
              <a:cxn ang="0">
                <a:pos x="104" y="333"/>
              </a:cxn>
              <a:cxn ang="0">
                <a:pos x="115" y="342"/>
              </a:cxn>
              <a:cxn ang="0">
                <a:pos x="135" y="359"/>
              </a:cxn>
              <a:cxn ang="0">
                <a:pos x="154" y="351"/>
              </a:cxn>
              <a:cxn ang="0">
                <a:pos x="181" y="353"/>
              </a:cxn>
              <a:cxn ang="0">
                <a:pos x="199" y="340"/>
              </a:cxn>
              <a:cxn ang="0">
                <a:pos x="210" y="315"/>
              </a:cxn>
              <a:cxn ang="0">
                <a:pos x="213" y="290"/>
              </a:cxn>
              <a:cxn ang="0">
                <a:pos x="215" y="269"/>
              </a:cxn>
              <a:cxn ang="0">
                <a:pos x="201" y="236"/>
              </a:cxn>
              <a:cxn ang="0">
                <a:pos x="188" y="203"/>
              </a:cxn>
              <a:cxn ang="0">
                <a:pos x="207" y="177"/>
              </a:cxn>
              <a:cxn ang="0">
                <a:pos x="210" y="164"/>
              </a:cxn>
              <a:cxn ang="0">
                <a:pos x="200" y="155"/>
              </a:cxn>
              <a:cxn ang="0">
                <a:pos x="197" y="137"/>
              </a:cxn>
              <a:cxn ang="0">
                <a:pos x="188" y="129"/>
              </a:cxn>
              <a:cxn ang="0">
                <a:pos x="161" y="132"/>
              </a:cxn>
              <a:cxn ang="0">
                <a:pos x="137" y="131"/>
              </a:cxn>
              <a:cxn ang="0">
                <a:pos x="125" y="119"/>
              </a:cxn>
              <a:cxn ang="0">
                <a:pos x="123" y="103"/>
              </a:cxn>
              <a:cxn ang="0">
                <a:pos x="132" y="76"/>
              </a:cxn>
              <a:cxn ang="0">
                <a:pos x="306" y="38"/>
              </a:cxn>
              <a:cxn ang="0">
                <a:pos x="323" y="17"/>
              </a:cxn>
              <a:cxn ang="0">
                <a:pos x="343" y="7"/>
              </a:cxn>
              <a:cxn ang="0">
                <a:pos x="374" y="5"/>
              </a:cxn>
              <a:cxn ang="0">
                <a:pos x="408" y="4"/>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500" name="Freeform 452"/>
          <p:cNvSpPr>
            <a:spLocks/>
          </p:cNvSpPr>
          <p:nvPr>
            <p:custDataLst>
              <p:tags r:id="rId290"/>
            </p:custDataLst>
          </p:nvPr>
        </p:nvSpPr>
        <p:spPr bwMode="auto">
          <a:xfrm>
            <a:off x="4316413" y="2192338"/>
            <a:ext cx="127000" cy="114300"/>
          </a:xfrm>
          <a:custGeom>
            <a:avLst/>
            <a:gdLst/>
            <a:ahLst/>
            <a:cxnLst>
              <a:cxn ang="0">
                <a:pos x="259" y="93"/>
              </a:cxn>
              <a:cxn ang="0">
                <a:pos x="166" y="77"/>
              </a:cxn>
              <a:cxn ang="0">
                <a:pos x="152" y="79"/>
              </a:cxn>
              <a:cxn ang="0">
                <a:pos x="139" y="79"/>
              </a:cxn>
              <a:cxn ang="0">
                <a:pos x="126" y="77"/>
              </a:cxn>
              <a:cxn ang="0">
                <a:pos x="119" y="93"/>
              </a:cxn>
              <a:cxn ang="0">
                <a:pos x="144" y="131"/>
              </a:cxn>
              <a:cxn ang="0">
                <a:pos x="168" y="157"/>
              </a:cxn>
              <a:cxn ang="0">
                <a:pos x="189" y="185"/>
              </a:cxn>
              <a:cxn ang="0">
                <a:pos x="197" y="202"/>
              </a:cxn>
              <a:cxn ang="0">
                <a:pos x="205" y="222"/>
              </a:cxn>
              <a:cxn ang="0">
                <a:pos x="175" y="223"/>
              </a:cxn>
              <a:cxn ang="0">
                <a:pos x="161" y="222"/>
              </a:cxn>
              <a:cxn ang="0">
                <a:pos x="146" y="216"/>
              </a:cxn>
              <a:cxn ang="0">
                <a:pos x="134" y="209"/>
              </a:cxn>
              <a:cxn ang="0">
                <a:pos x="127" y="198"/>
              </a:cxn>
              <a:cxn ang="0">
                <a:pos x="121" y="187"/>
              </a:cxn>
              <a:cxn ang="0">
                <a:pos x="113" y="180"/>
              </a:cxn>
              <a:cxn ang="0">
                <a:pos x="91" y="145"/>
              </a:cxn>
              <a:cxn ang="0">
                <a:pos x="68" y="113"/>
              </a:cxn>
              <a:cxn ang="0">
                <a:pos x="55" y="99"/>
              </a:cxn>
              <a:cxn ang="0">
                <a:pos x="42" y="87"/>
              </a:cxn>
              <a:cxn ang="0">
                <a:pos x="27" y="79"/>
              </a:cxn>
              <a:cxn ang="0">
                <a:pos x="13" y="75"/>
              </a:cxn>
              <a:cxn ang="0">
                <a:pos x="4" y="65"/>
              </a:cxn>
              <a:cxn ang="0">
                <a:pos x="1" y="58"/>
              </a:cxn>
              <a:cxn ang="0">
                <a:pos x="0" y="49"/>
              </a:cxn>
              <a:cxn ang="0">
                <a:pos x="40" y="55"/>
              </a:cxn>
              <a:cxn ang="0">
                <a:pos x="70" y="55"/>
              </a:cxn>
              <a:cxn ang="0">
                <a:pos x="91" y="50"/>
              </a:cxn>
              <a:cxn ang="0">
                <a:pos x="106" y="41"/>
              </a:cxn>
              <a:cxn ang="0">
                <a:pos x="127" y="20"/>
              </a:cxn>
              <a:cxn ang="0">
                <a:pos x="138" y="9"/>
              </a:cxn>
              <a:cxn ang="0">
                <a:pos x="152" y="0"/>
              </a:cxn>
              <a:cxn ang="0">
                <a:pos x="172" y="14"/>
              </a:cxn>
              <a:cxn ang="0">
                <a:pos x="194" y="26"/>
              </a:cxn>
              <a:cxn ang="0">
                <a:pos x="218" y="34"/>
              </a:cxn>
              <a:cxn ang="0">
                <a:pos x="246" y="37"/>
              </a:cxn>
              <a:cxn ang="0">
                <a:pos x="262" y="34"/>
              </a:cxn>
              <a:cxn ang="0">
                <a:pos x="279" y="31"/>
              </a:cxn>
              <a:cxn ang="0">
                <a:pos x="285" y="47"/>
              </a:cxn>
              <a:cxn ang="0">
                <a:pos x="287" y="49"/>
              </a:cxn>
              <a:cxn ang="0">
                <a:pos x="292" y="69"/>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7" y="49"/>
                </a:lnTo>
                <a:lnTo>
                  <a:pt x="289" y="52"/>
                </a:lnTo>
                <a:lnTo>
                  <a:pt x="292" y="69"/>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01" name="Freeform 453"/>
          <p:cNvSpPr>
            <a:spLocks/>
          </p:cNvSpPr>
          <p:nvPr>
            <p:custDataLst>
              <p:tags r:id="rId291"/>
            </p:custDataLst>
          </p:nvPr>
        </p:nvSpPr>
        <p:spPr bwMode="auto">
          <a:xfrm>
            <a:off x="4267200" y="2051050"/>
            <a:ext cx="168275" cy="77788"/>
          </a:xfrm>
          <a:custGeom>
            <a:avLst/>
            <a:gdLst/>
            <a:ahLst/>
            <a:cxnLst>
              <a:cxn ang="0">
                <a:pos x="375" y="94"/>
              </a:cxn>
              <a:cxn ang="0">
                <a:pos x="360" y="101"/>
              </a:cxn>
              <a:cxn ang="0">
                <a:pos x="354" y="108"/>
              </a:cxn>
              <a:cxn ang="0">
                <a:pos x="347" y="117"/>
              </a:cxn>
              <a:cxn ang="0">
                <a:pos x="333" y="127"/>
              </a:cxn>
              <a:cxn ang="0">
                <a:pos x="320" y="131"/>
              </a:cxn>
              <a:cxn ang="0">
                <a:pos x="311" y="132"/>
              </a:cxn>
              <a:cxn ang="0">
                <a:pos x="301" y="130"/>
              </a:cxn>
              <a:cxn ang="0">
                <a:pos x="291" y="126"/>
              </a:cxn>
              <a:cxn ang="0">
                <a:pos x="281" y="119"/>
              </a:cxn>
              <a:cxn ang="0">
                <a:pos x="275" y="116"/>
              </a:cxn>
              <a:cxn ang="0">
                <a:pos x="269" y="118"/>
              </a:cxn>
              <a:cxn ang="0">
                <a:pos x="267" y="123"/>
              </a:cxn>
              <a:cxn ang="0">
                <a:pos x="266" y="140"/>
              </a:cxn>
              <a:cxn ang="0">
                <a:pos x="257" y="145"/>
              </a:cxn>
              <a:cxn ang="0">
                <a:pos x="244" y="140"/>
              </a:cxn>
              <a:cxn ang="0">
                <a:pos x="229" y="131"/>
              </a:cxn>
              <a:cxn ang="0">
                <a:pos x="113" y="141"/>
              </a:cxn>
              <a:cxn ang="0">
                <a:pos x="80" y="124"/>
              </a:cxn>
              <a:cxn ang="0">
                <a:pos x="58" y="109"/>
              </a:cxn>
              <a:cxn ang="0">
                <a:pos x="45" y="94"/>
              </a:cxn>
              <a:cxn ang="0">
                <a:pos x="37" y="82"/>
              </a:cxn>
              <a:cxn ang="0">
                <a:pos x="26" y="59"/>
              </a:cxn>
              <a:cxn ang="0">
                <a:pos x="16" y="48"/>
              </a:cxn>
              <a:cxn ang="0">
                <a:pos x="0" y="36"/>
              </a:cxn>
              <a:cxn ang="0">
                <a:pos x="29" y="40"/>
              </a:cxn>
              <a:cxn ang="0">
                <a:pos x="52" y="38"/>
              </a:cxn>
              <a:cxn ang="0">
                <a:pos x="72" y="33"/>
              </a:cxn>
              <a:cxn ang="0">
                <a:pos x="87" y="25"/>
              </a:cxn>
              <a:cxn ang="0">
                <a:pos x="119" y="8"/>
              </a:cxn>
              <a:cxn ang="0">
                <a:pos x="138" y="2"/>
              </a:cxn>
              <a:cxn ang="0">
                <a:pos x="159" y="0"/>
              </a:cxn>
              <a:cxn ang="0">
                <a:pos x="200" y="23"/>
              </a:cxn>
              <a:cxn ang="0">
                <a:pos x="244" y="45"/>
              </a:cxn>
              <a:cxn ang="0">
                <a:pos x="292" y="67"/>
              </a:cxn>
              <a:cxn ang="0">
                <a:pos x="333" y="80"/>
              </a:cxn>
              <a:cxn ang="0">
                <a:pos x="354" y="86"/>
              </a:cxn>
              <a:cxn ang="0">
                <a:pos x="379" y="92"/>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990099"/>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02" name="Freeform 454"/>
          <p:cNvSpPr>
            <a:spLocks/>
          </p:cNvSpPr>
          <p:nvPr>
            <p:custDataLst>
              <p:tags r:id="rId292"/>
            </p:custDataLst>
          </p:nvPr>
        </p:nvSpPr>
        <p:spPr bwMode="auto">
          <a:xfrm>
            <a:off x="4230688" y="1906588"/>
            <a:ext cx="30162" cy="60325"/>
          </a:xfrm>
          <a:custGeom>
            <a:avLst/>
            <a:gdLst/>
            <a:ahLst/>
            <a:cxnLst>
              <a:cxn ang="0">
                <a:pos x="0" y="0"/>
              </a:cxn>
              <a:cxn ang="0">
                <a:pos x="0" y="9"/>
              </a:cxn>
              <a:cxn ang="0">
                <a:pos x="0" y="18"/>
              </a:cxn>
              <a:cxn ang="0">
                <a:pos x="1" y="24"/>
              </a:cxn>
              <a:cxn ang="0">
                <a:pos x="2" y="30"/>
              </a:cxn>
              <a:cxn ang="0">
                <a:pos x="3" y="36"/>
              </a:cxn>
              <a:cxn ang="0">
                <a:pos x="6" y="42"/>
              </a:cxn>
              <a:cxn ang="0">
                <a:pos x="12" y="55"/>
              </a:cxn>
              <a:cxn ang="0">
                <a:pos x="21" y="67"/>
              </a:cxn>
              <a:cxn ang="0">
                <a:pos x="28" y="65"/>
              </a:cxn>
              <a:cxn ang="0">
                <a:pos x="35" y="61"/>
              </a:cxn>
              <a:cxn ang="0">
                <a:pos x="42" y="58"/>
              </a:cxn>
              <a:cxn ang="0">
                <a:pos x="48" y="53"/>
              </a:cxn>
              <a:cxn ang="0">
                <a:pos x="53" y="47"/>
              </a:cxn>
              <a:cxn ang="0">
                <a:pos x="57" y="40"/>
              </a:cxn>
              <a:cxn ang="0">
                <a:pos x="59" y="32"/>
              </a:cxn>
              <a:cxn ang="0">
                <a:pos x="61" y="24"/>
              </a:cxn>
              <a:cxn ang="0">
                <a:pos x="53" y="14"/>
              </a:cxn>
              <a:cxn ang="0">
                <a:pos x="41" y="0"/>
              </a:cxn>
              <a:cxn ang="0">
                <a:pos x="28" y="3"/>
              </a:cxn>
              <a:cxn ang="0">
                <a:pos x="18" y="4"/>
              </a:cxn>
              <a:cxn ang="0">
                <a:pos x="13" y="4"/>
              </a:cxn>
              <a:cxn ang="0">
                <a:pos x="10" y="3"/>
              </a:cxn>
              <a:cxn ang="0">
                <a:pos x="6" y="2"/>
              </a:cxn>
              <a:cxn ang="0">
                <a:pos x="0" y="0"/>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03" name="Freeform 455"/>
          <p:cNvSpPr>
            <a:spLocks/>
          </p:cNvSpPr>
          <p:nvPr>
            <p:custDataLst>
              <p:tags r:id="rId293"/>
            </p:custDataLst>
          </p:nvPr>
        </p:nvSpPr>
        <p:spPr bwMode="auto">
          <a:xfrm>
            <a:off x="4202113" y="1911350"/>
            <a:ext cx="25400" cy="58738"/>
          </a:xfrm>
          <a:custGeom>
            <a:avLst/>
            <a:gdLst/>
            <a:ahLst/>
            <a:cxnLst>
              <a:cxn ang="0">
                <a:pos x="0" y="6"/>
              </a:cxn>
              <a:cxn ang="0">
                <a:pos x="0" y="24"/>
              </a:cxn>
              <a:cxn ang="0">
                <a:pos x="5" y="32"/>
              </a:cxn>
              <a:cxn ang="0">
                <a:pos x="10" y="40"/>
              </a:cxn>
              <a:cxn ang="0">
                <a:pos x="16" y="45"/>
              </a:cxn>
              <a:cxn ang="0">
                <a:pos x="21" y="49"/>
              </a:cxn>
              <a:cxn ang="0">
                <a:pos x="27" y="52"/>
              </a:cxn>
              <a:cxn ang="0">
                <a:pos x="33" y="54"/>
              </a:cxn>
              <a:cxn ang="0">
                <a:pos x="40" y="55"/>
              </a:cxn>
              <a:cxn ang="0">
                <a:pos x="46" y="55"/>
              </a:cxn>
              <a:cxn ang="0">
                <a:pos x="53" y="52"/>
              </a:cxn>
              <a:cxn ang="0">
                <a:pos x="60" y="49"/>
              </a:cxn>
              <a:cxn ang="0">
                <a:pos x="50" y="34"/>
              </a:cxn>
              <a:cxn ang="0">
                <a:pos x="42" y="22"/>
              </a:cxn>
              <a:cxn ang="0">
                <a:pos x="39" y="17"/>
              </a:cxn>
              <a:cxn ang="0">
                <a:pos x="35" y="12"/>
              </a:cxn>
              <a:cxn ang="0">
                <a:pos x="34" y="6"/>
              </a:cxn>
              <a:cxn ang="0">
                <a:pos x="33" y="0"/>
              </a:cxn>
              <a:cxn ang="0">
                <a:pos x="23" y="1"/>
              </a:cxn>
              <a:cxn ang="0">
                <a:pos x="15" y="3"/>
              </a:cxn>
              <a:cxn ang="0">
                <a:pos x="7" y="5"/>
              </a:cxn>
              <a:cxn ang="0">
                <a:pos x="0" y="6"/>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504" name="Freeform 456"/>
          <p:cNvSpPr>
            <a:spLocks/>
          </p:cNvSpPr>
          <p:nvPr>
            <p:custDataLst>
              <p:tags r:id="rId294"/>
            </p:custDataLst>
          </p:nvPr>
        </p:nvSpPr>
        <p:spPr bwMode="auto">
          <a:xfrm>
            <a:off x="4171950" y="1857375"/>
            <a:ext cx="52388" cy="77788"/>
          </a:xfrm>
          <a:custGeom>
            <a:avLst/>
            <a:gdLst/>
            <a:ahLst/>
            <a:cxnLst>
              <a:cxn ang="0">
                <a:pos x="74" y="129"/>
              </a:cxn>
              <a:cxn ang="0">
                <a:pos x="70" y="131"/>
              </a:cxn>
              <a:cxn ang="0">
                <a:pos x="67" y="132"/>
              </a:cxn>
              <a:cxn ang="0">
                <a:pos x="64" y="133"/>
              </a:cxn>
              <a:cxn ang="0">
                <a:pos x="60" y="133"/>
              </a:cxn>
              <a:cxn ang="0">
                <a:pos x="56" y="133"/>
              </a:cxn>
              <a:cxn ang="0">
                <a:pos x="53" y="132"/>
              </a:cxn>
              <a:cxn ang="0">
                <a:pos x="50" y="131"/>
              </a:cxn>
              <a:cxn ang="0">
                <a:pos x="47" y="129"/>
              </a:cxn>
              <a:cxn ang="0">
                <a:pos x="41" y="128"/>
              </a:cxn>
              <a:cxn ang="0">
                <a:pos x="34" y="125"/>
              </a:cxn>
              <a:cxn ang="0">
                <a:pos x="26" y="120"/>
              </a:cxn>
              <a:cxn ang="0">
                <a:pos x="19" y="115"/>
              </a:cxn>
              <a:cxn ang="0">
                <a:pos x="11" y="108"/>
              </a:cxn>
              <a:cxn ang="0">
                <a:pos x="6" y="101"/>
              </a:cxn>
              <a:cxn ang="0">
                <a:pos x="3" y="97"/>
              </a:cxn>
              <a:cxn ang="0">
                <a:pos x="2" y="94"/>
              </a:cxn>
              <a:cxn ang="0">
                <a:pos x="1" y="90"/>
              </a:cxn>
              <a:cxn ang="0">
                <a:pos x="0" y="87"/>
              </a:cxn>
              <a:cxn ang="0">
                <a:pos x="2" y="73"/>
              </a:cxn>
              <a:cxn ang="0">
                <a:pos x="8" y="55"/>
              </a:cxn>
              <a:cxn ang="0">
                <a:pos x="14" y="35"/>
              </a:cxn>
              <a:cxn ang="0">
                <a:pos x="20" y="18"/>
              </a:cxn>
              <a:cxn ang="0">
                <a:pos x="32" y="17"/>
              </a:cxn>
              <a:cxn ang="0">
                <a:pos x="42" y="16"/>
              </a:cxn>
              <a:cxn ang="0">
                <a:pos x="51" y="14"/>
              </a:cxn>
              <a:cxn ang="0">
                <a:pos x="58" y="11"/>
              </a:cxn>
              <a:cxn ang="0">
                <a:pos x="70" y="5"/>
              </a:cxn>
              <a:cxn ang="0">
                <a:pos x="80" y="0"/>
              </a:cxn>
              <a:cxn ang="0">
                <a:pos x="85" y="2"/>
              </a:cxn>
              <a:cxn ang="0">
                <a:pos x="93" y="7"/>
              </a:cxn>
              <a:cxn ang="0">
                <a:pos x="98" y="10"/>
              </a:cxn>
              <a:cxn ang="0">
                <a:pos x="102" y="13"/>
              </a:cxn>
              <a:cxn ang="0">
                <a:pos x="106" y="16"/>
              </a:cxn>
              <a:cxn ang="0">
                <a:pos x="107" y="18"/>
              </a:cxn>
              <a:cxn ang="0">
                <a:pos x="100" y="28"/>
              </a:cxn>
              <a:cxn ang="0">
                <a:pos x="93" y="37"/>
              </a:cxn>
              <a:cxn ang="0">
                <a:pos x="95" y="42"/>
              </a:cxn>
              <a:cxn ang="0">
                <a:pos x="98" y="49"/>
              </a:cxn>
              <a:cxn ang="0">
                <a:pos x="102" y="56"/>
              </a:cxn>
              <a:cxn ang="0">
                <a:pos x="107" y="63"/>
              </a:cxn>
              <a:cxn ang="0">
                <a:pos x="115" y="75"/>
              </a:cxn>
              <a:cxn ang="0">
                <a:pos x="120" y="79"/>
              </a:cxn>
              <a:cxn ang="0">
                <a:pos x="113" y="81"/>
              </a:cxn>
              <a:cxn ang="0">
                <a:pos x="107" y="84"/>
              </a:cxn>
              <a:cxn ang="0">
                <a:pos x="100" y="87"/>
              </a:cxn>
              <a:cxn ang="0">
                <a:pos x="96" y="91"/>
              </a:cxn>
              <a:cxn ang="0">
                <a:pos x="90" y="95"/>
              </a:cxn>
              <a:cxn ang="0">
                <a:pos x="87" y="99"/>
              </a:cxn>
              <a:cxn ang="0">
                <a:pos x="82" y="104"/>
              </a:cxn>
              <a:cxn ang="0">
                <a:pos x="80" y="109"/>
              </a:cxn>
              <a:cxn ang="0">
                <a:pos x="78" y="114"/>
              </a:cxn>
              <a:cxn ang="0">
                <a:pos x="77" y="120"/>
              </a:cxn>
              <a:cxn ang="0">
                <a:pos x="76" y="125"/>
              </a:cxn>
              <a:cxn ang="0">
                <a:pos x="75" y="130"/>
              </a:cxn>
              <a:cxn ang="0">
                <a:pos x="76" y="135"/>
              </a:cxn>
              <a:cxn ang="0">
                <a:pos x="77" y="140"/>
              </a:cxn>
              <a:cxn ang="0">
                <a:pos x="78" y="144"/>
              </a:cxn>
              <a:cxn ang="0">
                <a:pos x="80" y="148"/>
              </a:cxn>
              <a:cxn ang="0">
                <a:pos x="74" y="12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05" name="Freeform 457"/>
          <p:cNvSpPr>
            <a:spLocks/>
          </p:cNvSpPr>
          <p:nvPr>
            <p:custDataLst>
              <p:tags r:id="rId295"/>
            </p:custDataLst>
          </p:nvPr>
        </p:nvSpPr>
        <p:spPr bwMode="auto">
          <a:xfrm>
            <a:off x="4603750" y="2662238"/>
            <a:ext cx="273050" cy="307975"/>
          </a:xfrm>
          <a:custGeom>
            <a:avLst/>
            <a:gdLst/>
            <a:ahLst/>
            <a:cxnLst>
              <a:cxn ang="0">
                <a:pos x="21" y="2"/>
              </a:cxn>
              <a:cxn ang="0">
                <a:pos x="32" y="4"/>
              </a:cxn>
              <a:cxn ang="0">
                <a:pos x="54" y="8"/>
              </a:cxn>
              <a:cxn ang="0">
                <a:pos x="78" y="11"/>
              </a:cxn>
              <a:cxn ang="0">
                <a:pos x="104" y="19"/>
              </a:cxn>
              <a:cxn ang="0">
                <a:pos x="130" y="32"/>
              </a:cxn>
              <a:cxn ang="0">
                <a:pos x="146" y="40"/>
              </a:cxn>
              <a:cxn ang="0">
                <a:pos x="159" y="43"/>
              </a:cxn>
              <a:cxn ang="0">
                <a:pos x="189" y="43"/>
              </a:cxn>
              <a:cxn ang="0">
                <a:pos x="227" y="37"/>
              </a:cxn>
              <a:cxn ang="0">
                <a:pos x="277" y="23"/>
              </a:cxn>
              <a:cxn ang="0">
                <a:pos x="399" y="38"/>
              </a:cxn>
              <a:cxn ang="0">
                <a:pos x="403" y="69"/>
              </a:cxn>
              <a:cxn ang="0">
                <a:pos x="410" y="95"/>
              </a:cxn>
              <a:cxn ang="0">
                <a:pos x="417" y="119"/>
              </a:cxn>
              <a:cxn ang="0">
                <a:pos x="427" y="140"/>
              </a:cxn>
              <a:cxn ang="0">
                <a:pos x="450" y="175"/>
              </a:cxn>
              <a:cxn ang="0">
                <a:pos x="472" y="204"/>
              </a:cxn>
              <a:cxn ang="0">
                <a:pos x="482" y="222"/>
              </a:cxn>
              <a:cxn ang="0">
                <a:pos x="485" y="240"/>
              </a:cxn>
              <a:cxn ang="0">
                <a:pos x="491" y="255"/>
              </a:cxn>
              <a:cxn ang="0">
                <a:pos x="496" y="261"/>
              </a:cxn>
              <a:cxn ang="0">
                <a:pos x="505" y="266"/>
              </a:cxn>
              <a:cxn ang="0">
                <a:pos x="513" y="270"/>
              </a:cxn>
              <a:cxn ang="0">
                <a:pos x="519" y="278"/>
              </a:cxn>
              <a:cxn ang="0">
                <a:pos x="533" y="303"/>
              </a:cxn>
              <a:cxn ang="0">
                <a:pos x="541" y="331"/>
              </a:cxn>
              <a:cxn ang="0">
                <a:pos x="545" y="358"/>
              </a:cxn>
              <a:cxn ang="0">
                <a:pos x="548" y="368"/>
              </a:cxn>
              <a:cxn ang="0">
                <a:pos x="557" y="381"/>
              </a:cxn>
              <a:cxn ang="0">
                <a:pos x="583" y="415"/>
              </a:cxn>
              <a:cxn ang="0">
                <a:pos x="612" y="447"/>
              </a:cxn>
              <a:cxn ang="0">
                <a:pos x="631" y="463"/>
              </a:cxn>
              <a:cxn ang="0">
                <a:pos x="612" y="481"/>
              </a:cxn>
              <a:cxn ang="0">
                <a:pos x="624" y="496"/>
              </a:cxn>
              <a:cxn ang="0">
                <a:pos x="626" y="507"/>
              </a:cxn>
              <a:cxn ang="0">
                <a:pos x="626" y="516"/>
              </a:cxn>
              <a:cxn ang="0">
                <a:pos x="631" y="531"/>
              </a:cxn>
              <a:cxn ang="0">
                <a:pos x="626" y="539"/>
              </a:cxn>
              <a:cxn ang="0">
                <a:pos x="617" y="548"/>
              </a:cxn>
              <a:cxn ang="0">
                <a:pos x="592" y="569"/>
              </a:cxn>
              <a:cxn ang="0">
                <a:pos x="558" y="592"/>
              </a:cxn>
              <a:cxn ang="0">
                <a:pos x="46" y="174"/>
              </a:cxn>
              <a:cxn ang="0">
                <a:pos x="25" y="157"/>
              </a:cxn>
              <a:cxn ang="0">
                <a:pos x="11" y="138"/>
              </a:cxn>
              <a:cxn ang="0">
                <a:pos x="2" y="117"/>
              </a:cxn>
              <a:cxn ang="0">
                <a:pos x="0" y="93"/>
              </a:cxn>
              <a:cxn ang="0">
                <a:pos x="3" y="89"/>
              </a:cxn>
              <a:cxn ang="0">
                <a:pos x="10" y="83"/>
              </a:cxn>
              <a:cxn ang="0">
                <a:pos x="17" y="77"/>
              </a:cxn>
              <a:cxn ang="0">
                <a:pos x="20" y="69"/>
              </a:cxn>
              <a:cxn ang="0">
                <a:pos x="18" y="53"/>
              </a:cxn>
              <a:cxn ang="0">
                <a:pos x="13" y="42"/>
              </a:cxn>
              <a:cxn ang="0">
                <a:pos x="9" y="34"/>
              </a:cxn>
              <a:cxn ang="0">
                <a:pos x="7" y="26"/>
              </a:cxn>
              <a:cxn ang="0">
                <a:pos x="13" y="0"/>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06" name="Freeform 458"/>
          <p:cNvSpPr>
            <a:spLocks/>
          </p:cNvSpPr>
          <p:nvPr>
            <p:custDataLst>
              <p:tags r:id="rId296"/>
            </p:custDataLst>
          </p:nvPr>
        </p:nvSpPr>
        <p:spPr bwMode="auto">
          <a:xfrm>
            <a:off x="4198938" y="2297113"/>
            <a:ext cx="17462" cy="57150"/>
          </a:xfrm>
          <a:custGeom>
            <a:avLst/>
            <a:gdLst/>
            <a:ahLst/>
            <a:cxnLst>
              <a:cxn ang="0">
                <a:pos x="7" y="31"/>
              </a:cxn>
              <a:cxn ang="0">
                <a:pos x="10" y="30"/>
              </a:cxn>
              <a:cxn ang="0">
                <a:pos x="14" y="26"/>
              </a:cxn>
              <a:cxn ang="0">
                <a:pos x="20" y="20"/>
              </a:cxn>
              <a:cxn ang="0">
                <a:pos x="25" y="15"/>
              </a:cxn>
              <a:cxn ang="0">
                <a:pos x="35" y="4"/>
              </a:cxn>
              <a:cxn ang="0">
                <a:pos x="40" y="0"/>
              </a:cxn>
              <a:cxn ang="0">
                <a:pos x="37" y="26"/>
              </a:cxn>
              <a:cxn ang="0">
                <a:pos x="35" y="53"/>
              </a:cxn>
              <a:cxn ang="0">
                <a:pos x="34" y="65"/>
              </a:cxn>
              <a:cxn ang="0">
                <a:pos x="34" y="77"/>
              </a:cxn>
              <a:cxn ang="0">
                <a:pos x="35" y="82"/>
              </a:cxn>
              <a:cxn ang="0">
                <a:pos x="36" y="86"/>
              </a:cxn>
              <a:cxn ang="0">
                <a:pos x="37" y="90"/>
              </a:cxn>
              <a:cxn ang="0">
                <a:pos x="40" y="93"/>
              </a:cxn>
              <a:cxn ang="0">
                <a:pos x="26" y="93"/>
              </a:cxn>
              <a:cxn ang="0">
                <a:pos x="13" y="93"/>
              </a:cxn>
              <a:cxn ang="0">
                <a:pos x="11" y="92"/>
              </a:cxn>
              <a:cxn ang="0">
                <a:pos x="8" y="91"/>
              </a:cxn>
              <a:cxn ang="0">
                <a:pos x="6" y="88"/>
              </a:cxn>
              <a:cxn ang="0">
                <a:pos x="4" y="86"/>
              </a:cxn>
              <a:cxn ang="0">
                <a:pos x="1" y="80"/>
              </a:cxn>
              <a:cxn ang="0">
                <a:pos x="0" y="73"/>
              </a:cxn>
              <a:cxn ang="0">
                <a:pos x="1" y="64"/>
              </a:cxn>
              <a:cxn ang="0">
                <a:pos x="3" y="50"/>
              </a:cxn>
              <a:cxn ang="0">
                <a:pos x="6" y="37"/>
              </a:cxn>
              <a:cxn ang="0">
                <a:pos x="7" y="31"/>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07" name="Freeform 459"/>
          <p:cNvSpPr>
            <a:spLocks/>
          </p:cNvSpPr>
          <p:nvPr>
            <p:custDataLst>
              <p:tags r:id="rId297"/>
            </p:custDataLst>
          </p:nvPr>
        </p:nvSpPr>
        <p:spPr bwMode="auto">
          <a:xfrm>
            <a:off x="3892550" y="2047875"/>
            <a:ext cx="295275" cy="273050"/>
          </a:xfrm>
          <a:custGeom>
            <a:avLst/>
            <a:gdLst/>
            <a:ahLst/>
            <a:cxnLst>
              <a:cxn ang="0">
                <a:pos x="149" y="445"/>
              </a:cxn>
              <a:cxn ang="0">
                <a:pos x="151" y="431"/>
              </a:cxn>
              <a:cxn ang="0">
                <a:pos x="146" y="400"/>
              </a:cxn>
              <a:cxn ang="0">
                <a:pos x="151" y="353"/>
              </a:cxn>
              <a:cxn ang="0">
                <a:pos x="146" y="298"/>
              </a:cxn>
              <a:cxn ang="0">
                <a:pos x="134" y="251"/>
              </a:cxn>
              <a:cxn ang="0">
                <a:pos x="109" y="241"/>
              </a:cxn>
              <a:cxn ang="0">
                <a:pos x="20" y="192"/>
              </a:cxn>
              <a:cxn ang="0">
                <a:pos x="24" y="171"/>
              </a:cxn>
              <a:cxn ang="0">
                <a:pos x="36" y="159"/>
              </a:cxn>
              <a:cxn ang="0">
                <a:pos x="48" y="148"/>
              </a:cxn>
              <a:cxn ang="0">
                <a:pos x="100" y="155"/>
              </a:cxn>
              <a:cxn ang="0">
                <a:pos x="125" y="152"/>
              </a:cxn>
              <a:cxn ang="0">
                <a:pos x="147" y="157"/>
              </a:cxn>
              <a:cxn ang="0">
                <a:pos x="165" y="94"/>
              </a:cxn>
              <a:cxn ang="0">
                <a:pos x="185" y="109"/>
              </a:cxn>
              <a:cxn ang="0">
                <a:pos x="207" y="110"/>
              </a:cxn>
              <a:cxn ang="0">
                <a:pos x="236" y="99"/>
              </a:cxn>
              <a:cxn ang="0">
                <a:pos x="264" y="80"/>
              </a:cxn>
              <a:cxn ang="0">
                <a:pos x="289" y="57"/>
              </a:cxn>
              <a:cxn ang="0">
                <a:pos x="308" y="32"/>
              </a:cxn>
              <a:cxn ang="0">
                <a:pos x="318" y="12"/>
              </a:cxn>
              <a:cxn ang="0">
                <a:pos x="370" y="4"/>
              </a:cxn>
              <a:cxn ang="0">
                <a:pos x="404" y="32"/>
              </a:cxn>
              <a:cxn ang="0">
                <a:pos x="457" y="61"/>
              </a:cxn>
              <a:cxn ang="0">
                <a:pos x="511" y="90"/>
              </a:cxn>
              <a:cxn ang="0">
                <a:pos x="552" y="107"/>
              </a:cxn>
              <a:cxn ang="0">
                <a:pos x="578" y="116"/>
              </a:cxn>
              <a:cxn ang="0">
                <a:pos x="623" y="121"/>
              </a:cxn>
              <a:cxn ang="0">
                <a:pos x="658" y="136"/>
              </a:cxn>
              <a:cxn ang="0">
                <a:pos x="645" y="166"/>
              </a:cxn>
              <a:cxn ang="0">
                <a:pos x="620" y="236"/>
              </a:cxn>
              <a:cxn ang="0">
                <a:pos x="598" y="272"/>
              </a:cxn>
              <a:cxn ang="0">
                <a:pos x="585" y="286"/>
              </a:cxn>
              <a:cxn ang="0">
                <a:pos x="599" y="298"/>
              </a:cxn>
              <a:cxn ang="0">
                <a:pos x="618" y="307"/>
              </a:cxn>
              <a:cxn ang="0">
                <a:pos x="623" y="334"/>
              </a:cxn>
              <a:cxn ang="0">
                <a:pos x="620" y="347"/>
              </a:cxn>
              <a:cxn ang="0">
                <a:pos x="618" y="372"/>
              </a:cxn>
              <a:cxn ang="0">
                <a:pos x="622" y="399"/>
              </a:cxn>
              <a:cxn ang="0">
                <a:pos x="632" y="423"/>
              </a:cxn>
              <a:cxn ang="0">
                <a:pos x="608" y="457"/>
              </a:cxn>
              <a:cxn ang="0">
                <a:pos x="569" y="484"/>
              </a:cxn>
              <a:cxn ang="0">
                <a:pos x="542" y="489"/>
              </a:cxn>
              <a:cxn ang="0">
                <a:pos x="509" y="481"/>
              </a:cxn>
              <a:cxn ang="0">
                <a:pos x="477" y="460"/>
              </a:cxn>
              <a:cxn ang="0">
                <a:pos x="463" y="456"/>
              </a:cxn>
              <a:cxn ang="0">
                <a:pos x="443" y="457"/>
              </a:cxn>
              <a:cxn ang="0">
                <a:pos x="423" y="465"/>
              </a:cxn>
              <a:cxn ang="0">
                <a:pos x="406" y="477"/>
              </a:cxn>
              <a:cxn ang="0">
                <a:pos x="388" y="503"/>
              </a:cxn>
              <a:cxn ang="0">
                <a:pos x="385" y="517"/>
              </a:cxn>
              <a:cxn ang="0">
                <a:pos x="333" y="515"/>
              </a:cxn>
              <a:cxn ang="0">
                <a:pos x="317" y="507"/>
              </a:cxn>
              <a:cxn ang="0">
                <a:pos x="307" y="500"/>
              </a:cxn>
              <a:cxn ang="0">
                <a:pos x="296" y="508"/>
              </a:cxn>
              <a:cxn ang="0">
                <a:pos x="287" y="516"/>
              </a:cxn>
              <a:cxn ang="0">
                <a:pos x="268" y="516"/>
              </a:cxn>
              <a:cxn ang="0">
                <a:pos x="227" y="506"/>
              </a:cxn>
              <a:cxn ang="0">
                <a:pos x="185" y="487"/>
              </a:cxn>
              <a:cxn ang="0">
                <a:pos x="160" y="469"/>
              </a:cxn>
              <a:cxn ang="0">
                <a:pos x="146" y="450"/>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08" name="Freeform 460"/>
          <p:cNvSpPr>
            <a:spLocks/>
          </p:cNvSpPr>
          <p:nvPr>
            <p:custDataLst>
              <p:tags r:id="rId298"/>
            </p:custDataLst>
          </p:nvPr>
        </p:nvSpPr>
        <p:spPr bwMode="auto">
          <a:xfrm>
            <a:off x="4919663" y="2282825"/>
            <a:ext cx="150812" cy="82550"/>
          </a:xfrm>
          <a:custGeom>
            <a:avLst/>
            <a:gdLst/>
            <a:ahLst/>
            <a:cxnLst>
              <a:cxn ang="0">
                <a:pos x="332" y="91"/>
              </a:cxn>
              <a:cxn ang="0">
                <a:pos x="352" y="153"/>
              </a:cxn>
              <a:cxn ang="0">
                <a:pos x="326" y="141"/>
              </a:cxn>
              <a:cxn ang="0">
                <a:pos x="299" y="129"/>
              </a:cxn>
              <a:cxn ang="0">
                <a:pos x="266" y="141"/>
              </a:cxn>
              <a:cxn ang="0">
                <a:pos x="232" y="141"/>
              </a:cxn>
              <a:cxn ang="0">
                <a:pos x="227" y="135"/>
              </a:cxn>
              <a:cxn ang="0">
                <a:pos x="226" y="135"/>
              </a:cxn>
              <a:cxn ang="0">
                <a:pos x="219" y="129"/>
              </a:cxn>
              <a:cxn ang="0">
                <a:pos x="213" y="125"/>
              </a:cxn>
              <a:cxn ang="0">
                <a:pos x="205" y="121"/>
              </a:cxn>
              <a:cxn ang="0">
                <a:pos x="197" y="118"/>
              </a:cxn>
              <a:cxn ang="0">
                <a:pos x="181" y="113"/>
              </a:cxn>
              <a:cxn ang="0">
                <a:pos x="163" y="110"/>
              </a:cxn>
              <a:cxn ang="0">
                <a:pos x="126" y="107"/>
              </a:cxn>
              <a:cxn ang="0">
                <a:pos x="86" y="104"/>
              </a:cxn>
              <a:cxn ang="0">
                <a:pos x="85" y="94"/>
              </a:cxn>
              <a:cxn ang="0">
                <a:pos x="82" y="84"/>
              </a:cxn>
              <a:cxn ang="0">
                <a:pos x="80" y="75"/>
              </a:cxn>
              <a:cxn ang="0">
                <a:pos x="75" y="67"/>
              </a:cxn>
              <a:cxn ang="0">
                <a:pos x="71" y="59"/>
              </a:cxn>
              <a:cxn ang="0">
                <a:pos x="67" y="52"/>
              </a:cxn>
              <a:cxn ang="0">
                <a:pos x="61" y="44"/>
              </a:cxn>
              <a:cxn ang="0">
                <a:pos x="56" y="37"/>
              </a:cxn>
              <a:cxn ang="0">
                <a:pos x="44" y="26"/>
              </a:cxn>
              <a:cxn ang="0">
                <a:pos x="29" y="16"/>
              </a:cxn>
              <a:cxn ang="0">
                <a:pos x="15" y="7"/>
              </a:cxn>
              <a:cxn ang="0">
                <a:pos x="0" y="0"/>
              </a:cxn>
              <a:cxn ang="0">
                <a:pos x="7" y="0"/>
              </a:cxn>
              <a:cxn ang="0">
                <a:pos x="60" y="18"/>
              </a:cxn>
              <a:cxn ang="0">
                <a:pos x="106" y="30"/>
              </a:cxn>
              <a:cxn ang="0">
                <a:pos x="134" y="18"/>
              </a:cxn>
              <a:cxn ang="0">
                <a:pos x="180" y="36"/>
              </a:cxn>
              <a:cxn ang="0">
                <a:pos x="206" y="55"/>
              </a:cxn>
              <a:cxn ang="0">
                <a:pos x="246" y="49"/>
              </a:cxn>
              <a:cxn ang="0">
                <a:pos x="286" y="61"/>
              </a:cxn>
              <a:cxn ang="0">
                <a:pos x="313" y="79"/>
              </a:cxn>
              <a:cxn ang="0">
                <a:pos x="332" y="91"/>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509" name="Freeform 461"/>
          <p:cNvSpPr>
            <a:spLocks/>
          </p:cNvSpPr>
          <p:nvPr>
            <p:custDataLst>
              <p:tags r:id="rId299"/>
            </p:custDataLst>
          </p:nvPr>
        </p:nvSpPr>
        <p:spPr bwMode="auto">
          <a:xfrm>
            <a:off x="4468813" y="2343150"/>
            <a:ext cx="147637" cy="173038"/>
          </a:xfrm>
          <a:custGeom>
            <a:avLst/>
            <a:gdLst/>
            <a:ahLst/>
            <a:cxnLst>
              <a:cxn ang="0">
                <a:pos x="230" y="40"/>
              </a:cxn>
              <a:cxn ang="0">
                <a:pos x="193" y="56"/>
              </a:cxn>
              <a:cxn ang="0">
                <a:pos x="182" y="67"/>
              </a:cxn>
              <a:cxn ang="0">
                <a:pos x="181" y="81"/>
              </a:cxn>
              <a:cxn ang="0">
                <a:pos x="184" y="94"/>
              </a:cxn>
              <a:cxn ang="0">
                <a:pos x="177" y="102"/>
              </a:cxn>
              <a:cxn ang="0">
                <a:pos x="168" y="105"/>
              </a:cxn>
              <a:cxn ang="0">
                <a:pos x="160" y="98"/>
              </a:cxn>
              <a:cxn ang="0">
                <a:pos x="149" y="85"/>
              </a:cxn>
              <a:cxn ang="0">
                <a:pos x="126" y="74"/>
              </a:cxn>
              <a:cxn ang="0">
                <a:pos x="127" y="96"/>
              </a:cxn>
              <a:cxn ang="0">
                <a:pos x="139" y="116"/>
              </a:cxn>
              <a:cxn ang="0">
                <a:pos x="154" y="129"/>
              </a:cxn>
              <a:cxn ang="0">
                <a:pos x="159" y="130"/>
              </a:cxn>
              <a:cxn ang="0">
                <a:pos x="159" y="177"/>
              </a:cxn>
              <a:cxn ang="0">
                <a:pos x="159" y="237"/>
              </a:cxn>
              <a:cxn ang="0">
                <a:pos x="156" y="251"/>
              </a:cxn>
              <a:cxn ang="0">
                <a:pos x="147" y="259"/>
              </a:cxn>
              <a:cxn ang="0">
                <a:pos x="145" y="264"/>
              </a:cxn>
              <a:cxn ang="0">
                <a:pos x="162" y="276"/>
              </a:cxn>
              <a:cxn ang="0">
                <a:pos x="167" y="286"/>
              </a:cxn>
              <a:cxn ang="0">
                <a:pos x="155" y="295"/>
              </a:cxn>
              <a:cxn ang="0">
                <a:pos x="140" y="297"/>
              </a:cxn>
              <a:cxn ang="0">
                <a:pos x="130" y="307"/>
              </a:cxn>
              <a:cxn ang="0">
                <a:pos x="126" y="321"/>
              </a:cxn>
              <a:cxn ang="0">
                <a:pos x="121" y="300"/>
              </a:cxn>
              <a:cxn ang="0">
                <a:pos x="124" y="288"/>
              </a:cxn>
              <a:cxn ang="0">
                <a:pos x="109" y="286"/>
              </a:cxn>
              <a:cxn ang="0">
                <a:pos x="93" y="292"/>
              </a:cxn>
              <a:cxn ang="0">
                <a:pos x="79" y="296"/>
              </a:cxn>
              <a:cxn ang="0">
                <a:pos x="73" y="242"/>
              </a:cxn>
              <a:cxn ang="0">
                <a:pos x="79" y="216"/>
              </a:cxn>
              <a:cxn ang="0">
                <a:pos x="48" y="211"/>
              </a:cxn>
              <a:cxn ang="0">
                <a:pos x="28" y="198"/>
              </a:cxn>
              <a:cxn ang="0">
                <a:pos x="13" y="173"/>
              </a:cxn>
              <a:cxn ang="0">
                <a:pos x="0" y="130"/>
              </a:cxn>
              <a:cxn ang="0">
                <a:pos x="28" y="111"/>
              </a:cxn>
              <a:cxn ang="0">
                <a:pos x="50" y="81"/>
              </a:cxn>
              <a:cxn ang="0">
                <a:pos x="73" y="55"/>
              </a:cxn>
              <a:cxn ang="0">
                <a:pos x="115" y="41"/>
              </a:cxn>
              <a:cxn ang="0">
                <a:pos x="180" y="14"/>
              </a:cxn>
              <a:cxn ang="0">
                <a:pos x="218" y="7"/>
              </a:cxn>
              <a:cxn ang="0">
                <a:pos x="249" y="14"/>
              </a:cxn>
              <a:cxn ang="0">
                <a:pos x="271" y="27"/>
              </a:cxn>
              <a:cxn ang="0">
                <a:pos x="292" y="30"/>
              </a:cxn>
              <a:cxn ang="0">
                <a:pos x="307" y="20"/>
              </a:cxn>
              <a:cxn ang="0">
                <a:pos x="327" y="6"/>
              </a:cxn>
              <a:cxn ang="0">
                <a:pos x="330" y="32"/>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510" name="Freeform 462"/>
          <p:cNvSpPr>
            <a:spLocks/>
          </p:cNvSpPr>
          <p:nvPr>
            <p:custDataLst>
              <p:tags r:id="rId300"/>
            </p:custDataLst>
          </p:nvPr>
        </p:nvSpPr>
        <p:spPr bwMode="auto">
          <a:xfrm>
            <a:off x="4552950" y="2535238"/>
            <a:ext cx="69850" cy="57150"/>
          </a:xfrm>
          <a:custGeom>
            <a:avLst/>
            <a:gdLst/>
            <a:ahLst/>
            <a:cxnLst>
              <a:cxn ang="0">
                <a:pos x="0" y="0"/>
              </a:cxn>
              <a:cxn ang="0">
                <a:pos x="44" y="2"/>
              </a:cxn>
              <a:cxn ang="0">
                <a:pos x="83" y="6"/>
              </a:cxn>
              <a:cxn ang="0">
                <a:pos x="103" y="8"/>
              </a:cxn>
              <a:cxn ang="0">
                <a:pos x="121" y="7"/>
              </a:cxn>
              <a:cxn ang="0">
                <a:pos x="130" y="6"/>
              </a:cxn>
              <a:cxn ang="0">
                <a:pos x="137" y="5"/>
              </a:cxn>
              <a:cxn ang="0">
                <a:pos x="145" y="3"/>
              </a:cxn>
              <a:cxn ang="0">
                <a:pos x="153" y="0"/>
              </a:cxn>
              <a:cxn ang="0">
                <a:pos x="153" y="9"/>
              </a:cxn>
              <a:cxn ang="0">
                <a:pos x="153" y="25"/>
              </a:cxn>
              <a:cxn ang="0">
                <a:pos x="143" y="31"/>
              </a:cxn>
              <a:cxn ang="0">
                <a:pos x="133" y="36"/>
              </a:cxn>
              <a:cxn ang="0">
                <a:pos x="124" y="40"/>
              </a:cxn>
              <a:cxn ang="0">
                <a:pos x="114" y="44"/>
              </a:cxn>
              <a:cxn ang="0">
                <a:pos x="106" y="46"/>
              </a:cxn>
              <a:cxn ang="0">
                <a:pos x="99" y="48"/>
              </a:cxn>
              <a:cxn ang="0">
                <a:pos x="92" y="49"/>
              </a:cxn>
              <a:cxn ang="0">
                <a:pos x="87" y="49"/>
              </a:cxn>
              <a:cxn ang="0">
                <a:pos x="72" y="48"/>
              </a:cxn>
              <a:cxn ang="0">
                <a:pos x="60" y="46"/>
              </a:cxn>
              <a:cxn ang="0">
                <a:pos x="50" y="43"/>
              </a:cxn>
              <a:cxn ang="0">
                <a:pos x="41" y="38"/>
              </a:cxn>
              <a:cxn ang="0">
                <a:pos x="22" y="29"/>
              </a:cxn>
              <a:cxn ang="0">
                <a:pos x="0" y="19"/>
              </a:cxn>
              <a:cxn ang="0">
                <a:pos x="0" y="0"/>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11" name="Freeform 463"/>
          <p:cNvSpPr>
            <a:spLocks/>
          </p:cNvSpPr>
          <p:nvPr>
            <p:custDataLst>
              <p:tags r:id="rId301"/>
            </p:custDataLst>
          </p:nvPr>
        </p:nvSpPr>
        <p:spPr bwMode="auto">
          <a:xfrm>
            <a:off x="3632200" y="3267075"/>
            <a:ext cx="187325" cy="158750"/>
          </a:xfrm>
          <a:custGeom>
            <a:avLst/>
            <a:gdLst/>
            <a:ahLst/>
            <a:cxnLst>
              <a:cxn ang="0">
                <a:pos x="194" y="16"/>
              </a:cxn>
              <a:cxn ang="0">
                <a:pos x="216" y="22"/>
              </a:cxn>
              <a:cxn ang="0">
                <a:pos x="230" y="29"/>
              </a:cxn>
              <a:cxn ang="0">
                <a:pos x="253" y="35"/>
              </a:cxn>
              <a:cxn ang="0">
                <a:pos x="279" y="37"/>
              </a:cxn>
              <a:cxn ang="0">
                <a:pos x="300" y="37"/>
              </a:cxn>
              <a:cxn ang="0">
                <a:pos x="319" y="34"/>
              </a:cxn>
              <a:cxn ang="0">
                <a:pos x="329" y="29"/>
              </a:cxn>
              <a:cxn ang="0">
                <a:pos x="365" y="25"/>
              </a:cxn>
              <a:cxn ang="0">
                <a:pos x="372" y="49"/>
              </a:cxn>
              <a:cxn ang="0">
                <a:pos x="383" y="74"/>
              </a:cxn>
              <a:cxn ang="0">
                <a:pos x="391" y="84"/>
              </a:cxn>
              <a:cxn ang="0">
                <a:pos x="400" y="92"/>
              </a:cxn>
              <a:cxn ang="0">
                <a:pos x="412" y="97"/>
              </a:cxn>
              <a:cxn ang="0">
                <a:pos x="425" y="99"/>
              </a:cxn>
              <a:cxn ang="0">
                <a:pos x="425" y="120"/>
              </a:cxn>
              <a:cxn ang="0">
                <a:pos x="425" y="142"/>
              </a:cxn>
              <a:cxn ang="0">
                <a:pos x="416" y="158"/>
              </a:cxn>
              <a:cxn ang="0">
                <a:pos x="412" y="170"/>
              </a:cxn>
              <a:cxn ang="0">
                <a:pos x="412" y="181"/>
              </a:cxn>
              <a:cxn ang="0">
                <a:pos x="415" y="190"/>
              </a:cxn>
              <a:cxn ang="0">
                <a:pos x="423" y="211"/>
              </a:cxn>
              <a:cxn ang="0">
                <a:pos x="426" y="226"/>
              </a:cxn>
              <a:cxn ang="0">
                <a:pos x="425" y="247"/>
              </a:cxn>
              <a:cxn ang="0">
                <a:pos x="426" y="274"/>
              </a:cxn>
              <a:cxn ang="0">
                <a:pos x="423" y="285"/>
              </a:cxn>
              <a:cxn ang="0">
                <a:pos x="412" y="296"/>
              </a:cxn>
              <a:cxn ang="0">
                <a:pos x="380" y="298"/>
              </a:cxn>
              <a:cxn ang="0">
                <a:pos x="370" y="299"/>
              </a:cxn>
              <a:cxn ang="0">
                <a:pos x="360" y="296"/>
              </a:cxn>
              <a:cxn ang="0">
                <a:pos x="351" y="290"/>
              </a:cxn>
              <a:cxn ang="0">
                <a:pos x="338" y="278"/>
              </a:cxn>
              <a:cxn ang="0">
                <a:pos x="324" y="261"/>
              </a:cxn>
              <a:cxn ang="0">
                <a:pos x="311" y="253"/>
              </a:cxn>
              <a:cxn ang="0">
                <a:pos x="294" y="251"/>
              </a:cxn>
              <a:cxn ang="0">
                <a:pos x="278" y="232"/>
              </a:cxn>
              <a:cxn ang="0">
                <a:pos x="274" y="210"/>
              </a:cxn>
              <a:cxn ang="0">
                <a:pos x="269" y="197"/>
              </a:cxn>
              <a:cxn ang="0">
                <a:pos x="261" y="184"/>
              </a:cxn>
              <a:cxn ang="0">
                <a:pos x="251" y="173"/>
              </a:cxn>
              <a:cxn ang="0">
                <a:pos x="238" y="165"/>
              </a:cxn>
              <a:cxn ang="0">
                <a:pos x="222" y="161"/>
              </a:cxn>
              <a:cxn ang="0">
                <a:pos x="204" y="161"/>
              </a:cxn>
              <a:cxn ang="0">
                <a:pos x="188" y="163"/>
              </a:cxn>
              <a:cxn ang="0">
                <a:pos x="173" y="168"/>
              </a:cxn>
              <a:cxn ang="0">
                <a:pos x="160" y="176"/>
              </a:cxn>
              <a:cxn ang="0">
                <a:pos x="141" y="191"/>
              </a:cxn>
              <a:cxn ang="0">
                <a:pos x="118" y="215"/>
              </a:cxn>
              <a:cxn ang="0">
                <a:pos x="105" y="218"/>
              </a:cxn>
              <a:cxn ang="0">
                <a:pos x="100" y="201"/>
              </a:cxn>
              <a:cxn ang="0">
                <a:pos x="90" y="186"/>
              </a:cxn>
              <a:cxn ang="0">
                <a:pos x="76" y="171"/>
              </a:cxn>
              <a:cxn ang="0">
                <a:pos x="50" y="153"/>
              </a:cxn>
              <a:cxn ang="0">
                <a:pos x="24" y="134"/>
              </a:cxn>
              <a:cxn ang="0">
                <a:pos x="8" y="119"/>
              </a:cxn>
              <a:cxn ang="0">
                <a:pos x="15" y="101"/>
              </a:cxn>
              <a:cxn ang="0">
                <a:pos x="46" y="77"/>
              </a:cxn>
              <a:cxn ang="0">
                <a:pos x="75" y="48"/>
              </a:cxn>
              <a:cxn ang="0">
                <a:pos x="98" y="17"/>
              </a:cxn>
              <a:cxn ang="0">
                <a:pos x="179" y="13"/>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512" name="Freeform 464"/>
          <p:cNvSpPr>
            <a:spLocks/>
          </p:cNvSpPr>
          <p:nvPr>
            <p:custDataLst>
              <p:tags r:id="rId302"/>
            </p:custDataLst>
          </p:nvPr>
        </p:nvSpPr>
        <p:spPr bwMode="auto">
          <a:xfrm>
            <a:off x="5676900" y="2530475"/>
            <a:ext cx="692150" cy="874713"/>
          </a:xfrm>
          <a:custGeom>
            <a:avLst/>
            <a:gdLst/>
            <a:ahLst/>
            <a:cxnLst>
              <a:cxn ang="0">
                <a:pos x="477" y="107"/>
              </a:cxn>
              <a:cxn ang="0">
                <a:pos x="485" y="185"/>
              </a:cxn>
              <a:cxn ang="0">
                <a:pos x="578" y="287"/>
              </a:cxn>
              <a:cxn ang="0">
                <a:pos x="701" y="459"/>
              </a:cxn>
              <a:cxn ang="0">
                <a:pos x="795" y="499"/>
              </a:cxn>
              <a:cxn ang="0">
                <a:pos x="877" y="493"/>
              </a:cxn>
              <a:cxn ang="0">
                <a:pos x="930" y="537"/>
              </a:cxn>
              <a:cxn ang="0">
                <a:pos x="1102" y="567"/>
              </a:cxn>
              <a:cxn ang="0">
                <a:pos x="1121" y="461"/>
              </a:cxn>
              <a:cxn ang="0">
                <a:pos x="1179" y="539"/>
              </a:cxn>
              <a:cxn ang="0">
                <a:pos x="1243" y="561"/>
              </a:cxn>
              <a:cxn ang="0">
                <a:pos x="1299" y="498"/>
              </a:cxn>
              <a:cxn ang="0">
                <a:pos x="1404" y="409"/>
              </a:cxn>
              <a:cxn ang="0">
                <a:pos x="1549" y="428"/>
              </a:cxn>
              <a:cxn ang="0">
                <a:pos x="1579" y="498"/>
              </a:cxn>
              <a:cxn ang="0">
                <a:pos x="1504" y="542"/>
              </a:cxn>
              <a:cxn ang="0">
                <a:pos x="1485" y="679"/>
              </a:cxn>
              <a:cxn ang="0">
                <a:pos x="1429" y="704"/>
              </a:cxn>
              <a:cxn ang="0">
                <a:pos x="1408" y="814"/>
              </a:cxn>
              <a:cxn ang="0">
                <a:pos x="1321" y="754"/>
              </a:cxn>
              <a:cxn ang="0">
                <a:pos x="1323" y="698"/>
              </a:cxn>
              <a:cxn ang="0">
                <a:pos x="1225" y="638"/>
              </a:cxn>
              <a:cxn ang="0">
                <a:pos x="1187" y="588"/>
              </a:cxn>
              <a:cxn ang="0">
                <a:pos x="1131" y="575"/>
              </a:cxn>
              <a:cxn ang="0">
                <a:pos x="1127" y="625"/>
              </a:cxn>
              <a:cxn ang="0">
                <a:pos x="1117" y="683"/>
              </a:cxn>
              <a:cxn ang="0">
                <a:pos x="1160" y="735"/>
              </a:cxn>
              <a:cxn ang="0">
                <a:pos x="1149" y="843"/>
              </a:cxn>
              <a:cxn ang="0">
                <a:pos x="1075" y="864"/>
              </a:cxn>
              <a:cxn ang="0">
                <a:pos x="1049" y="937"/>
              </a:cxn>
              <a:cxn ang="0">
                <a:pos x="954" y="1001"/>
              </a:cxn>
              <a:cxn ang="0">
                <a:pos x="912" y="1050"/>
              </a:cxn>
              <a:cxn ang="0">
                <a:pos x="780" y="1188"/>
              </a:cxn>
              <a:cxn ang="0">
                <a:pos x="723" y="1233"/>
              </a:cxn>
              <a:cxn ang="0">
                <a:pos x="744" y="1344"/>
              </a:cxn>
              <a:cxn ang="0">
                <a:pos x="712" y="1445"/>
              </a:cxn>
              <a:cxn ang="0">
                <a:pos x="722" y="1524"/>
              </a:cxn>
              <a:cxn ang="0">
                <a:pos x="693" y="1576"/>
              </a:cxn>
              <a:cxn ang="0">
                <a:pos x="595" y="1663"/>
              </a:cxn>
              <a:cxn ang="0">
                <a:pos x="516" y="1529"/>
              </a:cxn>
              <a:cxn ang="0">
                <a:pos x="419" y="1334"/>
              </a:cxn>
              <a:cxn ang="0">
                <a:pos x="301" y="1114"/>
              </a:cxn>
              <a:cxn ang="0">
                <a:pos x="259" y="861"/>
              </a:cxn>
              <a:cxn ang="0">
                <a:pos x="230" y="814"/>
              </a:cxn>
              <a:cxn ang="0">
                <a:pos x="164" y="900"/>
              </a:cxn>
              <a:cxn ang="0">
                <a:pos x="90" y="876"/>
              </a:cxn>
              <a:cxn ang="0">
                <a:pos x="51" y="798"/>
              </a:cxn>
              <a:cxn ang="0">
                <a:pos x="30" y="771"/>
              </a:cxn>
              <a:cxn ang="0">
                <a:pos x="32" y="708"/>
              </a:cxn>
              <a:cxn ang="0">
                <a:pos x="159" y="659"/>
              </a:cxn>
              <a:cxn ang="0">
                <a:pos x="92" y="569"/>
              </a:cxn>
              <a:cxn ang="0">
                <a:pos x="59" y="500"/>
              </a:cxn>
              <a:cxn ang="0">
                <a:pos x="162" y="459"/>
              </a:cxn>
              <a:cxn ang="0">
                <a:pos x="270" y="294"/>
              </a:cxn>
              <a:cxn ang="0">
                <a:pos x="274" y="230"/>
              </a:cxn>
              <a:cxn ang="0">
                <a:pos x="227" y="142"/>
              </a:cxn>
              <a:cxn ang="0">
                <a:pos x="322" y="54"/>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513" name="Freeform 465"/>
          <p:cNvSpPr>
            <a:spLocks/>
          </p:cNvSpPr>
          <p:nvPr>
            <p:custDataLst>
              <p:tags r:id="rId303"/>
            </p:custDataLst>
          </p:nvPr>
        </p:nvSpPr>
        <p:spPr bwMode="auto">
          <a:xfrm>
            <a:off x="3798888" y="3325813"/>
            <a:ext cx="158750" cy="206375"/>
          </a:xfrm>
          <a:custGeom>
            <a:avLst/>
            <a:gdLst/>
            <a:ahLst/>
            <a:cxnLst>
              <a:cxn ang="0">
                <a:pos x="53" y="382"/>
              </a:cxn>
              <a:cxn ang="0">
                <a:pos x="53" y="358"/>
              </a:cxn>
              <a:cxn ang="0">
                <a:pos x="53" y="333"/>
              </a:cxn>
              <a:cxn ang="0">
                <a:pos x="50" y="312"/>
              </a:cxn>
              <a:cxn ang="0">
                <a:pos x="43" y="293"/>
              </a:cxn>
              <a:cxn ang="0">
                <a:pos x="35" y="277"/>
              </a:cxn>
              <a:cxn ang="0">
                <a:pos x="13" y="245"/>
              </a:cxn>
              <a:cxn ang="0">
                <a:pos x="0" y="185"/>
              </a:cxn>
              <a:cxn ang="0">
                <a:pos x="33" y="181"/>
              </a:cxn>
              <a:cxn ang="0">
                <a:pos x="40" y="169"/>
              </a:cxn>
              <a:cxn ang="0">
                <a:pos x="41" y="150"/>
              </a:cxn>
              <a:cxn ang="0">
                <a:pos x="38" y="107"/>
              </a:cxn>
              <a:cxn ang="0">
                <a:pos x="31" y="65"/>
              </a:cxn>
              <a:cxn ang="0">
                <a:pos x="32" y="47"/>
              </a:cxn>
              <a:cxn ang="0">
                <a:pos x="36" y="36"/>
              </a:cxn>
              <a:cxn ang="0">
                <a:pos x="120" y="31"/>
              </a:cxn>
              <a:cxn ang="0">
                <a:pos x="122" y="22"/>
              </a:cxn>
              <a:cxn ang="0">
                <a:pos x="128" y="14"/>
              </a:cxn>
              <a:cxn ang="0">
                <a:pos x="140" y="0"/>
              </a:cxn>
              <a:cxn ang="0">
                <a:pos x="142" y="18"/>
              </a:cxn>
              <a:cxn ang="0">
                <a:pos x="142" y="26"/>
              </a:cxn>
              <a:cxn ang="0">
                <a:pos x="140" y="31"/>
              </a:cxn>
              <a:cxn ang="0">
                <a:pos x="168" y="31"/>
              </a:cxn>
              <a:cxn ang="0">
                <a:pos x="186" y="31"/>
              </a:cxn>
              <a:cxn ang="0">
                <a:pos x="214" y="38"/>
              </a:cxn>
              <a:cxn ang="0">
                <a:pos x="233" y="49"/>
              </a:cxn>
              <a:cxn ang="0">
                <a:pos x="246" y="58"/>
              </a:cxn>
              <a:cxn ang="0">
                <a:pos x="259" y="61"/>
              </a:cxn>
              <a:cxn ang="0">
                <a:pos x="268" y="59"/>
              </a:cxn>
              <a:cxn ang="0">
                <a:pos x="275" y="54"/>
              </a:cxn>
              <a:cxn ang="0">
                <a:pos x="286" y="37"/>
              </a:cxn>
              <a:cxn ang="0">
                <a:pos x="312" y="52"/>
              </a:cxn>
              <a:cxn ang="0">
                <a:pos x="325" y="59"/>
              </a:cxn>
              <a:cxn ang="0">
                <a:pos x="338" y="61"/>
              </a:cxn>
              <a:cxn ang="0">
                <a:pos x="353" y="161"/>
              </a:cxn>
              <a:cxn ang="0">
                <a:pos x="338" y="185"/>
              </a:cxn>
              <a:cxn ang="0">
                <a:pos x="323" y="206"/>
              </a:cxn>
              <a:cxn ang="0">
                <a:pos x="315" y="224"/>
              </a:cxn>
              <a:cxn ang="0">
                <a:pos x="313" y="239"/>
              </a:cxn>
              <a:cxn ang="0">
                <a:pos x="313" y="255"/>
              </a:cxn>
              <a:cxn ang="0">
                <a:pos x="321" y="273"/>
              </a:cxn>
              <a:cxn ang="0">
                <a:pos x="331" y="293"/>
              </a:cxn>
              <a:cxn ang="0">
                <a:pos x="337" y="309"/>
              </a:cxn>
              <a:cxn ang="0">
                <a:pos x="337" y="321"/>
              </a:cxn>
              <a:cxn ang="0">
                <a:pos x="330" y="337"/>
              </a:cxn>
              <a:cxn ang="0">
                <a:pos x="326" y="351"/>
              </a:cxn>
              <a:cxn ang="0">
                <a:pos x="319" y="358"/>
              </a:cxn>
              <a:cxn ang="0">
                <a:pos x="308" y="356"/>
              </a:cxn>
              <a:cxn ang="0">
                <a:pos x="298" y="350"/>
              </a:cxn>
              <a:cxn ang="0">
                <a:pos x="287" y="340"/>
              </a:cxn>
              <a:cxn ang="0">
                <a:pos x="277" y="335"/>
              </a:cxn>
              <a:cxn ang="0">
                <a:pos x="266" y="333"/>
              </a:cxn>
              <a:cxn ang="0">
                <a:pos x="246" y="333"/>
              </a:cxn>
              <a:cxn ang="0">
                <a:pos x="221" y="336"/>
              </a:cxn>
              <a:cxn ang="0">
                <a:pos x="181" y="343"/>
              </a:cxn>
              <a:cxn ang="0">
                <a:pos x="131" y="359"/>
              </a:cxn>
              <a:cxn ang="0">
                <a:pos x="86" y="375"/>
              </a:cxn>
              <a:cxn ang="0">
                <a:pos x="53" y="394"/>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514" name="Freeform 466"/>
          <p:cNvSpPr>
            <a:spLocks/>
          </p:cNvSpPr>
          <p:nvPr>
            <p:custDataLst>
              <p:tags r:id="rId304"/>
            </p:custDataLst>
          </p:nvPr>
        </p:nvSpPr>
        <p:spPr bwMode="auto">
          <a:xfrm>
            <a:off x="4867275" y="3521075"/>
            <a:ext cx="192088" cy="271463"/>
          </a:xfrm>
          <a:custGeom>
            <a:avLst/>
            <a:gdLst/>
            <a:ahLst/>
            <a:cxnLst>
              <a:cxn ang="0">
                <a:pos x="410" y="105"/>
              </a:cxn>
              <a:cxn ang="0">
                <a:pos x="405" y="98"/>
              </a:cxn>
              <a:cxn ang="0">
                <a:pos x="408" y="92"/>
              </a:cxn>
              <a:cxn ang="0">
                <a:pos x="422" y="77"/>
              </a:cxn>
              <a:cxn ang="0">
                <a:pos x="441" y="60"/>
              </a:cxn>
              <a:cxn ang="0">
                <a:pos x="447" y="50"/>
              </a:cxn>
              <a:cxn ang="0">
                <a:pos x="449" y="37"/>
              </a:cxn>
              <a:cxn ang="0">
                <a:pos x="432" y="34"/>
              </a:cxn>
              <a:cxn ang="0">
                <a:pos x="422" y="27"/>
              </a:cxn>
              <a:cxn ang="0">
                <a:pos x="411" y="21"/>
              </a:cxn>
              <a:cxn ang="0">
                <a:pos x="390" y="18"/>
              </a:cxn>
              <a:cxn ang="0">
                <a:pos x="377" y="20"/>
              </a:cxn>
              <a:cxn ang="0">
                <a:pos x="368" y="24"/>
              </a:cxn>
              <a:cxn ang="0">
                <a:pos x="355" y="37"/>
              </a:cxn>
              <a:cxn ang="0">
                <a:pos x="340" y="50"/>
              </a:cxn>
              <a:cxn ang="0">
                <a:pos x="326" y="54"/>
              </a:cxn>
              <a:cxn ang="0">
                <a:pos x="310" y="55"/>
              </a:cxn>
              <a:cxn ang="0">
                <a:pos x="287" y="54"/>
              </a:cxn>
              <a:cxn ang="0">
                <a:pos x="267" y="50"/>
              </a:cxn>
              <a:cxn ang="0">
                <a:pos x="235" y="36"/>
              </a:cxn>
              <a:cxn ang="0">
                <a:pos x="206" y="19"/>
              </a:cxn>
              <a:cxn ang="0">
                <a:pos x="189" y="12"/>
              </a:cxn>
              <a:cxn ang="0">
                <a:pos x="170" y="6"/>
              </a:cxn>
              <a:cxn ang="0">
                <a:pos x="134" y="8"/>
              </a:cxn>
              <a:cxn ang="0">
                <a:pos x="119" y="6"/>
              </a:cxn>
              <a:cxn ang="0">
                <a:pos x="103" y="0"/>
              </a:cxn>
              <a:cxn ang="0">
                <a:pos x="52" y="0"/>
              </a:cxn>
              <a:cxn ang="0">
                <a:pos x="5" y="0"/>
              </a:cxn>
              <a:cxn ang="0">
                <a:pos x="5" y="18"/>
              </a:cxn>
              <a:cxn ang="0">
                <a:pos x="5" y="37"/>
              </a:cxn>
              <a:cxn ang="0">
                <a:pos x="15" y="60"/>
              </a:cxn>
              <a:cxn ang="0">
                <a:pos x="23" y="91"/>
              </a:cxn>
              <a:cxn ang="0">
                <a:pos x="31" y="128"/>
              </a:cxn>
              <a:cxn ang="0">
                <a:pos x="38" y="172"/>
              </a:cxn>
              <a:cxn ang="0">
                <a:pos x="37" y="206"/>
              </a:cxn>
              <a:cxn ang="0">
                <a:pos x="29" y="230"/>
              </a:cxn>
              <a:cxn ang="0">
                <a:pos x="7" y="269"/>
              </a:cxn>
              <a:cxn ang="0">
                <a:pos x="10" y="321"/>
              </a:cxn>
              <a:cxn ang="0">
                <a:pos x="28" y="339"/>
              </a:cxn>
              <a:cxn ang="0">
                <a:pos x="84" y="367"/>
              </a:cxn>
              <a:cxn ang="0">
                <a:pos x="136" y="396"/>
              </a:cxn>
              <a:cxn ang="0">
                <a:pos x="170" y="420"/>
              </a:cxn>
              <a:cxn ang="0">
                <a:pos x="189" y="436"/>
              </a:cxn>
              <a:cxn ang="0">
                <a:pos x="198" y="451"/>
              </a:cxn>
              <a:cxn ang="0">
                <a:pos x="201" y="464"/>
              </a:cxn>
              <a:cxn ang="0">
                <a:pos x="209" y="479"/>
              </a:cxn>
              <a:cxn ang="0">
                <a:pos x="220" y="492"/>
              </a:cxn>
              <a:cxn ang="0">
                <a:pos x="233" y="503"/>
              </a:cxn>
              <a:cxn ang="0">
                <a:pos x="247" y="512"/>
              </a:cxn>
              <a:cxn ang="0">
                <a:pos x="264" y="519"/>
              </a:cxn>
              <a:cxn ang="0">
                <a:pos x="281" y="523"/>
              </a:cxn>
              <a:cxn ang="0">
                <a:pos x="304" y="502"/>
              </a:cxn>
              <a:cxn ang="0">
                <a:pos x="335" y="462"/>
              </a:cxn>
              <a:cxn ang="0">
                <a:pos x="365" y="427"/>
              </a:cxn>
              <a:cxn ang="0">
                <a:pos x="394" y="390"/>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515" name="Freeform 467"/>
          <p:cNvSpPr>
            <a:spLocks/>
          </p:cNvSpPr>
          <p:nvPr>
            <p:custDataLst>
              <p:tags r:id="rId305"/>
            </p:custDataLst>
          </p:nvPr>
        </p:nvSpPr>
        <p:spPr bwMode="auto">
          <a:xfrm>
            <a:off x="4849813" y="2606675"/>
            <a:ext cx="101600" cy="130175"/>
          </a:xfrm>
          <a:custGeom>
            <a:avLst/>
            <a:gdLst/>
            <a:ahLst/>
            <a:cxnLst>
              <a:cxn ang="0">
                <a:pos x="12" y="228"/>
              </a:cxn>
              <a:cxn ang="0">
                <a:pos x="36" y="240"/>
              </a:cxn>
              <a:cxn ang="0">
                <a:pos x="53" y="245"/>
              </a:cxn>
              <a:cxn ang="0">
                <a:pos x="68" y="245"/>
              </a:cxn>
              <a:cxn ang="0">
                <a:pos x="85" y="241"/>
              </a:cxn>
              <a:cxn ang="0">
                <a:pos x="110" y="228"/>
              </a:cxn>
              <a:cxn ang="0">
                <a:pos x="141" y="205"/>
              </a:cxn>
              <a:cxn ang="0">
                <a:pos x="161" y="184"/>
              </a:cxn>
              <a:cxn ang="0">
                <a:pos x="159" y="173"/>
              </a:cxn>
              <a:cxn ang="0">
                <a:pos x="149" y="160"/>
              </a:cxn>
              <a:cxn ang="0">
                <a:pos x="143" y="145"/>
              </a:cxn>
              <a:cxn ang="0">
                <a:pos x="141" y="130"/>
              </a:cxn>
              <a:cxn ang="0">
                <a:pos x="141" y="116"/>
              </a:cxn>
              <a:cxn ang="0">
                <a:pos x="146" y="105"/>
              </a:cxn>
              <a:cxn ang="0">
                <a:pos x="156" y="94"/>
              </a:cxn>
              <a:cxn ang="0">
                <a:pos x="168" y="86"/>
              </a:cxn>
              <a:cxn ang="0">
                <a:pos x="204" y="71"/>
              </a:cxn>
              <a:cxn ang="0">
                <a:pos x="225" y="49"/>
              </a:cxn>
              <a:cxn ang="0">
                <a:pos x="221" y="30"/>
              </a:cxn>
              <a:cxn ang="0">
                <a:pos x="214" y="17"/>
              </a:cxn>
              <a:cxn ang="0">
                <a:pos x="212" y="6"/>
              </a:cxn>
              <a:cxn ang="0">
                <a:pos x="202" y="1"/>
              </a:cxn>
              <a:cxn ang="0">
                <a:pos x="181" y="7"/>
              </a:cxn>
              <a:cxn ang="0">
                <a:pos x="154" y="20"/>
              </a:cxn>
              <a:cxn ang="0">
                <a:pos x="121" y="38"/>
              </a:cxn>
              <a:cxn ang="0">
                <a:pos x="100" y="51"/>
              </a:cxn>
              <a:cxn ang="0">
                <a:pos x="87" y="55"/>
              </a:cxn>
              <a:cxn ang="0">
                <a:pos x="75" y="54"/>
              </a:cxn>
              <a:cxn ang="0">
                <a:pos x="59" y="47"/>
              </a:cxn>
              <a:cxn ang="0">
                <a:pos x="36" y="31"/>
              </a:cxn>
              <a:cxn ang="0">
                <a:pos x="24" y="39"/>
              </a:cxn>
              <a:cxn ang="0">
                <a:pos x="18" y="95"/>
              </a:cxn>
              <a:cxn ang="0">
                <a:pos x="10" y="163"/>
              </a:cxn>
              <a:cxn ang="0">
                <a:pos x="3" y="212"/>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516" name="Freeform 468"/>
          <p:cNvSpPr>
            <a:spLocks/>
          </p:cNvSpPr>
          <p:nvPr>
            <p:custDataLst>
              <p:tags r:id="rId306"/>
            </p:custDataLst>
          </p:nvPr>
        </p:nvSpPr>
        <p:spPr bwMode="auto">
          <a:xfrm>
            <a:off x="5148263" y="2709863"/>
            <a:ext cx="22225" cy="55562"/>
          </a:xfrm>
          <a:custGeom>
            <a:avLst/>
            <a:gdLst/>
            <a:ahLst/>
            <a:cxnLst>
              <a:cxn ang="0">
                <a:pos x="27" y="0"/>
              </a:cxn>
              <a:cxn ang="0">
                <a:pos x="29" y="2"/>
              </a:cxn>
              <a:cxn ang="0">
                <a:pos x="32" y="3"/>
              </a:cxn>
              <a:cxn ang="0">
                <a:pos x="36" y="3"/>
              </a:cxn>
              <a:cxn ang="0">
                <a:pos x="40" y="2"/>
              </a:cxn>
              <a:cxn ang="0">
                <a:pos x="47" y="1"/>
              </a:cxn>
              <a:cxn ang="0">
                <a:pos x="53" y="0"/>
              </a:cxn>
              <a:cxn ang="0">
                <a:pos x="53" y="26"/>
              </a:cxn>
              <a:cxn ang="0">
                <a:pos x="54" y="47"/>
              </a:cxn>
              <a:cxn ang="0">
                <a:pos x="54" y="57"/>
              </a:cxn>
              <a:cxn ang="0">
                <a:pos x="56" y="65"/>
              </a:cxn>
              <a:cxn ang="0">
                <a:pos x="58" y="73"/>
              </a:cxn>
              <a:cxn ang="0">
                <a:pos x="60" y="81"/>
              </a:cxn>
              <a:cxn ang="0">
                <a:pos x="20" y="81"/>
              </a:cxn>
              <a:cxn ang="0">
                <a:pos x="14" y="80"/>
              </a:cxn>
              <a:cxn ang="0">
                <a:pos x="7" y="77"/>
              </a:cxn>
              <a:cxn ang="0">
                <a:pos x="5" y="74"/>
              </a:cxn>
              <a:cxn ang="0">
                <a:pos x="2" y="72"/>
              </a:cxn>
              <a:cxn ang="0">
                <a:pos x="1" y="70"/>
              </a:cxn>
              <a:cxn ang="0">
                <a:pos x="0" y="68"/>
              </a:cxn>
              <a:cxn ang="0">
                <a:pos x="7" y="12"/>
              </a:cxn>
              <a:cxn ang="0">
                <a:pos x="20" y="6"/>
              </a:cxn>
              <a:cxn ang="0">
                <a:pos x="34" y="0"/>
              </a:cxn>
              <a:cxn ang="0">
                <a:pos x="27" y="0"/>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517" name="Freeform 469"/>
          <p:cNvSpPr>
            <a:spLocks/>
          </p:cNvSpPr>
          <p:nvPr>
            <p:custDataLst>
              <p:tags r:id="rId307"/>
            </p:custDataLst>
          </p:nvPr>
        </p:nvSpPr>
        <p:spPr bwMode="auto">
          <a:xfrm>
            <a:off x="4435475" y="1844675"/>
            <a:ext cx="161925" cy="66675"/>
          </a:xfrm>
          <a:custGeom>
            <a:avLst/>
            <a:gdLst/>
            <a:ahLst/>
            <a:cxnLst>
              <a:cxn ang="0">
                <a:pos x="250" y="117"/>
              </a:cxn>
              <a:cxn ang="0">
                <a:pos x="258" y="119"/>
              </a:cxn>
              <a:cxn ang="0">
                <a:pos x="277" y="123"/>
              </a:cxn>
              <a:cxn ang="0">
                <a:pos x="295" y="127"/>
              </a:cxn>
              <a:cxn ang="0">
                <a:pos x="303" y="129"/>
              </a:cxn>
              <a:cxn ang="0">
                <a:pos x="370" y="97"/>
              </a:cxn>
              <a:cxn ang="0">
                <a:pos x="358" y="75"/>
              </a:cxn>
              <a:cxn ang="0">
                <a:pos x="345" y="48"/>
              </a:cxn>
              <a:cxn ang="0">
                <a:pos x="335" y="27"/>
              </a:cxn>
              <a:cxn ang="0">
                <a:pos x="330" y="18"/>
              </a:cxn>
              <a:cxn ang="0">
                <a:pos x="300" y="15"/>
              </a:cxn>
              <a:cxn ang="0">
                <a:pos x="257" y="9"/>
              </a:cxn>
              <a:cxn ang="0">
                <a:pos x="214" y="2"/>
              </a:cxn>
              <a:cxn ang="0">
                <a:pos x="183" y="0"/>
              </a:cxn>
              <a:cxn ang="0">
                <a:pos x="179" y="0"/>
              </a:cxn>
              <a:cxn ang="0">
                <a:pos x="176" y="1"/>
              </a:cxn>
              <a:cxn ang="0">
                <a:pos x="172" y="2"/>
              </a:cxn>
              <a:cxn ang="0">
                <a:pos x="170" y="3"/>
              </a:cxn>
              <a:cxn ang="0">
                <a:pos x="162" y="7"/>
              </a:cxn>
              <a:cxn ang="0">
                <a:pos x="150" y="12"/>
              </a:cxn>
              <a:cxn ang="0">
                <a:pos x="147" y="21"/>
              </a:cxn>
              <a:cxn ang="0">
                <a:pos x="140" y="35"/>
              </a:cxn>
              <a:cxn ang="0">
                <a:pos x="134" y="48"/>
              </a:cxn>
              <a:cxn ang="0">
                <a:pos x="131" y="55"/>
              </a:cxn>
              <a:cxn ang="0">
                <a:pos x="122" y="54"/>
              </a:cxn>
              <a:cxn ang="0">
                <a:pos x="111" y="49"/>
              </a:cxn>
              <a:cxn ang="0">
                <a:pos x="98" y="44"/>
              </a:cxn>
              <a:cxn ang="0">
                <a:pos x="84" y="38"/>
              </a:cxn>
              <a:cxn ang="0">
                <a:pos x="60" y="26"/>
              </a:cxn>
              <a:cxn ang="0">
                <a:pos x="44" y="18"/>
              </a:cxn>
              <a:cxn ang="0">
                <a:pos x="32" y="25"/>
              </a:cxn>
              <a:cxn ang="0">
                <a:pos x="21" y="33"/>
              </a:cxn>
              <a:cxn ang="0">
                <a:pos x="16" y="37"/>
              </a:cxn>
              <a:cxn ang="0">
                <a:pos x="12" y="41"/>
              </a:cxn>
              <a:cxn ang="0">
                <a:pos x="9" y="46"/>
              </a:cxn>
              <a:cxn ang="0">
                <a:pos x="5" y="52"/>
              </a:cxn>
              <a:cxn ang="0">
                <a:pos x="3" y="57"/>
              </a:cxn>
              <a:cxn ang="0">
                <a:pos x="1" y="63"/>
              </a:cxn>
              <a:cxn ang="0">
                <a:pos x="0" y="69"/>
              </a:cxn>
              <a:cxn ang="0">
                <a:pos x="0" y="75"/>
              </a:cxn>
              <a:cxn ang="0">
                <a:pos x="1" y="82"/>
              </a:cxn>
              <a:cxn ang="0">
                <a:pos x="3" y="88"/>
              </a:cxn>
              <a:cxn ang="0">
                <a:pos x="6" y="96"/>
              </a:cxn>
              <a:cxn ang="0">
                <a:pos x="11" y="103"/>
              </a:cxn>
              <a:cxn ang="0">
                <a:pos x="20" y="101"/>
              </a:cxn>
              <a:cxn ang="0">
                <a:pos x="33" y="99"/>
              </a:cxn>
              <a:cxn ang="0">
                <a:pos x="50" y="97"/>
              </a:cxn>
              <a:cxn ang="0">
                <a:pos x="69" y="95"/>
              </a:cxn>
              <a:cxn ang="0">
                <a:pos x="102" y="92"/>
              </a:cxn>
              <a:cxn ang="0">
                <a:pos x="117" y="91"/>
              </a:cxn>
              <a:cxn ang="0">
                <a:pos x="137" y="92"/>
              </a:cxn>
              <a:cxn ang="0">
                <a:pos x="152" y="94"/>
              </a:cxn>
              <a:cxn ang="0">
                <a:pos x="166" y="97"/>
              </a:cxn>
              <a:cxn ang="0">
                <a:pos x="177" y="100"/>
              </a:cxn>
              <a:cxn ang="0">
                <a:pos x="189" y="104"/>
              </a:cxn>
              <a:cxn ang="0">
                <a:pos x="201" y="108"/>
              </a:cxn>
              <a:cxn ang="0">
                <a:pos x="217" y="110"/>
              </a:cxn>
              <a:cxn ang="0">
                <a:pos x="237" y="111"/>
              </a:cxn>
              <a:cxn ang="0">
                <a:pos x="237" y="117"/>
              </a:cxn>
              <a:cxn ang="0">
                <a:pos x="250" y="117"/>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pattFill prst="dkUpDiag">
            <a:fgClr>
              <a:srgbClr val="FF0000"/>
            </a:fgClr>
            <a:bgClr>
              <a:schemeClr val="bg1"/>
            </a:bgClr>
          </a:patt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18" name="Freeform 470"/>
          <p:cNvSpPr>
            <a:spLocks/>
          </p:cNvSpPr>
          <p:nvPr>
            <p:custDataLst>
              <p:tags r:id="rId308"/>
            </p:custDataLst>
          </p:nvPr>
        </p:nvSpPr>
        <p:spPr bwMode="auto">
          <a:xfrm>
            <a:off x="4846638" y="2565400"/>
            <a:ext cx="30162" cy="57150"/>
          </a:xfrm>
          <a:custGeom>
            <a:avLst/>
            <a:gdLst/>
            <a:ahLst/>
            <a:cxnLst>
              <a:cxn ang="0">
                <a:pos x="27" y="1"/>
              </a:cxn>
              <a:cxn ang="0">
                <a:pos x="34" y="0"/>
              </a:cxn>
              <a:cxn ang="0">
                <a:pos x="41" y="0"/>
              </a:cxn>
              <a:cxn ang="0">
                <a:pos x="47" y="2"/>
              </a:cxn>
              <a:cxn ang="0">
                <a:pos x="54" y="4"/>
              </a:cxn>
              <a:cxn ang="0">
                <a:pos x="60" y="6"/>
              </a:cxn>
              <a:cxn ang="0">
                <a:pos x="66" y="8"/>
              </a:cxn>
              <a:cxn ang="0">
                <a:pos x="73" y="8"/>
              </a:cxn>
              <a:cxn ang="0">
                <a:pos x="80" y="7"/>
              </a:cxn>
              <a:cxn ang="0">
                <a:pos x="80" y="38"/>
              </a:cxn>
              <a:cxn ang="0">
                <a:pos x="75" y="44"/>
              </a:cxn>
              <a:cxn ang="0">
                <a:pos x="69" y="51"/>
              </a:cxn>
              <a:cxn ang="0">
                <a:pos x="64" y="59"/>
              </a:cxn>
              <a:cxn ang="0">
                <a:pos x="58" y="68"/>
              </a:cxn>
              <a:cxn ang="0">
                <a:pos x="51" y="84"/>
              </a:cxn>
              <a:cxn ang="0">
                <a:pos x="47" y="94"/>
              </a:cxn>
              <a:cxn ang="0">
                <a:pos x="43" y="93"/>
              </a:cxn>
              <a:cxn ang="0">
                <a:pos x="40" y="92"/>
              </a:cxn>
              <a:cxn ang="0">
                <a:pos x="37" y="91"/>
              </a:cxn>
              <a:cxn ang="0">
                <a:pos x="34" y="89"/>
              </a:cxn>
              <a:cxn ang="0">
                <a:pos x="29" y="84"/>
              </a:cxn>
              <a:cxn ang="0">
                <a:pos x="23" y="78"/>
              </a:cxn>
              <a:cxn ang="0">
                <a:pos x="19" y="72"/>
              </a:cxn>
              <a:cxn ang="0">
                <a:pos x="13" y="65"/>
              </a:cxn>
              <a:cxn ang="0">
                <a:pos x="7" y="60"/>
              </a:cxn>
              <a:cxn ang="0">
                <a:pos x="0" y="56"/>
              </a:cxn>
              <a:cxn ang="0">
                <a:pos x="8" y="41"/>
              </a:cxn>
              <a:cxn ang="0">
                <a:pos x="13" y="29"/>
              </a:cxn>
              <a:cxn ang="0">
                <a:pos x="19" y="17"/>
              </a:cxn>
              <a:cxn ang="0">
                <a:pos x="27" y="1"/>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519" name="Freeform 471"/>
          <p:cNvSpPr>
            <a:spLocks/>
          </p:cNvSpPr>
          <p:nvPr>
            <p:custDataLst>
              <p:tags r:id="rId309"/>
            </p:custDataLst>
          </p:nvPr>
        </p:nvSpPr>
        <p:spPr bwMode="auto">
          <a:xfrm>
            <a:off x="4662488" y="4576763"/>
            <a:ext cx="61912" cy="57150"/>
          </a:xfrm>
          <a:custGeom>
            <a:avLst/>
            <a:gdLst/>
            <a:ahLst/>
            <a:cxnLst>
              <a:cxn ang="0">
                <a:pos x="3" y="55"/>
              </a:cxn>
              <a:cxn ang="0">
                <a:pos x="11" y="54"/>
              </a:cxn>
              <a:cxn ang="0">
                <a:pos x="18" y="53"/>
              </a:cxn>
              <a:cxn ang="0">
                <a:pos x="24" y="50"/>
              </a:cxn>
              <a:cxn ang="0">
                <a:pos x="31" y="47"/>
              </a:cxn>
              <a:cxn ang="0">
                <a:pos x="42" y="38"/>
              </a:cxn>
              <a:cxn ang="0">
                <a:pos x="52" y="28"/>
              </a:cxn>
              <a:cxn ang="0">
                <a:pos x="61" y="18"/>
              </a:cxn>
              <a:cxn ang="0">
                <a:pos x="71" y="8"/>
              </a:cxn>
              <a:cxn ang="0">
                <a:pos x="76" y="5"/>
              </a:cxn>
              <a:cxn ang="0">
                <a:pos x="82" y="2"/>
              </a:cxn>
              <a:cxn ang="0">
                <a:pos x="88" y="0"/>
              </a:cxn>
              <a:cxn ang="0">
                <a:pos x="96" y="0"/>
              </a:cxn>
              <a:cxn ang="0">
                <a:pos x="102" y="0"/>
              </a:cxn>
              <a:cxn ang="0">
                <a:pos x="110" y="3"/>
              </a:cxn>
              <a:cxn ang="0">
                <a:pos x="117" y="6"/>
              </a:cxn>
              <a:cxn ang="0">
                <a:pos x="123" y="11"/>
              </a:cxn>
              <a:cxn ang="0">
                <a:pos x="128" y="16"/>
              </a:cxn>
              <a:cxn ang="0">
                <a:pos x="132" y="24"/>
              </a:cxn>
              <a:cxn ang="0">
                <a:pos x="134" y="30"/>
              </a:cxn>
              <a:cxn ang="0">
                <a:pos x="135" y="37"/>
              </a:cxn>
              <a:cxn ang="0">
                <a:pos x="134" y="40"/>
              </a:cxn>
              <a:cxn ang="0">
                <a:pos x="132" y="43"/>
              </a:cxn>
              <a:cxn ang="0">
                <a:pos x="129" y="47"/>
              </a:cxn>
              <a:cxn ang="0">
                <a:pos x="124" y="51"/>
              </a:cxn>
              <a:cxn ang="0">
                <a:pos x="113" y="61"/>
              </a:cxn>
              <a:cxn ang="0">
                <a:pos x="100" y="72"/>
              </a:cxn>
              <a:cxn ang="0">
                <a:pos x="87" y="82"/>
              </a:cxn>
              <a:cxn ang="0">
                <a:pos x="74" y="91"/>
              </a:cxn>
              <a:cxn ang="0">
                <a:pos x="63" y="96"/>
              </a:cxn>
              <a:cxn ang="0">
                <a:pos x="55" y="98"/>
              </a:cxn>
              <a:cxn ang="0">
                <a:pos x="51" y="97"/>
              </a:cxn>
              <a:cxn ang="0">
                <a:pos x="43" y="92"/>
              </a:cxn>
              <a:cxn ang="0">
                <a:pos x="32" y="85"/>
              </a:cxn>
              <a:cxn ang="0">
                <a:pos x="21" y="77"/>
              </a:cxn>
              <a:cxn ang="0">
                <a:pos x="11" y="68"/>
              </a:cxn>
              <a:cxn ang="0">
                <a:pos x="5" y="62"/>
              </a:cxn>
              <a:cxn ang="0">
                <a:pos x="1" y="59"/>
              </a:cxn>
              <a:cxn ang="0">
                <a:pos x="0" y="57"/>
              </a:cxn>
              <a:cxn ang="0">
                <a:pos x="0" y="56"/>
              </a:cxn>
              <a:cxn ang="0">
                <a:pos x="3" y="55"/>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520" name="Freeform 472"/>
          <p:cNvSpPr>
            <a:spLocks/>
          </p:cNvSpPr>
          <p:nvPr>
            <p:custDataLst>
              <p:tags r:id="rId310"/>
            </p:custDataLst>
          </p:nvPr>
        </p:nvSpPr>
        <p:spPr bwMode="auto">
          <a:xfrm>
            <a:off x="4433888" y="1892300"/>
            <a:ext cx="131762" cy="84138"/>
          </a:xfrm>
          <a:custGeom>
            <a:avLst/>
            <a:gdLst/>
            <a:ahLst/>
            <a:cxnLst>
              <a:cxn ang="0">
                <a:pos x="192" y="155"/>
              </a:cxn>
              <a:cxn ang="0">
                <a:pos x="194" y="151"/>
              </a:cxn>
              <a:cxn ang="0">
                <a:pos x="197" y="148"/>
              </a:cxn>
              <a:cxn ang="0">
                <a:pos x="200" y="145"/>
              </a:cxn>
              <a:cxn ang="0">
                <a:pos x="203" y="142"/>
              </a:cxn>
              <a:cxn ang="0">
                <a:pos x="211" y="137"/>
              </a:cxn>
              <a:cxn ang="0">
                <a:pos x="220" y="132"/>
              </a:cxn>
              <a:cxn ang="0">
                <a:pos x="238" y="123"/>
              </a:cxn>
              <a:cxn ang="0">
                <a:pos x="253" y="117"/>
              </a:cxn>
              <a:cxn ang="0">
                <a:pos x="255" y="109"/>
              </a:cxn>
              <a:cxn ang="0">
                <a:pos x="260" y="97"/>
              </a:cxn>
              <a:cxn ang="0">
                <a:pos x="264" y="91"/>
              </a:cxn>
              <a:cxn ang="0">
                <a:pos x="267" y="86"/>
              </a:cxn>
              <a:cxn ang="0">
                <a:pos x="269" y="82"/>
              </a:cxn>
              <a:cxn ang="0">
                <a:pos x="272" y="81"/>
              </a:cxn>
              <a:cxn ang="0">
                <a:pos x="312" y="44"/>
              </a:cxn>
              <a:cxn ang="0">
                <a:pos x="312" y="39"/>
              </a:cxn>
              <a:cxn ang="0">
                <a:pos x="310" y="35"/>
              </a:cxn>
              <a:cxn ang="0">
                <a:pos x="306" y="32"/>
              </a:cxn>
              <a:cxn ang="0">
                <a:pos x="302" y="30"/>
              </a:cxn>
              <a:cxn ang="0">
                <a:pos x="291" y="28"/>
              </a:cxn>
              <a:cxn ang="0">
                <a:pos x="280" y="27"/>
              </a:cxn>
              <a:cxn ang="0">
                <a:pos x="268" y="27"/>
              </a:cxn>
              <a:cxn ang="0">
                <a:pos x="259" y="27"/>
              </a:cxn>
              <a:cxn ang="0">
                <a:pos x="256" y="26"/>
              </a:cxn>
              <a:cxn ang="0">
                <a:pos x="253" y="25"/>
              </a:cxn>
              <a:cxn ang="0">
                <a:pos x="252" y="23"/>
              </a:cxn>
              <a:cxn ang="0">
                <a:pos x="253" y="20"/>
              </a:cxn>
              <a:cxn ang="0">
                <a:pos x="232" y="19"/>
              </a:cxn>
              <a:cxn ang="0">
                <a:pos x="216" y="17"/>
              </a:cxn>
              <a:cxn ang="0">
                <a:pos x="202" y="13"/>
              </a:cxn>
              <a:cxn ang="0">
                <a:pos x="189" y="9"/>
              </a:cxn>
              <a:cxn ang="0">
                <a:pos x="177" y="6"/>
              </a:cxn>
              <a:cxn ang="0">
                <a:pos x="163" y="3"/>
              </a:cxn>
              <a:cxn ang="0">
                <a:pos x="146" y="1"/>
              </a:cxn>
              <a:cxn ang="0">
                <a:pos x="126" y="0"/>
              </a:cxn>
              <a:cxn ang="0">
                <a:pos x="110" y="1"/>
              </a:cxn>
              <a:cxn ang="0">
                <a:pos x="74" y="4"/>
              </a:cxn>
              <a:cxn ang="0">
                <a:pos x="53" y="6"/>
              </a:cxn>
              <a:cxn ang="0">
                <a:pos x="34" y="8"/>
              </a:cxn>
              <a:cxn ang="0">
                <a:pos x="18" y="10"/>
              </a:cxn>
              <a:cxn ang="0">
                <a:pos x="7" y="12"/>
              </a:cxn>
              <a:cxn ang="0">
                <a:pos x="9" y="17"/>
              </a:cxn>
              <a:cxn ang="0">
                <a:pos x="11" y="19"/>
              </a:cxn>
              <a:cxn ang="0">
                <a:pos x="13" y="19"/>
              </a:cxn>
              <a:cxn ang="0">
                <a:pos x="15" y="20"/>
              </a:cxn>
              <a:cxn ang="0">
                <a:pos x="18" y="20"/>
              </a:cxn>
              <a:cxn ang="0">
                <a:pos x="19" y="20"/>
              </a:cxn>
              <a:cxn ang="0">
                <a:pos x="20" y="22"/>
              </a:cxn>
              <a:cxn ang="0">
                <a:pos x="20" y="26"/>
              </a:cxn>
              <a:cxn ang="0">
                <a:pos x="20" y="30"/>
              </a:cxn>
              <a:cxn ang="0">
                <a:pos x="19" y="35"/>
              </a:cxn>
              <a:cxn ang="0">
                <a:pos x="18" y="39"/>
              </a:cxn>
              <a:cxn ang="0">
                <a:pos x="15" y="42"/>
              </a:cxn>
              <a:cxn ang="0">
                <a:pos x="12" y="45"/>
              </a:cxn>
              <a:cxn ang="0">
                <a:pos x="9" y="48"/>
              </a:cxn>
              <a:cxn ang="0">
                <a:pos x="4" y="49"/>
              </a:cxn>
              <a:cxn ang="0">
                <a:pos x="0" y="50"/>
              </a:cxn>
              <a:cxn ang="0">
                <a:pos x="74" y="68"/>
              </a:cxn>
              <a:cxn ang="0">
                <a:pos x="87" y="111"/>
              </a:cxn>
              <a:cxn ang="0">
                <a:pos x="166" y="123"/>
              </a:cxn>
              <a:cxn ang="0">
                <a:pos x="192" y="155"/>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21" name="Freeform 473"/>
          <p:cNvSpPr>
            <a:spLocks/>
          </p:cNvSpPr>
          <p:nvPr>
            <p:custDataLst>
              <p:tags r:id="rId311"/>
            </p:custDataLst>
          </p:nvPr>
        </p:nvSpPr>
        <p:spPr bwMode="auto">
          <a:xfrm>
            <a:off x="4140200" y="2078038"/>
            <a:ext cx="19050" cy="60325"/>
          </a:xfrm>
          <a:custGeom>
            <a:avLst/>
            <a:gdLst/>
            <a:ahLst/>
            <a:cxnLst>
              <a:cxn ang="0">
                <a:pos x="0" y="25"/>
              </a:cxn>
              <a:cxn ang="0">
                <a:pos x="2" y="18"/>
              </a:cxn>
              <a:cxn ang="0">
                <a:pos x="1" y="14"/>
              </a:cxn>
              <a:cxn ang="0">
                <a:pos x="2" y="13"/>
              </a:cxn>
              <a:cxn ang="0">
                <a:pos x="3" y="13"/>
              </a:cxn>
              <a:cxn ang="0">
                <a:pos x="6" y="12"/>
              </a:cxn>
              <a:cxn ang="0">
                <a:pos x="13" y="12"/>
              </a:cxn>
              <a:cxn ang="0">
                <a:pos x="46" y="0"/>
              </a:cxn>
              <a:cxn ang="0">
                <a:pos x="46" y="50"/>
              </a:cxn>
              <a:cxn ang="0">
                <a:pos x="40" y="49"/>
              </a:cxn>
              <a:cxn ang="0">
                <a:pos x="33" y="45"/>
              </a:cxn>
              <a:cxn ang="0">
                <a:pos x="25" y="41"/>
              </a:cxn>
              <a:cxn ang="0">
                <a:pos x="17" y="37"/>
              </a:cxn>
              <a:cxn ang="0">
                <a:pos x="5" y="28"/>
              </a:cxn>
              <a:cxn ang="0">
                <a:pos x="0" y="25"/>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22" name="Freeform 474"/>
          <p:cNvSpPr>
            <a:spLocks/>
          </p:cNvSpPr>
          <p:nvPr>
            <p:custDataLst>
              <p:tags r:id="rId312"/>
            </p:custDataLst>
          </p:nvPr>
        </p:nvSpPr>
        <p:spPr bwMode="auto">
          <a:xfrm>
            <a:off x="4837113" y="3962400"/>
            <a:ext cx="69850" cy="241300"/>
          </a:xfrm>
          <a:custGeom>
            <a:avLst/>
            <a:gdLst/>
            <a:ahLst/>
            <a:cxnLst>
              <a:cxn ang="0">
                <a:pos x="10" y="282"/>
              </a:cxn>
              <a:cxn ang="0">
                <a:pos x="19" y="290"/>
              </a:cxn>
              <a:cxn ang="0">
                <a:pos x="37" y="300"/>
              </a:cxn>
              <a:cxn ang="0">
                <a:pos x="58" y="306"/>
              </a:cxn>
              <a:cxn ang="0">
                <a:pos x="70" y="312"/>
              </a:cxn>
              <a:cxn ang="0">
                <a:pos x="80" y="320"/>
              </a:cxn>
              <a:cxn ang="0">
                <a:pos x="86" y="331"/>
              </a:cxn>
              <a:cxn ang="0">
                <a:pos x="86" y="347"/>
              </a:cxn>
              <a:cxn ang="0">
                <a:pos x="78" y="363"/>
              </a:cxn>
              <a:cxn ang="0">
                <a:pos x="68" y="375"/>
              </a:cxn>
              <a:cxn ang="0">
                <a:pos x="62" y="388"/>
              </a:cxn>
              <a:cxn ang="0">
                <a:pos x="60" y="400"/>
              </a:cxn>
              <a:cxn ang="0">
                <a:pos x="64" y="411"/>
              </a:cxn>
              <a:cxn ang="0">
                <a:pos x="76" y="424"/>
              </a:cxn>
              <a:cxn ang="0">
                <a:pos x="104" y="445"/>
              </a:cxn>
              <a:cxn ang="0">
                <a:pos x="120" y="443"/>
              </a:cxn>
              <a:cxn ang="0">
                <a:pos x="120" y="423"/>
              </a:cxn>
              <a:cxn ang="0">
                <a:pos x="131" y="413"/>
              </a:cxn>
              <a:cxn ang="0">
                <a:pos x="145" y="407"/>
              </a:cxn>
              <a:cxn ang="0">
                <a:pos x="153" y="402"/>
              </a:cxn>
              <a:cxn ang="0">
                <a:pos x="160" y="393"/>
              </a:cxn>
              <a:cxn ang="0">
                <a:pos x="166" y="375"/>
              </a:cxn>
              <a:cxn ang="0">
                <a:pos x="165" y="350"/>
              </a:cxn>
              <a:cxn ang="0">
                <a:pos x="158" y="328"/>
              </a:cxn>
              <a:cxn ang="0">
                <a:pos x="148" y="307"/>
              </a:cxn>
              <a:cxn ang="0">
                <a:pos x="141" y="284"/>
              </a:cxn>
              <a:cxn ang="0">
                <a:pos x="135" y="269"/>
              </a:cxn>
              <a:cxn ang="0">
                <a:pos x="118" y="251"/>
              </a:cxn>
              <a:cxn ang="0">
                <a:pos x="97" y="224"/>
              </a:cxn>
              <a:cxn ang="0">
                <a:pos x="85" y="206"/>
              </a:cxn>
              <a:cxn ang="0">
                <a:pos x="80" y="195"/>
              </a:cxn>
              <a:cxn ang="0">
                <a:pos x="81" y="177"/>
              </a:cxn>
              <a:cxn ang="0">
                <a:pos x="88" y="147"/>
              </a:cxn>
              <a:cxn ang="0">
                <a:pos x="96" y="129"/>
              </a:cxn>
              <a:cxn ang="0">
                <a:pos x="98" y="113"/>
              </a:cxn>
              <a:cxn ang="0">
                <a:pos x="95" y="82"/>
              </a:cxn>
              <a:cxn ang="0">
                <a:pos x="92" y="45"/>
              </a:cxn>
              <a:cxn ang="0">
                <a:pos x="89" y="18"/>
              </a:cxn>
              <a:cxn ang="0">
                <a:pos x="71" y="8"/>
              </a:cxn>
              <a:cxn ang="0">
                <a:pos x="33" y="4"/>
              </a:cxn>
              <a:cxn ang="0">
                <a:pos x="12" y="10"/>
              </a:cxn>
              <a:cxn ang="0">
                <a:pos x="22" y="25"/>
              </a:cxn>
              <a:cxn ang="0">
                <a:pos x="33" y="30"/>
              </a:cxn>
              <a:cxn ang="0">
                <a:pos x="40" y="44"/>
              </a:cxn>
              <a:cxn ang="0">
                <a:pos x="40" y="64"/>
              </a:cxn>
              <a:cxn ang="0">
                <a:pos x="40" y="78"/>
              </a:cxn>
              <a:cxn ang="0">
                <a:pos x="36" y="85"/>
              </a:cxn>
              <a:cxn ang="0">
                <a:pos x="29" y="95"/>
              </a:cxn>
              <a:cxn ang="0">
                <a:pos x="15" y="109"/>
              </a:cxn>
              <a:cxn ang="0">
                <a:pos x="3" y="122"/>
              </a:cxn>
              <a:cxn ang="0">
                <a:pos x="7" y="277"/>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523" name="Freeform 475"/>
          <p:cNvSpPr>
            <a:spLocks/>
          </p:cNvSpPr>
          <p:nvPr>
            <p:custDataLst>
              <p:tags r:id="rId313"/>
            </p:custDataLst>
          </p:nvPr>
        </p:nvSpPr>
        <p:spPr bwMode="auto">
          <a:xfrm>
            <a:off x="4329113" y="2533650"/>
            <a:ext cx="14287" cy="57150"/>
          </a:xfrm>
          <a:custGeom>
            <a:avLst/>
            <a:gdLst/>
            <a:ahLst/>
            <a:cxnLst>
              <a:cxn ang="0">
                <a:pos x="27" y="0"/>
              </a:cxn>
              <a:cxn ang="0">
                <a:pos x="27" y="12"/>
              </a:cxn>
              <a:cxn ang="0">
                <a:pos x="27" y="19"/>
              </a:cxn>
              <a:cxn ang="0">
                <a:pos x="9" y="19"/>
              </a:cxn>
              <a:cxn ang="0">
                <a:pos x="0" y="19"/>
              </a:cxn>
              <a:cxn ang="0">
                <a:pos x="9" y="12"/>
              </a:cxn>
              <a:cxn ang="0">
                <a:pos x="27" y="0"/>
              </a:cxn>
            </a:cxnLst>
            <a:rect l="0" t="0" r="r" b="b"/>
            <a:pathLst>
              <a:path w="27" h="19">
                <a:moveTo>
                  <a:pt x="27" y="0"/>
                </a:moveTo>
                <a:lnTo>
                  <a:pt x="27" y="12"/>
                </a:lnTo>
                <a:lnTo>
                  <a:pt x="27" y="19"/>
                </a:lnTo>
                <a:lnTo>
                  <a:pt x="9" y="19"/>
                </a:lnTo>
                <a:lnTo>
                  <a:pt x="0" y="19"/>
                </a:lnTo>
                <a:lnTo>
                  <a:pt x="9" y="12"/>
                </a:lnTo>
                <a:lnTo>
                  <a:pt x="27"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524" name="Freeform 476"/>
          <p:cNvSpPr>
            <a:spLocks/>
          </p:cNvSpPr>
          <p:nvPr>
            <p:custDataLst>
              <p:tags r:id="rId314"/>
            </p:custDataLst>
          </p:nvPr>
        </p:nvSpPr>
        <p:spPr bwMode="auto">
          <a:xfrm>
            <a:off x="4648200" y="4154488"/>
            <a:ext cx="188913" cy="217487"/>
          </a:xfrm>
          <a:custGeom>
            <a:avLst/>
            <a:gdLst/>
            <a:ahLst/>
            <a:cxnLst>
              <a:cxn ang="0">
                <a:pos x="284" y="8"/>
              </a:cxn>
              <a:cxn ang="0">
                <a:pos x="320" y="27"/>
              </a:cxn>
              <a:cxn ang="0">
                <a:pos x="363" y="47"/>
              </a:cxn>
              <a:cxn ang="0">
                <a:pos x="395" y="58"/>
              </a:cxn>
              <a:cxn ang="0">
                <a:pos x="416" y="61"/>
              </a:cxn>
              <a:cxn ang="0">
                <a:pos x="425" y="81"/>
              </a:cxn>
              <a:cxn ang="0">
                <a:pos x="429" y="120"/>
              </a:cxn>
              <a:cxn ang="0">
                <a:pos x="434" y="157"/>
              </a:cxn>
              <a:cxn ang="0">
                <a:pos x="438" y="195"/>
              </a:cxn>
              <a:cxn ang="0">
                <a:pos x="438" y="223"/>
              </a:cxn>
              <a:cxn ang="0">
                <a:pos x="435" y="237"/>
              </a:cxn>
              <a:cxn ang="0">
                <a:pos x="425" y="259"/>
              </a:cxn>
              <a:cxn ang="0">
                <a:pos x="407" y="287"/>
              </a:cxn>
              <a:cxn ang="0">
                <a:pos x="391" y="307"/>
              </a:cxn>
              <a:cxn ang="0">
                <a:pos x="381" y="320"/>
              </a:cxn>
              <a:cxn ang="0">
                <a:pos x="374" y="332"/>
              </a:cxn>
              <a:cxn ang="0">
                <a:pos x="372" y="352"/>
              </a:cxn>
              <a:cxn ang="0">
                <a:pos x="359" y="372"/>
              </a:cxn>
              <a:cxn ang="0">
                <a:pos x="321" y="401"/>
              </a:cxn>
              <a:cxn ang="0">
                <a:pos x="205" y="388"/>
              </a:cxn>
              <a:cxn ang="0">
                <a:pos x="182" y="379"/>
              </a:cxn>
              <a:cxn ang="0">
                <a:pos x="165" y="370"/>
              </a:cxn>
              <a:cxn ang="0">
                <a:pos x="150" y="359"/>
              </a:cxn>
              <a:cxn ang="0">
                <a:pos x="139" y="346"/>
              </a:cxn>
              <a:cxn ang="0">
                <a:pos x="124" y="322"/>
              </a:cxn>
              <a:cxn ang="0">
                <a:pos x="108" y="296"/>
              </a:cxn>
              <a:cxn ang="0">
                <a:pos x="94" y="279"/>
              </a:cxn>
              <a:cxn ang="0">
                <a:pos x="72" y="259"/>
              </a:cxn>
              <a:cxn ang="0">
                <a:pos x="44" y="234"/>
              </a:cxn>
              <a:cxn ang="0">
                <a:pos x="24" y="213"/>
              </a:cxn>
              <a:cxn ang="0">
                <a:pos x="13" y="195"/>
              </a:cxn>
              <a:cxn ang="0">
                <a:pos x="4" y="176"/>
              </a:cxn>
              <a:cxn ang="0">
                <a:pos x="0" y="154"/>
              </a:cxn>
              <a:cxn ang="0">
                <a:pos x="18" y="141"/>
              </a:cxn>
              <a:cxn ang="0">
                <a:pos x="40" y="141"/>
              </a:cxn>
              <a:cxn ang="0">
                <a:pos x="53" y="141"/>
              </a:cxn>
              <a:cxn ang="0">
                <a:pos x="63" y="138"/>
              </a:cxn>
              <a:cxn ang="0">
                <a:pos x="77" y="131"/>
              </a:cxn>
              <a:cxn ang="0">
                <a:pos x="99" y="108"/>
              </a:cxn>
              <a:cxn ang="0">
                <a:pos x="117" y="87"/>
              </a:cxn>
              <a:cxn ang="0">
                <a:pos x="130" y="80"/>
              </a:cxn>
              <a:cxn ang="0">
                <a:pos x="150" y="71"/>
              </a:cxn>
              <a:cxn ang="0">
                <a:pos x="179" y="60"/>
              </a:cxn>
              <a:cxn ang="0">
                <a:pos x="203" y="50"/>
              </a:cxn>
              <a:cxn ang="0">
                <a:pos x="211" y="43"/>
              </a:cxn>
              <a:cxn ang="0">
                <a:pos x="210" y="38"/>
              </a:cxn>
              <a:cxn ang="0">
                <a:pos x="211" y="30"/>
              </a:cxn>
              <a:cxn ang="0">
                <a:pos x="213" y="17"/>
              </a:cxn>
              <a:cxn ang="0">
                <a:pos x="217" y="12"/>
              </a:cxn>
              <a:cxn ang="0">
                <a:pos x="225" y="12"/>
              </a:cxn>
              <a:cxn ang="0">
                <a:pos x="232" y="9"/>
              </a:cxn>
              <a:cxn ang="0">
                <a:pos x="236" y="4"/>
              </a:cxn>
              <a:cxn ang="0">
                <a:pos x="244" y="2"/>
              </a:cxn>
              <a:cxn ang="0">
                <a:pos x="251" y="3"/>
              </a:cxn>
              <a:cxn ang="0">
                <a:pos x="264" y="1"/>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525" name="Freeform 477"/>
          <p:cNvSpPr>
            <a:spLocks/>
          </p:cNvSpPr>
          <p:nvPr>
            <p:custDataLst>
              <p:tags r:id="rId315"/>
            </p:custDataLst>
          </p:nvPr>
        </p:nvSpPr>
        <p:spPr bwMode="auto">
          <a:xfrm>
            <a:off x="4560888" y="3930650"/>
            <a:ext cx="293687" cy="300038"/>
          </a:xfrm>
          <a:custGeom>
            <a:avLst/>
            <a:gdLst/>
            <a:ahLst/>
            <a:cxnLst>
              <a:cxn ang="0">
                <a:pos x="513" y="8"/>
              </a:cxn>
              <a:cxn ang="0">
                <a:pos x="552" y="26"/>
              </a:cxn>
              <a:cxn ang="0">
                <a:pos x="645" y="63"/>
              </a:cxn>
              <a:cxn ang="0">
                <a:pos x="660" y="88"/>
              </a:cxn>
              <a:cxn ang="0">
                <a:pos x="678" y="94"/>
              </a:cxn>
              <a:cxn ang="0">
                <a:pos x="678" y="127"/>
              </a:cxn>
              <a:cxn ang="0">
                <a:pos x="677" y="144"/>
              </a:cxn>
              <a:cxn ang="0">
                <a:pos x="667" y="158"/>
              </a:cxn>
              <a:cxn ang="0">
                <a:pos x="647" y="178"/>
              </a:cxn>
              <a:cxn ang="0">
                <a:pos x="638" y="346"/>
              </a:cxn>
              <a:cxn ang="0">
                <a:pos x="461" y="388"/>
              </a:cxn>
              <a:cxn ang="0">
                <a:pos x="461" y="415"/>
              </a:cxn>
              <a:cxn ang="0">
                <a:pos x="455" y="435"/>
              </a:cxn>
              <a:cxn ang="0">
                <a:pos x="444" y="435"/>
              </a:cxn>
              <a:cxn ang="0">
                <a:pos x="434" y="440"/>
              </a:cxn>
              <a:cxn ang="0">
                <a:pos x="425" y="445"/>
              </a:cxn>
              <a:cxn ang="0">
                <a:pos x="414" y="447"/>
              </a:cxn>
              <a:cxn ang="0">
                <a:pos x="411" y="463"/>
              </a:cxn>
              <a:cxn ang="0">
                <a:pos x="410" y="474"/>
              </a:cxn>
              <a:cxn ang="0">
                <a:pos x="403" y="483"/>
              </a:cxn>
              <a:cxn ang="0">
                <a:pos x="365" y="498"/>
              </a:cxn>
              <a:cxn ang="0">
                <a:pos x="330" y="513"/>
              </a:cxn>
              <a:cxn ang="0">
                <a:pos x="313" y="525"/>
              </a:cxn>
              <a:cxn ang="0">
                <a:pos x="277" y="564"/>
              </a:cxn>
              <a:cxn ang="0">
                <a:pos x="258" y="573"/>
              </a:cxn>
              <a:cxn ang="0">
                <a:pos x="238" y="574"/>
              </a:cxn>
              <a:cxn ang="0">
                <a:pos x="193" y="574"/>
              </a:cxn>
              <a:cxn ang="0">
                <a:pos x="186" y="559"/>
              </a:cxn>
              <a:cxn ang="0">
                <a:pos x="165" y="547"/>
              </a:cxn>
              <a:cxn ang="0">
                <a:pos x="133" y="545"/>
              </a:cxn>
              <a:cxn ang="0">
                <a:pos x="93" y="556"/>
              </a:cxn>
              <a:cxn ang="0">
                <a:pos x="33" y="527"/>
              </a:cxn>
              <a:cxn ang="0">
                <a:pos x="0" y="285"/>
              </a:cxn>
              <a:cxn ang="0">
                <a:pos x="73" y="286"/>
              </a:cxn>
              <a:cxn ang="0">
                <a:pos x="103" y="282"/>
              </a:cxn>
              <a:cxn ang="0">
                <a:pos x="119" y="275"/>
              </a:cxn>
              <a:cxn ang="0">
                <a:pos x="129" y="256"/>
              </a:cxn>
              <a:cxn ang="0">
                <a:pos x="131" y="229"/>
              </a:cxn>
              <a:cxn ang="0">
                <a:pos x="126" y="185"/>
              </a:cxn>
              <a:cxn ang="0">
                <a:pos x="130" y="165"/>
              </a:cxn>
              <a:cxn ang="0">
                <a:pos x="140" y="171"/>
              </a:cxn>
              <a:cxn ang="0">
                <a:pos x="174" y="175"/>
              </a:cxn>
              <a:cxn ang="0">
                <a:pos x="188" y="186"/>
              </a:cxn>
              <a:cxn ang="0">
                <a:pos x="195" y="201"/>
              </a:cxn>
              <a:cxn ang="0">
                <a:pos x="208" y="210"/>
              </a:cxn>
              <a:cxn ang="0">
                <a:pos x="241" y="217"/>
              </a:cxn>
              <a:cxn ang="0">
                <a:pos x="269" y="214"/>
              </a:cxn>
              <a:cxn ang="0">
                <a:pos x="301" y="199"/>
              </a:cxn>
              <a:cxn ang="0">
                <a:pos x="319" y="196"/>
              </a:cxn>
              <a:cxn ang="0">
                <a:pos x="331" y="193"/>
              </a:cxn>
              <a:cxn ang="0">
                <a:pos x="343" y="190"/>
              </a:cxn>
              <a:cxn ang="0">
                <a:pos x="357" y="182"/>
              </a:cxn>
              <a:cxn ang="0">
                <a:pos x="368" y="168"/>
              </a:cxn>
              <a:cxn ang="0">
                <a:pos x="383" y="126"/>
              </a:cxn>
              <a:cxn ang="0">
                <a:pos x="403" y="47"/>
              </a:cxn>
              <a:cxn ang="0">
                <a:pos x="414" y="10"/>
              </a:cxn>
              <a:cxn ang="0">
                <a:pos x="431" y="6"/>
              </a:cxn>
              <a:cxn ang="0">
                <a:pos x="453" y="8"/>
              </a:cxn>
              <a:cxn ang="0">
                <a:pos x="482" y="1"/>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526" name="Freeform 478"/>
          <p:cNvSpPr>
            <a:spLocks/>
          </p:cNvSpPr>
          <p:nvPr>
            <p:custDataLst>
              <p:tags r:id="rId316"/>
            </p:custDataLst>
          </p:nvPr>
        </p:nvSpPr>
        <p:spPr bwMode="auto">
          <a:xfrm>
            <a:off x="4297363" y="4203700"/>
            <a:ext cx="350837" cy="381000"/>
          </a:xfrm>
          <a:custGeom>
            <a:avLst/>
            <a:gdLst/>
            <a:ahLst/>
            <a:cxnLst>
              <a:cxn ang="0">
                <a:pos x="797" y="42"/>
              </a:cxn>
              <a:cxn ang="0">
                <a:pos x="766" y="26"/>
              </a:cxn>
              <a:cxn ang="0">
                <a:pos x="718" y="33"/>
              </a:cxn>
              <a:cxn ang="0">
                <a:pos x="634" y="44"/>
              </a:cxn>
              <a:cxn ang="0">
                <a:pos x="604" y="55"/>
              </a:cxn>
              <a:cxn ang="0">
                <a:pos x="280" y="40"/>
              </a:cxn>
              <a:cxn ang="0">
                <a:pos x="232" y="37"/>
              </a:cxn>
              <a:cxn ang="0">
                <a:pos x="172" y="17"/>
              </a:cxn>
              <a:cxn ang="0">
                <a:pos x="116" y="0"/>
              </a:cxn>
              <a:cxn ang="0">
                <a:pos x="83" y="5"/>
              </a:cxn>
              <a:cxn ang="0">
                <a:pos x="53" y="24"/>
              </a:cxn>
              <a:cxn ang="0">
                <a:pos x="0" y="55"/>
              </a:cxn>
              <a:cxn ang="0">
                <a:pos x="7" y="68"/>
              </a:cxn>
              <a:cxn ang="0">
                <a:pos x="26" y="74"/>
              </a:cxn>
              <a:cxn ang="0">
                <a:pos x="36" y="129"/>
              </a:cxn>
              <a:cxn ang="0">
                <a:pos x="60" y="192"/>
              </a:cxn>
              <a:cxn ang="0">
                <a:pos x="109" y="276"/>
              </a:cxn>
              <a:cxn ang="0">
                <a:pos x="133" y="300"/>
              </a:cxn>
              <a:cxn ang="0">
                <a:pos x="159" y="302"/>
              </a:cxn>
              <a:cxn ang="0">
                <a:pos x="159" y="332"/>
              </a:cxn>
              <a:cxn ang="0">
                <a:pos x="152" y="359"/>
              </a:cxn>
              <a:cxn ang="0">
                <a:pos x="146" y="394"/>
              </a:cxn>
              <a:cxn ang="0">
                <a:pos x="150" y="425"/>
              </a:cxn>
              <a:cxn ang="0">
                <a:pos x="173" y="484"/>
              </a:cxn>
              <a:cxn ang="0">
                <a:pos x="179" y="518"/>
              </a:cxn>
              <a:cxn ang="0">
                <a:pos x="187" y="606"/>
              </a:cxn>
              <a:cxn ang="0">
                <a:pos x="204" y="647"/>
              </a:cxn>
              <a:cxn ang="0">
                <a:pos x="231" y="690"/>
              </a:cxn>
              <a:cxn ang="0">
                <a:pos x="245" y="700"/>
              </a:cxn>
              <a:cxn ang="0">
                <a:pos x="259" y="715"/>
              </a:cxn>
              <a:cxn ang="0">
                <a:pos x="265" y="678"/>
              </a:cxn>
              <a:cxn ang="0">
                <a:pos x="308" y="696"/>
              </a:cxn>
              <a:cxn ang="0">
                <a:pos x="328" y="713"/>
              </a:cxn>
              <a:cxn ang="0">
                <a:pos x="372" y="726"/>
              </a:cxn>
              <a:cxn ang="0">
                <a:pos x="407" y="723"/>
              </a:cxn>
              <a:cxn ang="0">
                <a:pos x="429" y="710"/>
              </a:cxn>
              <a:cxn ang="0">
                <a:pos x="452" y="675"/>
              </a:cxn>
              <a:cxn ang="0">
                <a:pos x="463" y="529"/>
              </a:cxn>
              <a:cxn ang="0">
                <a:pos x="465" y="480"/>
              </a:cxn>
              <a:cxn ang="0">
                <a:pos x="471" y="469"/>
              </a:cxn>
              <a:cxn ang="0">
                <a:pos x="463" y="426"/>
              </a:cxn>
              <a:cxn ang="0">
                <a:pos x="469" y="368"/>
              </a:cxn>
              <a:cxn ang="0">
                <a:pos x="500" y="330"/>
              </a:cxn>
              <a:cxn ang="0">
                <a:pos x="525" y="320"/>
              </a:cxn>
              <a:cxn ang="0">
                <a:pos x="538" y="232"/>
              </a:cxn>
              <a:cxn ang="0">
                <a:pos x="551" y="148"/>
              </a:cxn>
              <a:cxn ang="0">
                <a:pos x="541" y="124"/>
              </a:cxn>
              <a:cxn ang="0">
                <a:pos x="531" y="99"/>
              </a:cxn>
              <a:cxn ang="0">
                <a:pos x="539" y="86"/>
              </a:cxn>
              <a:cxn ang="0">
                <a:pos x="617" y="80"/>
              </a:cxn>
              <a:cxn ang="0">
                <a:pos x="708" y="63"/>
              </a:cxn>
              <a:cxn ang="0">
                <a:pos x="803" y="61"/>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527" name="Freeform 479"/>
          <p:cNvSpPr>
            <a:spLocks/>
          </p:cNvSpPr>
          <p:nvPr>
            <p:custDataLst>
              <p:tags r:id="rId317"/>
            </p:custDataLst>
          </p:nvPr>
        </p:nvSpPr>
        <p:spPr bwMode="auto">
          <a:xfrm>
            <a:off x="3576638" y="3133725"/>
            <a:ext cx="161925" cy="141288"/>
          </a:xfrm>
          <a:custGeom>
            <a:avLst/>
            <a:gdLst/>
            <a:ahLst/>
            <a:cxnLst>
              <a:cxn ang="0">
                <a:pos x="203" y="250"/>
              </a:cxn>
              <a:cxn ang="0">
                <a:pos x="163" y="246"/>
              </a:cxn>
              <a:cxn ang="0">
                <a:pos x="121" y="247"/>
              </a:cxn>
              <a:cxn ang="0">
                <a:pos x="92" y="250"/>
              </a:cxn>
              <a:cxn ang="0">
                <a:pos x="74" y="255"/>
              </a:cxn>
              <a:cxn ang="0">
                <a:pos x="26" y="271"/>
              </a:cxn>
              <a:cxn ang="0">
                <a:pos x="20" y="270"/>
              </a:cxn>
              <a:cxn ang="0">
                <a:pos x="17" y="266"/>
              </a:cxn>
              <a:cxn ang="0">
                <a:pos x="18" y="254"/>
              </a:cxn>
              <a:cxn ang="0">
                <a:pos x="26" y="228"/>
              </a:cxn>
              <a:cxn ang="0">
                <a:pos x="61" y="226"/>
              </a:cxn>
              <a:cxn ang="0">
                <a:pos x="89" y="222"/>
              </a:cxn>
              <a:cxn ang="0">
                <a:pos x="115" y="218"/>
              </a:cxn>
              <a:cxn ang="0">
                <a:pos x="146" y="216"/>
              </a:cxn>
              <a:cxn ang="0">
                <a:pos x="182" y="218"/>
              </a:cxn>
              <a:cxn ang="0">
                <a:pos x="199" y="218"/>
              </a:cxn>
              <a:cxn ang="0">
                <a:pos x="219" y="216"/>
              </a:cxn>
              <a:cxn ang="0">
                <a:pos x="215" y="208"/>
              </a:cxn>
              <a:cxn ang="0">
                <a:pos x="210" y="201"/>
              </a:cxn>
              <a:cxn ang="0">
                <a:pos x="195" y="194"/>
              </a:cxn>
              <a:cxn ang="0">
                <a:pos x="175" y="191"/>
              </a:cxn>
              <a:cxn ang="0">
                <a:pos x="152" y="190"/>
              </a:cxn>
              <a:cxn ang="0">
                <a:pos x="93" y="192"/>
              </a:cxn>
              <a:cxn ang="0">
                <a:pos x="64" y="196"/>
              </a:cxn>
              <a:cxn ang="0">
                <a:pos x="33" y="203"/>
              </a:cxn>
              <a:cxn ang="0">
                <a:pos x="38" y="183"/>
              </a:cxn>
              <a:cxn ang="0">
                <a:pos x="39" y="172"/>
              </a:cxn>
              <a:cxn ang="0">
                <a:pos x="26" y="164"/>
              </a:cxn>
              <a:cxn ang="0">
                <a:pos x="13" y="160"/>
              </a:cxn>
              <a:cxn ang="0">
                <a:pos x="11" y="147"/>
              </a:cxn>
              <a:cxn ang="0">
                <a:pos x="6" y="143"/>
              </a:cxn>
              <a:cxn ang="0">
                <a:pos x="2" y="141"/>
              </a:cxn>
              <a:cxn ang="0">
                <a:pos x="0" y="135"/>
              </a:cxn>
              <a:cxn ang="0">
                <a:pos x="5" y="115"/>
              </a:cxn>
              <a:cxn ang="0">
                <a:pos x="17" y="92"/>
              </a:cxn>
              <a:cxn ang="0">
                <a:pos x="30" y="69"/>
              </a:cxn>
              <a:cxn ang="0">
                <a:pos x="39" y="49"/>
              </a:cxn>
              <a:cxn ang="0">
                <a:pos x="48" y="42"/>
              </a:cxn>
              <a:cxn ang="0">
                <a:pos x="49" y="48"/>
              </a:cxn>
              <a:cxn ang="0">
                <a:pos x="52" y="36"/>
              </a:cxn>
              <a:cxn ang="0">
                <a:pos x="75" y="31"/>
              </a:cxn>
              <a:cxn ang="0">
                <a:pos x="114" y="18"/>
              </a:cxn>
              <a:cxn ang="0">
                <a:pos x="165" y="0"/>
              </a:cxn>
              <a:cxn ang="0">
                <a:pos x="184" y="15"/>
              </a:cxn>
              <a:cxn ang="0">
                <a:pos x="202" y="24"/>
              </a:cxn>
              <a:cxn ang="0">
                <a:pos x="220" y="29"/>
              </a:cxn>
              <a:cxn ang="0">
                <a:pos x="239" y="30"/>
              </a:cxn>
              <a:cxn ang="0">
                <a:pos x="241" y="52"/>
              </a:cxn>
              <a:cxn ang="0">
                <a:pos x="247" y="69"/>
              </a:cxn>
              <a:cxn ang="0">
                <a:pos x="254" y="84"/>
              </a:cxn>
              <a:cxn ang="0">
                <a:pos x="264" y="95"/>
              </a:cxn>
              <a:cxn ang="0">
                <a:pos x="305" y="129"/>
              </a:cxn>
              <a:cxn ang="0">
                <a:pos x="352" y="234"/>
              </a:cxn>
              <a:cxn ang="0">
                <a:pos x="359" y="257"/>
              </a:cxn>
              <a:cxn ang="0">
                <a:pos x="365" y="271"/>
              </a:cxn>
              <a:cxn ang="0">
                <a:pos x="321" y="259"/>
              </a:cxn>
              <a:cxn ang="0">
                <a:pos x="275" y="252"/>
              </a:cxn>
              <a:cxn ang="0">
                <a:pos x="248" y="251"/>
              </a:cxn>
              <a:cxn ang="0">
                <a:pos x="219" y="252"/>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528" name="Freeform 480"/>
          <p:cNvSpPr>
            <a:spLocks/>
          </p:cNvSpPr>
          <p:nvPr>
            <p:custDataLst>
              <p:tags r:id="rId318"/>
            </p:custDataLst>
          </p:nvPr>
        </p:nvSpPr>
        <p:spPr bwMode="auto">
          <a:xfrm>
            <a:off x="4749800" y="3695700"/>
            <a:ext cx="269875" cy="334963"/>
          </a:xfrm>
          <a:custGeom>
            <a:avLst/>
            <a:gdLst/>
            <a:ahLst/>
            <a:cxnLst>
              <a:cxn ang="0">
                <a:pos x="146" y="12"/>
              </a:cxn>
              <a:cxn ang="0">
                <a:pos x="239" y="12"/>
              </a:cxn>
              <a:cxn ang="0">
                <a:pos x="287" y="5"/>
              </a:cxn>
              <a:cxn ang="0">
                <a:pos x="326" y="22"/>
              </a:cxn>
              <a:cxn ang="0">
                <a:pos x="396" y="66"/>
              </a:cxn>
              <a:cxn ang="0">
                <a:pos x="465" y="111"/>
              </a:cxn>
              <a:cxn ang="0">
                <a:pos x="469" y="131"/>
              </a:cxn>
              <a:cxn ang="0">
                <a:pos x="480" y="153"/>
              </a:cxn>
              <a:cxn ang="0">
                <a:pos x="497" y="170"/>
              </a:cxn>
              <a:cxn ang="0">
                <a:pos x="519" y="183"/>
              </a:cxn>
              <a:cxn ang="0">
                <a:pos x="543" y="190"/>
              </a:cxn>
              <a:cxn ang="0">
                <a:pos x="554" y="195"/>
              </a:cxn>
              <a:cxn ang="0">
                <a:pos x="565" y="205"/>
              </a:cxn>
              <a:cxn ang="0">
                <a:pos x="561" y="227"/>
              </a:cxn>
              <a:cxn ang="0">
                <a:pos x="537" y="252"/>
              </a:cxn>
              <a:cxn ang="0">
                <a:pos x="525" y="271"/>
              </a:cxn>
              <a:cxn ang="0">
                <a:pos x="533" y="287"/>
              </a:cxn>
              <a:cxn ang="0">
                <a:pos x="547" y="299"/>
              </a:cxn>
              <a:cxn ang="0">
                <a:pos x="552" y="425"/>
              </a:cxn>
              <a:cxn ang="0">
                <a:pos x="550" y="439"/>
              </a:cxn>
              <a:cxn ang="0">
                <a:pos x="558" y="462"/>
              </a:cxn>
              <a:cxn ang="0">
                <a:pos x="558" y="489"/>
              </a:cxn>
              <a:cxn ang="0">
                <a:pos x="561" y="515"/>
              </a:cxn>
              <a:cxn ang="0">
                <a:pos x="594" y="549"/>
              </a:cxn>
              <a:cxn ang="0">
                <a:pos x="616" y="579"/>
              </a:cxn>
              <a:cxn ang="0">
                <a:pos x="575" y="600"/>
              </a:cxn>
              <a:cxn ang="0">
                <a:pos x="491" y="631"/>
              </a:cxn>
              <a:cxn ang="0">
                <a:pos x="443" y="638"/>
              </a:cxn>
              <a:cxn ang="0">
                <a:pos x="392" y="628"/>
              </a:cxn>
              <a:cxn ang="0">
                <a:pos x="339" y="633"/>
              </a:cxn>
              <a:cxn ang="0">
                <a:pos x="306" y="628"/>
              </a:cxn>
              <a:cxn ang="0">
                <a:pos x="299" y="614"/>
              </a:cxn>
              <a:cxn ang="0">
                <a:pos x="294" y="573"/>
              </a:cxn>
              <a:cxn ang="0">
                <a:pos x="288" y="529"/>
              </a:cxn>
              <a:cxn ang="0">
                <a:pos x="253" y="517"/>
              </a:cxn>
              <a:cxn ang="0">
                <a:pos x="185" y="502"/>
              </a:cxn>
              <a:cxn ang="0">
                <a:pos x="90" y="459"/>
              </a:cxn>
              <a:cxn ang="0">
                <a:pos x="68" y="446"/>
              </a:cxn>
              <a:cxn ang="0">
                <a:pos x="66" y="428"/>
              </a:cxn>
              <a:cxn ang="0">
                <a:pos x="65" y="402"/>
              </a:cxn>
              <a:cxn ang="0">
                <a:pos x="53" y="377"/>
              </a:cxn>
              <a:cxn ang="0">
                <a:pos x="41" y="357"/>
              </a:cxn>
              <a:cxn ang="0">
                <a:pos x="27" y="347"/>
              </a:cxn>
              <a:cxn ang="0">
                <a:pos x="12" y="332"/>
              </a:cxn>
              <a:cxn ang="0">
                <a:pos x="5" y="308"/>
              </a:cxn>
              <a:cxn ang="0">
                <a:pos x="0" y="262"/>
              </a:cxn>
              <a:cxn ang="0">
                <a:pos x="0" y="234"/>
              </a:cxn>
              <a:cxn ang="0">
                <a:pos x="10" y="212"/>
              </a:cxn>
              <a:cxn ang="0">
                <a:pos x="38" y="195"/>
              </a:cxn>
              <a:cxn ang="0">
                <a:pos x="61" y="173"/>
              </a:cxn>
              <a:cxn ang="0">
                <a:pos x="77" y="77"/>
              </a:cxn>
              <a:cxn ang="0">
                <a:pos x="84" y="43"/>
              </a:cxn>
              <a:cxn ang="0">
                <a:pos x="82" y="8"/>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529" name="Freeform 481"/>
          <p:cNvSpPr>
            <a:spLocks/>
          </p:cNvSpPr>
          <p:nvPr>
            <p:custDataLst>
              <p:tags r:id="rId319"/>
            </p:custDataLst>
          </p:nvPr>
        </p:nvSpPr>
        <p:spPr bwMode="auto">
          <a:xfrm>
            <a:off x="7313613" y="2209800"/>
            <a:ext cx="19050" cy="57150"/>
          </a:xfrm>
          <a:custGeom>
            <a:avLst/>
            <a:gdLst/>
            <a:ahLst/>
            <a:cxnLst>
              <a:cxn ang="0">
                <a:pos x="13" y="50"/>
              </a:cxn>
              <a:cxn ang="0">
                <a:pos x="0" y="32"/>
              </a:cxn>
              <a:cxn ang="0">
                <a:pos x="2" y="25"/>
              </a:cxn>
              <a:cxn ang="0">
                <a:pos x="6" y="18"/>
              </a:cxn>
              <a:cxn ang="0">
                <a:pos x="12" y="13"/>
              </a:cxn>
              <a:cxn ang="0">
                <a:pos x="18" y="9"/>
              </a:cxn>
              <a:cxn ang="0">
                <a:pos x="26" y="5"/>
              </a:cxn>
              <a:cxn ang="0">
                <a:pos x="34" y="3"/>
              </a:cxn>
              <a:cxn ang="0">
                <a:pos x="43" y="1"/>
              </a:cxn>
              <a:cxn ang="0">
                <a:pos x="52" y="0"/>
              </a:cxn>
              <a:cxn ang="0">
                <a:pos x="40" y="11"/>
              </a:cxn>
              <a:cxn ang="0">
                <a:pos x="27" y="22"/>
              </a:cxn>
              <a:cxn ang="0">
                <a:pos x="22" y="30"/>
              </a:cxn>
              <a:cxn ang="0">
                <a:pos x="17" y="36"/>
              </a:cxn>
              <a:cxn ang="0">
                <a:pos x="14" y="43"/>
              </a:cxn>
              <a:cxn ang="0">
                <a:pos x="13" y="50"/>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30" name="Freeform 482"/>
          <p:cNvSpPr>
            <a:spLocks/>
          </p:cNvSpPr>
          <p:nvPr>
            <p:custDataLst>
              <p:tags r:id="rId320"/>
            </p:custDataLst>
          </p:nvPr>
        </p:nvSpPr>
        <p:spPr bwMode="auto">
          <a:xfrm>
            <a:off x="7172325" y="2211388"/>
            <a:ext cx="141288" cy="125412"/>
          </a:xfrm>
          <a:custGeom>
            <a:avLst/>
            <a:gdLst/>
            <a:ahLst/>
            <a:cxnLst>
              <a:cxn ang="0">
                <a:pos x="76" y="231"/>
              </a:cxn>
              <a:cxn ang="0">
                <a:pos x="61" y="226"/>
              </a:cxn>
              <a:cxn ang="0">
                <a:pos x="66" y="222"/>
              </a:cxn>
              <a:cxn ang="0">
                <a:pos x="77" y="217"/>
              </a:cxn>
              <a:cxn ang="0">
                <a:pos x="64" y="204"/>
              </a:cxn>
              <a:cxn ang="0">
                <a:pos x="43" y="189"/>
              </a:cxn>
              <a:cxn ang="0">
                <a:pos x="36" y="179"/>
              </a:cxn>
              <a:cxn ang="0">
                <a:pos x="34" y="171"/>
              </a:cxn>
              <a:cxn ang="0">
                <a:pos x="34" y="164"/>
              </a:cxn>
              <a:cxn ang="0">
                <a:pos x="36" y="157"/>
              </a:cxn>
              <a:cxn ang="0">
                <a:pos x="43" y="149"/>
              </a:cxn>
              <a:cxn ang="0">
                <a:pos x="56" y="141"/>
              </a:cxn>
              <a:cxn ang="0">
                <a:pos x="73" y="137"/>
              </a:cxn>
              <a:cxn ang="0">
                <a:pos x="80" y="126"/>
              </a:cxn>
              <a:cxn ang="0">
                <a:pos x="67" y="111"/>
              </a:cxn>
              <a:cxn ang="0">
                <a:pos x="61" y="102"/>
              </a:cxn>
              <a:cxn ang="0">
                <a:pos x="60" y="86"/>
              </a:cxn>
              <a:cxn ang="0">
                <a:pos x="55" y="70"/>
              </a:cxn>
              <a:cxn ang="0">
                <a:pos x="46" y="46"/>
              </a:cxn>
              <a:cxn ang="0">
                <a:pos x="33" y="31"/>
              </a:cxn>
              <a:cxn ang="0">
                <a:pos x="20" y="25"/>
              </a:cxn>
              <a:cxn ang="0">
                <a:pos x="7" y="10"/>
              </a:cxn>
              <a:cxn ang="0">
                <a:pos x="9" y="0"/>
              </a:cxn>
              <a:cxn ang="0">
                <a:pos x="24" y="0"/>
              </a:cxn>
              <a:cxn ang="0">
                <a:pos x="38" y="3"/>
              </a:cxn>
              <a:cxn ang="0">
                <a:pos x="56" y="16"/>
              </a:cxn>
              <a:cxn ang="0">
                <a:pos x="78" y="35"/>
              </a:cxn>
              <a:cxn ang="0">
                <a:pos x="96" y="48"/>
              </a:cxn>
              <a:cxn ang="0">
                <a:pos x="119" y="58"/>
              </a:cxn>
              <a:cxn ang="0">
                <a:pos x="152" y="70"/>
              </a:cxn>
              <a:cxn ang="0">
                <a:pos x="181" y="79"/>
              </a:cxn>
              <a:cxn ang="0">
                <a:pos x="214" y="85"/>
              </a:cxn>
              <a:cxn ang="0">
                <a:pos x="236" y="77"/>
              </a:cxn>
              <a:cxn ang="0">
                <a:pos x="257" y="83"/>
              </a:cxn>
              <a:cxn ang="0">
                <a:pos x="284" y="107"/>
              </a:cxn>
              <a:cxn ang="0">
                <a:pos x="305" y="119"/>
              </a:cxn>
              <a:cxn ang="0">
                <a:pos x="297" y="133"/>
              </a:cxn>
              <a:cxn ang="0">
                <a:pos x="268" y="144"/>
              </a:cxn>
              <a:cxn ang="0">
                <a:pos x="249" y="148"/>
              </a:cxn>
              <a:cxn ang="0">
                <a:pos x="237" y="159"/>
              </a:cxn>
              <a:cxn ang="0">
                <a:pos x="232" y="176"/>
              </a:cxn>
              <a:cxn ang="0">
                <a:pos x="231" y="187"/>
              </a:cxn>
              <a:cxn ang="0">
                <a:pos x="222" y="192"/>
              </a:cxn>
              <a:cxn ang="0">
                <a:pos x="204" y="189"/>
              </a:cxn>
              <a:cxn ang="0">
                <a:pos x="186" y="181"/>
              </a:cxn>
              <a:cxn ang="0">
                <a:pos x="168" y="170"/>
              </a:cxn>
              <a:cxn ang="0">
                <a:pos x="155" y="164"/>
              </a:cxn>
              <a:cxn ang="0">
                <a:pos x="145" y="161"/>
              </a:cxn>
              <a:cxn ang="0">
                <a:pos x="131" y="162"/>
              </a:cxn>
              <a:cxn ang="0">
                <a:pos x="114" y="167"/>
              </a:cxn>
              <a:cxn ang="0">
                <a:pos x="100" y="173"/>
              </a:cxn>
              <a:cxn ang="0">
                <a:pos x="87" y="178"/>
              </a:cxn>
              <a:cxn ang="0">
                <a:pos x="85" y="183"/>
              </a:cxn>
              <a:cxn ang="0">
                <a:pos x="96" y="191"/>
              </a:cxn>
              <a:cxn ang="0">
                <a:pos x="116" y="200"/>
              </a:cxn>
              <a:cxn ang="0">
                <a:pos x="126" y="212"/>
              </a:cxn>
              <a:cxn ang="0">
                <a:pos x="113" y="224"/>
              </a:cxn>
              <a:cxn ang="0">
                <a:pos x="102" y="231"/>
              </a:cxn>
              <a:cxn ang="0">
                <a:pos x="91" y="234"/>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31" name="Freeform 483"/>
          <p:cNvSpPr>
            <a:spLocks/>
          </p:cNvSpPr>
          <p:nvPr>
            <p:custDataLst>
              <p:tags r:id="rId321"/>
            </p:custDataLst>
          </p:nvPr>
        </p:nvSpPr>
        <p:spPr bwMode="auto">
          <a:xfrm>
            <a:off x="7142163" y="2565400"/>
            <a:ext cx="52387" cy="57150"/>
          </a:xfrm>
          <a:custGeom>
            <a:avLst/>
            <a:gdLst/>
            <a:ahLst/>
            <a:cxnLst>
              <a:cxn ang="0">
                <a:pos x="33" y="19"/>
              </a:cxn>
              <a:cxn ang="0">
                <a:pos x="43" y="19"/>
              </a:cxn>
              <a:cxn ang="0">
                <a:pos x="52" y="19"/>
              </a:cxn>
              <a:cxn ang="0">
                <a:pos x="55" y="19"/>
              </a:cxn>
              <a:cxn ang="0">
                <a:pos x="58" y="17"/>
              </a:cxn>
              <a:cxn ang="0">
                <a:pos x="61" y="15"/>
              </a:cxn>
              <a:cxn ang="0">
                <a:pos x="65" y="11"/>
              </a:cxn>
              <a:cxn ang="0">
                <a:pos x="68" y="8"/>
              </a:cxn>
              <a:cxn ang="0">
                <a:pos x="70" y="5"/>
              </a:cxn>
              <a:cxn ang="0">
                <a:pos x="72" y="3"/>
              </a:cxn>
              <a:cxn ang="0">
                <a:pos x="72" y="0"/>
              </a:cxn>
              <a:cxn ang="0">
                <a:pos x="118" y="0"/>
              </a:cxn>
              <a:cxn ang="0">
                <a:pos x="122" y="15"/>
              </a:cxn>
              <a:cxn ang="0">
                <a:pos x="125" y="25"/>
              </a:cxn>
              <a:cxn ang="0">
                <a:pos x="124" y="29"/>
              </a:cxn>
              <a:cxn ang="0">
                <a:pos x="122" y="33"/>
              </a:cxn>
              <a:cxn ang="0">
                <a:pos x="119" y="35"/>
              </a:cxn>
              <a:cxn ang="0">
                <a:pos x="117" y="37"/>
              </a:cxn>
              <a:cxn ang="0">
                <a:pos x="111" y="40"/>
              </a:cxn>
              <a:cxn ang="0">
                <a:pos x="104" y="41"/>
              </a:cxn>
              <a:cxn ang="0">
                <a:pos x="88" y="41"/>
              </a:cxn>
              <a:cxn ang="0">
                <a:pos x="72" y="43"/>
              </a:cxn>
              <a:cxn ang="0">
                <a:pos x="70" y="47"/>
              </a:cxn>
              <a:cxn ang="0">
                <a:pos x="69" y="53"/>
              </a:cxn>
              <a:cxn ang="0">
                <a:pos x="67" y="61"/>
              </a:cxn>
              <a:cxn ang="0">
                <a:pos x="67" y="71"/>
              </a:cxn>
              <a:cxn ang="0">
                <a:pos x="66" y="86"/>
              </a:cxn>
              <a:cxn ang="0">
                <a:pos x="66" y="93"/>
              </a:cxn>
              <a:cxn ang="0">
                <a:pos x="49" y="85"/>
              </a:cxn>
              <a:cxn ang="0">
                <a:pos x="27" y="73"/>
              </a:cxn>
              <a:cxn ang="0">
                <a:pos x="16" y="65"/>
              </a:cxn>
              <a:cxn ang="0">
                <a:pos x="7" y="58"/>
              </a:cxn>
              <a:cxn ang="0">
                <a:pos x="4" y="54"/>
              </a:cxn>
              <a:cxn ang="0">
                <a:pos x="2" y="50"/>
              </a:cxn>
              <a:cxn ang="0">
                <a:pos x="0" y="47"/>
              </a:cxn>
              <a:cxn ang="0">
                <a:pos x="0" y="43"/>
              </a:cxn>
              <a:cxn ang="0">
                <a:pos x="7" y="43"/>
              </a:cxn>
              <a:cxn ang="0">
                <a:pos x="15" y="41"/>
              </a:cxn>
              <a:cxn ang="0">
                <a:pos x="20" y="39"/>
              </a:cxn>
              <a:cxn ang="0">
                <a:pos x="23" y="36"/>
              </a:cxn>
              <a:cxn ang="0">
                <a:pos x="28" y="28"/>
              </a:cxn>
              <a:cxn ang="0">
                <a:pos x="33" y="19"/>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32" name="Freeform 484"/>
          <p:cNvSpPr>
            <a:spLocks/>
          </p:cNvSpPr>
          <p:nvPr>
            <p:custDataLst>
              <p:tags r:id="rId322"/>
            </p:custDataLst>
          </p:nvPr>
        </p:nvSpPr>
        <p:spPr bwMode="auto">
          <a:xfrm>
            <a:off x="7088188" y="2579688"/>
            <a:ext cx="60325" cy="84137"/>
          </a:xfrm>
          <a:custGeom>
            <a:avLst/>
            <a:gdLst/>
            <a:ahLst/>
            <a:cxnLst>
              <a:cxn ang="0">
                <a:pos x="20" y="12"/>
              </a:cxn>
              <a:cxn ang="0">
                <a:pos x="24" y="10"/>
              </a:cxn>
              <a:cxn ang="0">
                <a:pos x="31" y="6"/>
              </a:cxn>
              <a:cxn ang="0">
                <a:pos x="34" y="4"/>
              </a:cxn>
              <a:cxn ang="0">
                <a:pos x="37" y="2"/>
              </a:cxn>
              <a:cxn ang="0">
                <a:pos x="42" y="1"/>
              </a:cxn>
              <a:cxn ang="0">
                <a:pos x="46" y="0"/>
              </a:cxn>
              <a:cxn ang="0">
                <a:pos x="59" y="1"/>
              </a:cxn>
              <a:cxn ang="0">
                <a:pos x="70" y="4"/>
              </a:cxn>
              <a:cxn ang="0">
                <a:pos x="81" y="8"/>
              </a:cxn>
              <a:cxn ang="0">
                <a:pos x="90" y="14"/>
              </a:cxn>
              <a:cxn ang="0">
                <a:pos x="99" y="21"/>
              </a:cxn>
              <a:cxn ang="0">
                <a:pos x="105" y="30"/>
              </a:cxn>
              <a:cxn ang="0">
                <a:pos x="112" y="40"/>
              </a:cxn>
              <a:cxn ang="0">
                <a:pos x="116" y="50"/>
              </a:cxn>
              <a:cxn ang="0">
                <a:pos x="121" y="60"/>
              </a:cxn>
              <a:cxn ang="0">
                <a:pos x="124" y="71"/>
              </a:cxn>
              <a:cxn ang="0">
                <a:pos x="127" y="82"/>
              </a:cxn>
              <a:cxn ang="0">
                <a:pos x="130" y="94"/>
              </a:cxn>
              <a:cxn ang="0">
                <a:pos x="132" y="116"/>
              </a:cxn>
              <a:cxn ang="0">
                <a:pos x="133" y="135"/>
              </a:cxn>
              <a:cxn ang="0">
                <a:pos x="132" y="138"/>
              </a:cxn>
              <a:cxn ang="0">
                <a:pos x="130" y="141"/>
              </a:cxn>
              <a:cxn ang="0">
                <a:pos x="125" y="144"/>
              </a:cxn>
              <a:cxn ang="0">
                <a:pos x="121" y="147"/>
              </a:cxn>
              <a:cxn ang="0">
                <a:pos x="115" y="150"/>
              </a:cxn>
              <a:cxn ang="0">
                <a:pos x="110" y="153"/>
              </a:cxn>
              <a:cxn ang="0">
                <a:pos x="104" y="154"/>
              </a:cxn>
              <a:cxn ang="0">
                <a:pos x="99" y="154"/>
              </a:cxn>
              <a:cxn ang="0">
                <a:pos x="93" y="153"/>
              </a:cxn>
              <a:cxn ang="0">
                <a:pos x="87" y="149"/>
              </a:cxn>
              <a:cxn ang="0">
                <a:pos x="79" y="141"/>
              </a:cxn>
              <a:cxn ang="0">
                <a:pos x="71" y="134"/>
              </a:cxn>
              <a:cxn ang="0">
                <a:pos x="64" y="126"/>
              </a:cxn>
              <a:cxn ang="0">
                <a:pos x="58" y="118"/>
              </a:cxn>
              <a:cxn ang="0">
                <a:pos x="54" y="111"/>
              </a:cxn>
              <a:cxn ang="0">
                <a:pos x="53" y="105"/>
              </a:cxn>
              <a:cxn ang="0">
                <a:pos x="54" y="98"/>
              </a:cxn>
              <a:cxn ang="0">
                <a:pos x="56" y="83"/>
              </a:cxn>
              <a:cxn ang="0">
                <a:pos x="58" y="68"/>
              </a:cxn>
              <a:cxn ang="0">
                <a:pos x="59" y="62"/>
              </a:cxn>
              <a:cxn ang="0">
                <a:pos x="47" y="61"/>
              </a:cxn>
              <a:cxn ang="0">
                <a:pos x="36" y="59"/>
              </a:cxn>
              <a:cxn ang="0">
                <a:pos x="25" y="56"/>
              </a:cxn>
              <a:cxn ang="0">
                <a:pos x="17" y="52"/>
              </a:cxn>
              <a:cxn ang="0">
                <a:pos x="13" y="49"/>
              </a:cxn>
              <a:cxn ang="0">
                <a:pos x="10" y="46"/>
              </a:cxn>
              <a:cxn ang="0">
                <a:pos x="7" y="43"/>
              </a:cxn>
              <a:cxn ang="0">
                <a:pos x="4" y="39"/>
              </a:cxn>
              <a:cxn ang="0">
                <a:pos x="2" y="34"/>
              </a:cxn>
              <a:cxn ang="0">
                <a:pos x="1" y="29"/>
              </a:cxn>
              <a:cxn ang="0">
                <a:pos x="0" y="24"/>
              </a:cxn>
              <a:cxn ang="0">
                <a:pos x="0" y="18"/>
              </a:cxn>
              <a:cxn ang="0">
                <a:pos x="7" y="15"/>
              </a:cxn>
              <a:cxn ang="0">
                <a:pos x="20" y="12"/>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33" name="Freeform 485"/>
          <p:cNvSpPr>
            <a:spLocks/>
          </p:cNvSpPr>
          <p:nvPr>
            <p:custDataLst>
              <p:tags r:id="rId323"/>
            </p:custDataLst>
          </p:nvPr>
        </p:nvSpPr>
        <p:spPr bwMode="auto">
          <a:xfrm>
            <a:off x="7104063" y="2341563"/>
            <a:ext cx="209550" cy="244475"/>
          </a:xfrm>
          <a:custGeom>
            <a:avLst/>
            <a:gdLst/>
            <a:ahLst/>
            <a:cxnLst>
              <a:cxn ang="0">
                <a:pos x="134" y="351"/>
              </a:cxn>
              <a:cxn ang="0">
                <a:pos x="167" y="339"/>
              </a:cxn>
              <a:cxn ang="0">
                <a:pos x="200" y="339"/>
              </a:cxn>
              <a:cxn ang="0">
                <a:pos x="226" y="348"/>
              </a:cxn>
              <a:cxn ang="0">
                <a:pos x="224" y="327"/>
              </a:cxn>
              <a:cxn ang="0">
                <a:pos x="220" y="316"/>
              </a:cxn>
              <a:cxn ang="0">
                <a:pos x="233" y="303"/>
              </a:cxn>
              <a:cxn ang="0">
                <a:pos x="239" y="276"/>
              </a:cxn>
              <a:cxn ang="0">
                <a:pos x="242" y="246"/>
              </a:cxn>
              <a:cxn ang="0">
                <a:pos x="268" y="255"/>
              </a:cxn>
              <a:cxn ang="0">
                <a:pos x="300" y="238"/>
              </a:cxn>
              <a:cxn ang="0">
                <a:pos x="316" y="217"/>
              </a:cxn>
              <a:cxn ang="0">
                <a:pos x="293" y="194"/>
              </a:cxn>
              <a:cxn ang="0">
                <a:pos x="318" y="199"/>
              </a:cxn>
              <a:cxn ang="0">
                <a:pos x="343" y="202"/>
              </a:cxn>
              <a:cxn ang="0">
                <a:pos x="346" y="185"/>
              </a:cxn>
              <a:cxn ang="0">
                <a:pos x="295" y="96"/>
              </a:cxn>
              <a:cxn ang="0">
                <a:pos x="285" y="53"/>
              </a:cxn>
              <a:cxn ang="0">
                <a:pos x="291" y="19"/>
              </a:cxn>
              <a:cxn ang="0">
                <a:pos x="316" y="1"/>
              </a:cxn>
              <a:cxn ang="0">
                <a:pos x="336" y="18"/>
              </a:cxn>
              <a:cxn ang="0">
                <a:pos x="377" y="45"/>
              </a:cxn>
              <a:cxn ang="0">
                <a:pos x="415" y="72"/>
              </a:cxn>
              <a:cxn ang="0">
                <a:pos x="426" y="98"/>
              </a:cxn>
              <a:cxn ang="0">
                <a:pos x="436" y="137"/>
              </a:cxn>
              <a:cxn ang="0">
                <a:pos x="445" y="173"/>
              </a:cxn>
              <a:cxn ang="0">
                <a:pos x="428" y="179"/>
              </a:cxn>
              <a:cxn ang="0">
                <a:pos x="412" y="185"/>
              </a:cxn>
              <a:cxn ang="0">
                <a:pos x="426" y="199"/>
              </a:cxn>
              <a:cxn ang="0">
                <a:pos x="445" y="203"/>
              </a:cxn>
              <a:cxn ang="0">
                <a:pos x="455" y="262"/>
              </a:cxn>
              <a:cxn ang="0">
                <a:pos x="475" y="312"/>
              </a:cxn>
              <a:cxn ang="0">
                <a:pos x="480" y="381"/>
              </a:cxn>
              <a:cxn ang="0">
                <a:pos x="463" y="364"/>
              </a:cxn>
              <a:cxn ang="0">
                <a:pos x="453" y="356"/>
              </a:cxn>
              <a:cxn ang="0">
                <a:pos x="436" y="363"/>
              </a:cxn>
              <a:cxn ang="0">
                <a:pos x="429" y="399"/>
              </a:cxn>
              <a:cxn ang="0">
                <a:pos x="408" y="389"/>
              </a:cxn>
              <a:cxn ang="0">
                <a:pos x="389" y="382"/>
              </a:cxn>
              <a:cxn ang="0">
                <a:pos x="376" y="402"/>
              </a:cxn>
              <a:cxn ang="0">
                <a:pos x="345" y="413"/>
              </a:cxn>
              <a:cxn ang="0">
                <a:pos x="334" y="400"/>
              </a:cxn>
              <a:cxn ang="0">
                <a:pos x="312" y="395"/>
              </a:cxn>
              <a:cxn ang="0">
                <a:pos x="303" y="426"/>
              </a:cxn>
              <a:cxn ang="0">
                <a:pos x="299" y="450"/>
              </a:cxn>
              <a:cxn ang="0">
                <a:pos x="307" y="466"/>
              </a:cxn>
              <a:cxn ang="0">
                <a:pos x="272" y="468"/>
              </a:cxn>
              <a:cxn ang="0">
                <a:pos x="258" y="465"/>
              </a:cxn>
              <a:cxn ang="0">
                <a:pos x="244" y="440"/>
              </a:cxn>
              <a:cxn ang="0">
                <a:pos x="229" y="418"/>
              </a:cxn>
              <a:cxn ang="0">
                <a:pos x="204" y="406"/>
              </a:cxn>
              <a:cxn ang="0">
                <a:pos x="190" y="394"/>
              </a:cxn>
              <a:cxn ang="0">
                <a:pos x="136" y="417"/>
              </a:cxn>
              <a:cxn ang="0">
                <a:pos x="90" y="435"/>
              </a:cxn>
              <a:cxn ang="0">
                <a:pos x="65" y="459"/>
              </a:cxn>
              <a:cxn ang="0">
                <a:pos x="27" y="461"/>
              </a:cxn>
              <a:cxn ang="0">
                <a:pos x="7" y="438"/>
              </a:cxn>
              <a:cxn ang="0">
                <a:pos x="0" y="417"/>
              </a:cxn>
              <a:cxn ang="0">
                <a:pos x="7" y="413"/>
              </a:cxn>
              <a:cxn ang="0">
                <a:pos x="27" y="414"/>
              </a:cxn>
              <a:cxn ang="0">
                <a:pos x="48" y="405"/>
              </a:cxn>
              <a:cxn ang="0">
                <a:pos x="72" y="369"/>
              </a:cxn>
              <a:cxn ang="0">
                <a:pos x="93" y="352"/>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34" name="Freeform 486"/>
          <p:cNvSpPr>
            <a:spLocks/>
          </p:cNvSpPr>
          <p:nvPr>
            <p:custDataLst>
              <p:tags r:id="rId324"/>
            </p:custDataLst>
          </p:nvPr>
        </p:nvSpPr>
        <p:spPr bwMode="auto">
          <a:xfrm>
            <a:off x="4687888" y="1231900"/>
            <a:ext cx="107950" cy="60325"/>
          </a:xfrm>
          <a:custGeom>
            <a:avLst/>
            <a:gdLst/>
            <a:ahLst/>
            <a:cxnLst>
              <a:cxn ang="0">
                <a:pos x="27" y="36"/>
              </a:cxn>
              <a:cxn ang="0">
                <a:pos x="36" y="36"/>
              </a:cxn>
              <a:cxn ang="0">
                <a:pos x="45" y="35"/>
              </a:cxn>
              <a:cxn ang="0">
                <a:pos x="53" y="33"/>
              </a:cxn>
              <a:cxn ang="0">
                <a:pos x="59" y="31"/>
              </a:cxn>
              <a:cxn ang="0">
                <a:pos x="66" y="30"/>
              </a:cxn>
              <a:cxn ang="0">
                <a:pos x="72" y="29"/>
              </a:cxn>
              <a:cxn ang="0">
                <a:pos x="80" y="29"/>
              </a:cxn>
              <a:cxn ang="0">
                <a:pos x="87" y="30"/>
              </a:cxn>
              <a:cxn ang="0">
                <a:pos x="87" y="42"/>
              </a:cxn>
              <a:cxn ang="0">
                <a:pos x="154" y="42"/>
              </a:cxn>
              <a:cxn ang="0">
                <a:pos x="154" y="39"/>
              </a:cxn>
              <a:cxn ang="0">
                <a:pos x="156" y="36"/>
              </a:cxn>
              <a:cxn ang="0">
                <a:pos x="159" y="33"/>
              </a:cxn>
              <a:cxn ang="0">
                <a:pos x="163" y="31"/>
              </a:cxn>
              <a:cxn ang="0">
                <a:pos x="175" y="26"/>
              </a:cxn>
              <a:cxn ang="0">
                <a:pos x="190" y="23"/>
              </a:cxn>
              <a:cxn ang="0">
                <a:pos x="221" y="17"/>
              </a:cxn>
              <a:cxn ang="0">
                <a:pos x="246" y="12"/>
              </a:cxn>
              <a:cxn ang="0">
                <a:pos x="212" y="13"/>
              </a:cxn>
              <a:cxn ang="0">
                <a:pos x="186" y="14"/>
              </a:cxn>
              <a:cxn ang="0">
                <a:pos x="178" y="15"/>
              </a:cxn>
              <a:cxn ang="0">
                <a:pos x="171" y="15"/>
              </a:cxn>
              <a:cxn ang="0">
                <a:pos x="168" y="14"/>
              </a:cxn>
              <a:cxn ang="0">
                <a:pos x="167" y="12"/>
              </a:cxn>
              <a:cxn ang="0">
                <a:pos x="159" y="16"/>
              </a:cxn>
              <a:cxn ang="0">
                <a:pos x="152" y="17"/>
              </a:cxn>
              <a:cxn ang="0">
                <a:pos x="147" y="17"/>
              </a:cxn>
              <a:cxn ang="0">
                <a:pos x="141" y="15"/>
              </a:cxn>
              <a:cxn ang="0">
                <a:pos x="137" y="12"/>
              </a:cxn>
              <a:cxn ang="0">
                <a:pos x="133" y="9"/>
              </a:cxn>
              <a:cxn ang="0">
                <a:pos x="129" y="5"/>
              </a:cxn>
              <a:cxn ang="0">
                <a:pos x="126" y="0"/>
              </a:cxn>
              <a:cxn ang="0">
                <a:pos x="121" y="2"/>
              </a:cxn>
              <a:cxn ang="0">
                <a:pos x="113" y="4"/>
              </a:cxn>
              <a:cxn ang="0">
                <a:pos x="103" y="5"/>
              </a:cxn>
              <a:cxn ang="0">
                <a:pos x="93" y="5"/>
              </a:cxn>
              <a:cxn ang="0">
                <a:pos x="74" y="6"/>
              </a:cxn>
              <a:cxn ang="0">
                <a:pos x="60" y="6"/>
              </a:cxn>
              <a:cxn ang="0">
                <a:pos x="58" y="9"/>
              </a:cxn>
              <a:cxn ang="0">
                <a:pos x="56" y="12"/>
              </a:cxn>
              <a:cxn ang="0">
                <a:pos x="54" y="15"/>
              </a:cxn>
              <a:cxn ang="0">
                <a:pos x="50" y="17"/>
              </a:cxn>
              <a:cxn ang="0">
                <a:pos x="42" y="20"/>
              </a:cxn>
              <a:cxn ang="0">
                <a:pos x="33" y="22"/>
              </a:cxn>
              <a:cxn ang="0">
                <a:pos x="14" y="24"/>
              </a:cxn>
              <a:cxn ang="0">
                <a:pos x="0" y="24"/>
              </a:cxn>
              <a:cxn ang="0">
                <a:pos x="1" y="27"/>
              </a:cxn>
              <a:cxn ang="0">
                <a:pos x="3" y="29"/>
              </a:cxn>
              <a:cxn ang="0">
                <a:pos x="5" y="31"/>
              </a:cxn>
              <a:cxn ang="0">
                <a:pos x="9" y="33"/>
              </a:cxn>
              <a:cxn ang="0">
                <a:pos x="17" y="35"/>
              </a:cxn>
              <a:cxn ang="0">
                <a:pos x="27" y="36"/>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35" name="Freeform 487"/>
          <p:cNvSpPr>
            <a:spLocks/>
          </p:cNvSpPr>
          <p:nvPr>
            <p:custDataLst>
              <p:tags r:id="rId325"/>
            </p:custDataLst>
          </p:nvPr>
        </p:nvSpPr>
        <p:spPr bwMode="auto">
          <a:xfrm>
            <a:off x="4830763" y="1214438"/>
            <a:ext cx="63500" cy="57150"/>
          </a:xfrm>
          <a:custGeom>
            <a:avLst/>
            <a:gdLst/>
            <a:ahLst/>
            <a:cxnLst>
              <a:cxn ang="0">
                <a:pos x="103" y="0"/>
              </a:cxn>
              <a:cxn ang="0">
                <a:pos x="118" y="1"/>
              </a:cxn>
              <a:cxn ang="0">
                <a:pos x="134" y="3"/>
              </a:cxn>
              <a:cxn ang="0">
                <a:pos x="145" y="5"/>
              </a:cxn>
              <a:cxn ang="0">
                <a:pos x="149" y="6"/>
              </a:cxn>
              <a:cxn ang="0">
                <a:pos x="149" y="8"/>
              </a:cxn>
              <a:cxn ang="0">
                <a:pos x="147" y="10"/>
              </a:cxn>
              <a:cxn ang="0">
                <a:pos x="145" y="12"/>
              </a:cxn>
              <a:cxn ang="0">
                <a:pos x="141" y="13"/>
              </a:cxn>
              <a:cxn ang="0">
                <a:pos x="137" y="14"/>
              </a:cxn>
              <a:cxn ang="0">
                <a:pos x="132" y="14"/>
              </a:cxn>
              <a:cxn ang="0">
                <a:pos x="127" y="14"/>
              </a:cxn>
              <a:cxn ang="0">
                <a:pos x="123" y="12"/>
              </a:cxn>
              <a:cxn ang="0">
                <a:pos x="123" y="23"/>
              </a:cxn>
              <a:cxn ang="0">
                <a:pos x="123" y="33"/>
              </a:cxn>
              <a:cxn ang="0">
                <a:pos x="123" y="41"/>
              </a:cxn>
              <a:cxn ang="0">
                <a:pos x="123" y="49"/>
              </a:cxn>
              <a:cxn ang="0">
                <a:pos x="116" y="50"/>
              </a:cxn>
              <a:cxn ang="0">
                <a:pos x="109" y="51"/>
              </a:cxn>
              <a:cxn ang="0">
                <a:pos x="104" y="53"/>
              </a:cxn>
              <a:cxn ang="0">
                <a:pos x="100" y="55"/>
              </a:cxn>
              <a:cxn ang="0">
                <a:pos x="94" y="57"/>
              </a:cxn>
              <a:cxn ang="0">
                <a:pos x="89" y="59"/>
              </a:cxn>
              <a:cxn ang="0">
                <a:pos x="83" y="61"/>
              </a:cxn>
              <a:cxn ang="0">
                <a:pos x="76" y="61"/>
              </a:cxn>
              <a:cxn ang="0">
                <a:pos x="67" y="60"/>
              </a:cxn>
              <a:cxn ang="0">
                <a:pos x="53" y="57"/>
              </a:cxn>
              <a:cxn ang="0">
                <a:pos x="39" y="54"/>
              </a:cxn>
              <a:cxn ang="0">
                <a:pos x="25" y="49"/>
              </a:cxn>
              <a:cxn ang="0">
                <a:pos x="12" y="45"/>
              </a:cxn>
              <a:cxn ang="0">
                <a:pos x="3" y="41"/>
              </a:cxn>
              <a:cxn ang="0">
                <a:pos x="1" y="39"/>
              </a:cxn>
              <a:cxn ang="0">
                <a:pos x="0" y="38"/>
              </a:cxn>
              <a:cxn ang="0">
                <a:pos x="0" y="37"/>
              </a:cxn>
              <a:cxn ang="0">
                <a:pos x="3" y="37"/>
              </a:cxn>
              <a:cxn ang="0">
                <a:pos x="19" y="36"/>
              </a:cxn>
              <a:cxn ang="0">
                <a:pos x="35" y="35"/>
              </a:cxn>
              <a:cxn ang="0">
                <a:pos x="48" y="32"/>
              </a:cxn>
              <a:cxn ang="0">
                <a:pos x="60" y="27"/>
              </a:cxn>
              <a:cxn ang="0">
                <a:pos x="72" y="22"/>
              </a:cxn>
              <a:cxn ang="0">
                <a:pos x="82" y="16"/>
              </a:cxn>
              <a:cxn ang="0">
                <a:pos x="93" y="8"/>
              </a:cxn>
              <a:cxn ang="0">
                <a:pos x="103" y="0"/>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36" name="Freeform 488"/>
          <p:cNvSpPr>
            <a:spLocks/>
          </p:cNvSpPr>
          <p:nvPr>
            <p:custDataLst>
              <p:tags r:id="rId326"/>
            </p:custDataLst>
          </p:nvPr>
        </p:nvSpPr>
        <p:spPr bwMode="auto">
          <a:xfrm>
            <a:off x="4867275" y="1222375"/>
            <a:ext cx="130175" cy="57150"/>
          </a:xfrm>
          <a:custGeom>
            <a:avLst/>
            <a:gdLst/>
            <a:ahLst/>
            <a:cxnLst>
              <a:cxn ang="0">
                <a:pos x="133" y="72"/>
              </a:cxn>
              <a:cxn ang="0">
                <a:pos x="154" y="65"/>
              </a:cxn>
              <a:cxn ang="0">
                <a:pos x="178" y="54"/>
              </a:cxn>
              <a:cxn ang="0">
                <a:pos x="199" y="42"/>
              </a:cxn>
              <a:cxn ang="0">
                <a:pos x="207" y="40"/>
              </a:cxn>
              <a:cxn ang="0">
                <a:pos x="211" y="46"/>
              </a:cxn>
              <a:cxn ang="0">
                <a:pos x="220" y="51"/>
              </a:cxn>
              <a:cxn ang="0">
                <a:pos x="243" y="55"/>
              </a:cxn>
              <a:cxn ang="0">
                <a:pos x="269" y="55"/>
              </a:cxn>
              <a:cxn ang="0">
                <a:pos x="286" y="55"/>
              </a:cxn>
              <a:cxn ang="0">
                <a:pos x="293" y="46"/>
              </a:cxn>
              <a:cxn ang="0">
                <a:pos x="298" y="31"/>
              </a:cxn>
              <a:cxn ang="0">
                <a:pos x="279" y="25"/>
              </a:cxn>
              <a:cxn ang="0">
                <a:pos x="244" y="25"/>
              </a:cxn>
              <a:cxn ang="0">
                <a:pos x="225" y="25"/>
              </a:cxn>
              <a:cxn ang="0">
                <a:pos x="214" y="27"/>
              </a:cxn>
              <a:cxn ang="0">
                <a:pos x="204" y="33"/>
              </a:cxn>
              <a:cxn ang="0">
                <a:pos x="172" y="37"/>
              </a:cxn>
              <a:cxn ang="0">
                <a:pos x="176" y="28"/>
              </a:cxn>
              <a:cxn ang="0">
                <a:pos x="180" y="21"/>
              </a:cxn>
              <a:cxn ang="0">
                <a:pos x="194" y="13"/>
              </a:cxn>
              <a:cxn ang="0">
                <a:pos x="210" y="9"/>
              </a:cxn>
              <a:cxn ang="0">
                <a:pos x="225" y="0"/>
              </a:cxn>
              <a:cxn ang="0">
                <a:pos x="185" y="3"/>
              </a:cxn>
              <a:cxn ang="0">
                <a:pos x="157" y="11"/>
              </a:cxn>
              <a:cxn ang="0">
                <a:pos x="134" y="25"/>
              </a:cxn>
              <a:cxn ang="0">
                <a:pos x="114" y="40"/>
              </a:cxn>
              <a:cxn ang="0">
                <a:pos x="100" y="53"/>
              </a:cxn>
              <a:cxn ang="0">
                <a:pos x="87" y="59"/>
              </a:cxn>
              <a:cxn ang="0">
                <a:pos x="64" y="63"/>
              </a:cxn>
              <a:cxn ang="0">
                <a:pos x="32" y="64"/>
              </a:cxn>
              <a:cxn ang="0">
                <a:pos x="12" y="67"/>
              </a:cxn>
              <a:cxn ang="0">
                <a:pos x="2" y="70"/>
              </a:cxn>
              <a:cxn ang="0">
                <a:pos x="39" y="74"/>
              </a:cxn>
              <a:cxn ang="0">
                <a:pos x="102" y="74"/>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37" name="Freeform 489"/>
          <p:cNvSpPr>
            <a:spLocks/>
          </p:cNvSpPr>
          <p:nvPr>
            <p:custDataLst>
              <p:tags r:id="rId327"/>
            </p:custDataLst>
          </p:nvPr>
        </p:nvSpPr>
        <p:spPr bwMode="auto">
          <a:xfrm>
            <a:off x="5400675" y="1408113"/>
            <a:ext cx="41275" cy="57150"/>
          </a:xfrm>
          <a:custGeom>
            <a:avLst/>
            <a:gdLst/>
            <a:ahLst/>
            <a:cxnLst>
              <a:cxn ang="0">
                <a:pos x="93" y="0"/>
              </a:cxn>
              <a:cxn ang="0">
                <a:pos x="97" y="7"/>
              </a:cxn>
              <a:cxn ang="0">
                <a:pos x="100" y="18"/>
              </a:cxn>
              <a:cxn ang="0">
                <a:pos x="92" y="24"/>
              </a:cxn>
              <a:cxn ang="0">
                <a:pos x="86" y="29"/>
              </a:cxn>
              <a:cxn ang="0">
                <a:pos x="79" y="34"/>
              </a:cxn>
              <a:cxn ang="0">
                <a:pos x="72" y="37"/>
              </a:cxn>
              <a:cxn ang="0">
                <a:pos x="65" y="39"/>
              </a:cxn>
              <a:cxn ang="0">
                <a:pos x="57" y="41"/>
              </a:cxn>
              <a:cxn ang="0">
                <a:pos x="49" y="42"/>
              </a:cxn>
              <a:cxn ang="0">
                <a:pos x="40" y="42"/>
              </a:cxn>
              <a:cxn ang="0">
                <a:pos x="27" y="41"/>
              </a:cxn>
              <a:cxn ang="0">
                <a:pos x="12" y="39"/>
              </a:cxn>
              <a:cxn ang="0">
                <a:pos x="1" y="37"/>
              </a:cxn>
              <a:cxn ang="0">
                <a:pos x="0" y="36"/>
              </a:cxn>
              <a:cxn ang="0">
                <a:pos x="6" y="36"/>
              </a:cxn>
              <a:cxn ang="0">
                <a:pos x="12" y="35"/>
              </a:cxn>
              <a:cxn ang="0">
                <a:pos x="18" y="33"/>
              </a:cxn>
              <a:cxn ang="0">
                <a:pos x="23" y="30"/>
              </a:cxn>
              <a:cxn ang="0">
                <a:pos x="33" y="25"/>
              </a:cxn>
              <a:cxn ang="0">
                <a:pos x="44" y="18"/>
              </a:cxn>
              <a:cxn ang="0">
                <a:pos x="55" y="11"/>
              </a:cxn>
              <a:cxn ang="0">
                <a:pos x="66" y="5"/>
              </a:cxn>
              <a:cxn ang="0">
                <a:pos x="72" y="3"/>
              </a:cxn>
              <a:cxn ang="0">
                <a:pos x="79" y="1"/>
              </a:cxn>
              <a:cxn ang="0">
                <a:pos x="86" y="0"/>
              </a:cxn>
              <a:cxn ang="0">
                <a:pos x="93" y="0"/>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38" name="Freeform 490"/>
          <p:cNvSpPr>
            <a:spLocks/>
          </p:cNvSpPr>
          <p:nvPr>
            <p:custDataLst>
              <p:tags r:id="rId328"/>
            </p:custDataLst>
          </p:nvPr>
        </p:nvSpPr>
        <p:spPr bwMode="auto">
          <a:xfrm>
            <a:off x="5310188" y="1266825"/>
            <a:ext cx="15875" cy="58738"/>
          </a:xfrm>
          <a:custGeom>
            <a:avLst/>
            <a:gdLst/>
            <a:ahLst/>
            <a:cxnLst>
              <a:cxn ang="0">
                <a:pos x="40" y="5"/>
              </a:cxn>
              <a:cxn ang="0">
                <a:pos x="0" y="5"/>
              </a:cxn>
              <a:cxn ang="0">
                <a:pos x="5" y="3"/>
              </a:cxn>
              <a:cxn ang="0">
                <a:pos x="9" y="1"/>
              </a:cxn>
              <a:cxn ang="0">
                <a:pos x="15" y="0"/>
              </a:cxn>
              <a:cxn ang="0">
                <a:pos x="20" y="0"/>
              </a:cxn>
              <a:cxn ang="0">
                <a:pos x="25" y="0"/>
              </a:cxn>
              <a:cxn ang="0">
                <a:pos x="30" y="1"/>
              </a:cxn>
              <a:cxn ang="0">
                <a:pos x="35" y="3"/>
              </a:cxn>
              <a:cxn ang="0">
                <a:pos x="40" y="5"/>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39" name="Freeform 491"/>
          <p:cNvSpPr>
            <a:spLocks/>
          </p:cNvSpPr>
          <p:nvPr>
            <p:custDataLst>
              <p:tags r:id="rId329"/>
            </p:custDataLst>
          </p:nvPr>
        </p:nvSpPr>
        <p:spPr bwMode="auto">
          <a:xfrm>
            <a:off x="5332413" y="1225550"/>
            <a:ext cx="14287" cy="60325"/>
          </a:xfrm>
          <a:custGeom>
            <a:avLst/>
            <a:gdLst/>
            <a:ahLst/>
            <a:cxnLst>
              <a:cxn ang="0">
                <a:pos x="0" y="19"/>
              </a:cxn>
              <a:cxn ang="0">
                <a:pos x="20" y="0"/>
              </a:cxn>
              <a:cxn ang="0">
                <a:pos x="20" y="4"/>
              </a:cxn>
              <a:cxn ang="0">
                <a:pos x="22" y="10"/>
              </a:cxn>
              <a:cxn ang="0">
                <a:pos x="25" y="14"/>
              </a:cxn>
              <a:cxn ang="0">
                <a:pos x="27" y="18"/>
              </a:cxn>
              <a:cxn ang="0">
                <a:pos x="31" y="26"/>
              </a:cxn>
              <a:cxn ang="0">
                <a:pos x="33" y="31"/>
              </a:cxn>
              <a:cxn ang="0">
                <a:pos x="0" y="31"/>
              </a:cxn>
              <a:cxn ang="0">
                <a:pos x="0" y="25"/>
              </a:cxn>
              <a:cxn ang="0">
                <a:pos x="0" y="19"/>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40" name="Freeform 492"/>
          <p:cNvSpPr>
            <a:spLocks/>
          </p:cNvSpPr>
          <p:nvPr>
            <p:custDataLst>
              <p:tags r:id="rId330"/>
            </p:custDataLst>
          </p:nvPr>
        </p:nvSpPr>
        <p:spPr bwMode="auto">
          <a:xfrm>
            <a:off x="5476875" y="1341438"/>
            <a:ext cx="17463" cy="57150"/>
          </a:xfrm>
          <a:custGeom>
            <a:avLst/>
            <a:gdLst/>
            <a:ahLst/>
            <a:cxnLst>
              <a:cxn ang="0">
                <a:pos x="41" y="0"/>
              </a:cxn>
              <a:cxn ang="0">
                <a:pos x="41" y="43"/>
              </a:cxn>
              <a:cxn ang="0">
                <a:pos x="31" y="42"/>
              </a:cxn>
              <a:cxn ang="0">
                <a:pos x="24" y="40"/>
              </a:cxn>
              <a:cxn ang="0">
                <a:pos x="18" y="37"/>
              </a:cxn>
              <a:cxn ang="0">
                <a:pos x="13" y="33"/>
              </a:cxn>
              <a:cxn ang="0">
                <a:pos x="5" y="25"/>
              </a:cxn>
              <a:cxn ang="0">
                <a:pos x="0" y="19"/>
              </a:cxn>
              <a:cxn ang="0">
                <a:pos x="12" y="13"/>
              </a:cxn>
              <a:cxn ang="0">
                <a:pos x="25" y="7"/>
              </a:cxn>
              <a:cxn ang="0">
                <a:pos x="36" y="2"/>
              </a:cxn>
              <a:cxn ang="0">
                <a:pos x="41" y="0"/>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41" name="Freeform 493"/>
          <p:cNvSpPr>
            <a:spLocks/>
          </p:cNvSpPr>
          <p:nvPr>
            <p:custDataLst>
              <p:tags r:id="rId331"/>
            </p:custDataLst>
          </p:nvPr>
        </p:nvSpPr>
        <p:spPr bwMode="auto">
          <a:xfrm>
            <a:off x="5530850" y="1225550"/>
            <a:ext cx="93663" cy="60325"/>
          </a:xfrm>
          <a:custGeom>
            <a:avLst/>
            <a:gdLst/>
            <a:ahLst/>
            <a:cxnLst>
              <a:cxn ang="0">
                <a:pos x="61" y="0"/>
              </a:cxn>
              <a:cxn ang="0">
                <a:pos x="83" y="0"/>
              </a:cxn>
              <a:cxn ang="0">
                <a:pos x="105" y="1"/>
              </a:cxn>
              <a:cxn ang="0">
                <a:pos x="127" y="3"/>
              </a:cxn>
              <a:cxn ang="0">
                <a:pos x="146" y="7"/>
              </a:cxn>
              <a:cxn ang="0">
                <a:pos x="166" y="11"/>
              </a:cxn>
              <a:cxn ang="0">
                <a:pos x="184" y="16"/>
              </a:cxn>
              <a:cxn ang="0">
                <a:pos x="191" y="19"/>
              </a:cxn>
              <a:cxn ang="0">
                <a:pos x="199" y="23"/>
              </a:cxn>
              <a:cxn ang="0">
                <a:pos x="207" y="27"/>
              </a:cxn>
              <a:cxn ang="0">
                <a:pos x="213" y="31"/>
              </a:cxn>
              <a:cxn ang="0">
                <a:pos x="211" y="35"/>
              </a:cxn>
              <a:cxn ang="0">
                <a:pos x="207" y="38"/>
              </a:cxn>
              <a:cxn ang="0">
                <a:pos x="201" y="41"/>
              </a:cxn>
              <a:cxn ang="0">
                <a:pos x="195" y="44"/>
              </a:cxn>
              <a:cxn ang="0">
                <a:pos x="177" y="49"/>
              </a:cxn>
              <a:cxn ang="0">
                <a:pos x="156" y="53"/>
              </a:cxn>
              <a:cxn ang="0">
                <a:pos x="135" y="57"/>
              </a:cxn>
              <a:cxn ang="0">
                <a:pos x="114" y="59"/>
              </a:cxn>
              <a:cxn ang="0">
                <a:pos x="95" y="62"/>
              </a:cxn>
              <a:cxn ang="0">
                <a:pos x="80" y="62"/>
              </a:cxn>
              <a:cxn ang="0">
                <a:pos x="62" y="62"/>
              </a:cxn>
              <a:cxn ang="0">
                <a:pos x="43" y="59"/>
              </a:cxn>
              <a:cxn ang="0">
                <a:pos x="33" y="59"/>
              </a:cxn>
              <a:cxn ang="0">
                <a:pos x="23" y="59"/>
              </a:cxn>
              <a:cxn ang="0">
                <a:pos x="12" y="60"/>
              </a:cxn>
              <a:cxn ang="0">
                <a:pos x="0" y="62"/>
              </a:cxn>
              <a:cxn ang="0">
                <a:pos x="6" y="50"/>
              </a:cxn>
              <a:cxn ang="0">
                <a:pos x="11" y="39"/>
              </a:cxn>
              <a:cxn ang="0">
                <a:pos x="17" y="29"/>
              </a:cxn>
              <a:cxn ang="0">
                <a:pos x="23" y="20"/>
              </a:cxn>
              <a:cxn ang="0">
                <a:pos x="27" y="16"/>
              </a:cxn>
              <a:cxn ang="0">
                <a:pos x="30" y="12"/>
              </a:cxn>
              <a:cxn ang="0">
                <a:pos x="34" y="9"/>
              </a:cxn>
              <a:cxn ang="0">
                <a:pos x="39" y="6"/>
              </a:cxn>
              <a:cxn ang="0">
                <a:pos x="43" y="3"/>
              </a:cxn>
              <a:cxn ang="0">
                <a:pos x="49" y="1"/>
              </a:cxn>
              <a:cxn ang="0">
                <a:pos x="54" y="0"/>
              </a:cxn>
              <a:cxn ang="0">
                <a:pos x="61" y="0"/>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42" name="Freeform 494"/>
          <p:cNvSpPr>
            <a:spLocks/>
          </p:cNvSpPr>
          <p:nvPr>
            <p:custDataLst>
              <p:tags r:id="rId332"/>
            </p:custDataLst>
          </p:nvPr>
        </p:nvSpPr>
        <p:spPr bwMode="auto">
          <a:xfrm>
            <a:off x="5591175" y="1250950"/>
            <a:ext cx="103188" cy="60325"/>
          </a:xfrm>
          <a:custGeom>
            <a:avLst/>
            <a:gdLst/>
            <a:ahLst/>
            <a:cxnLst>
              <a:cxn ang="0">
                <a:pos x="41" y="0"/>
              </a:cxn>
              <a:cxn ang="0">
                <a:pos x="30" y="3"/>
              </a:cxn>
              <a:cxn ang="0">
                <a:pos x="23" y="5"/>
              </a:cxn>
              <a:cxn ang="0">
                <a:pos x="19" y="7"/>
              </a:cxn>
              <a:cxn ang="0">
                <a:pos x="15" y="9"/>
              </a:cxn>
              <a:cxn ang="0">
                <a:pos x="13" y="13"/>
              </a:cxn>
              <a:cxn ang="0">
                <a:pos x="10" y="15"/>
              </a:cxn>
              <a:cxn ang="0">
                <a:pos x="7" y="17"/>
              </a:cxn>
              <a:cxn ang="0">
                <a:pos x="0" y="19"/>
              </a:cxn>
              <a:cxn ang="0">
                <a:pos x="2" y="24"/>
              </a:cxn>
              <a:cxn ang="0">
                <a:pos x="5" y="27"/>
              </a:cxn>
              <a:cxn ang="0">
                <a:pos x="7" y="30"/>
              </a:cxn>
              <a:cxn ang="0">
                <a:pos x="10" y="33"/>
              </a:cxn>
              <a:cxn ang="0">
                <a:pos x="17" y="36"/>
              </a:cxn>
              <a:cxn ang="0">
                <a:pos x="24" y="38"/>
              </a:cxn>
              <a:cxn ang="0">
                <a:pos x="41" y="38"/>
              </a:cxn>
              <a:cxn ang="0">
                <a:pos x="54" y="38"/>
              </a:cxn>
              <a:cxn ang="0">
                <a:pos x="153" y="38"/>
              </a:cxn>
              <a:cxn ang="0">
                <a:pos x="155" y="41"/>
              </a:cxn>
              <a:cxn ang="0">
                <a:pos x="156" y="44"/>
              </a:cxn>
              <a:cxn ang="0">
                <a:pos x="159" y="46"/>
              </a:cxn>
              <a:cxn ang="0">
                <a:pos x="162" y="48"/>
              </a:cxn>
              <a:cxn ang="0">
                <a:pos x="167" y="51"/>
              </a:cxn>
              <a:cxn ang="0">
                <a:pos x="174" y="54"/>
              </a:cxn>
              <a:cxn ang="0">
                <a:pos x="188" y="56"/>
              </a:cxn>
              <a:cxn ang="0">
                <a:pos x="200" y="56"/>
              </a:cxn>
              <a:cxn ang="0">
                <a:pos x="204" y="55"/>
              </a:cxn>
              <a:cxn ang="0">
                <a:pos x="210" y="54"/>
              </a:cxn>
              <a:cxn ang="0">
                <a:pos x="214" y="52"/>
              </a:cxn>
              <a:cxn ang="0">
                <a:pos x="220" y="49"/>
              </a:cxn>
              <a:cxn ang="0">
                <a:pos x="230" y="43"/>
              </a:cxn>
              <a:cxn ang="0">
                <a:pos x="239" y="38"/>
              </a:cxn>
              <a:cxn ang="0">
                <a:pos x="232" y="37"/>
              </a:cxn>
              <a:cxn ang="0">
                <a:pos x="225" y="36"/>
              </a:cxn>
              <a:cxn ang="0">
                <a:pos x="219" y="34"/>
              </a:cxn>
              <a:cxn ang="0">
                <a:pos x="213" y="32"/>
              </a:cxn>
              <a:cxn ang="0">
                <a:pos x="201" y="26"/>
              </a:cxn>
              <a:cxn ang="0">
                <a:pos x="190" y="19"/>
              </a:cxn>
              <a:cxn ang="0">
                <a:pos x="178" y="13"/>
              </a:cxn>
              <a:cxn ang="0">
                <a:pos x="167" y="6"/>
              </a:cxn>
              <a:cxn ang="0">
                <a:pos x="160" y="4"/>
              </a:cxn>
              <a:cxn ang="0">
                <a:pos x="154" y="2"/>
              </a:cxn>
              <a:cxn ang="0">
                <a:pos x="147" y="1"/>
              </a:cxn>
              <a:cxn ang="0">
                <a:pos x="140" y="0"/>
              </a:cxn>
              <a:cxn ang="0">
                <a:pos x="134" y="1"/>
              </a:cxn>
              <a:cxn ang="0">
                <a:pos x="127" y="4"/>
              </a:cxn>
              <a:cxn ang="0">
                <a:pos x="124" y="6"/>
              </a:cxn>
              <a:cxn ang="0">
                <a:pos x="122" y="8"/>
              </a:cxn>
              <a:cxn ang="0">
                <a:pos x="121" y="10"/>
              </a:cxn>
              <a:cxn ang="0">
                <a:pos x="120" y="13"/>
              </a:cxn>
              <a:cxn ang="0">
                <a:pos x="100" y="8"/>
              </a:cxn>
              <a:cxn ang="0">
                <a:pos x="80" y="4"/>
              </a:cxn>
              <a:cxn ang="0">
                <a:pos x="61" y="1"/>
              </a:cxn>
              <a:cxn ang="0">
                <a:pos x="41" y="0"/>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43" name="Freeform 495"/>
          <p:cNvSpPr>
            <a:spLocks/>
          </p:cNvSpPr>
          <p:nvPr>
            <p:custDataLst>
              <p:tags r:id="rId333"/>
            </p:custDataLst>
          </p:nvPr>
        </p:nvSpPr>
        <p:spPr bwMode="auto">
          <a:xfrm>
            <a:off x="5708650" y="1265238"/>
            <a:ext cx="82550" cy="57150"/>
          </a:xfrm>
          <a:custGeom>
            <a:avLst/>
            <a:gdLst/>
            <a:ahLst/>
            <a:cxnLst>
              <a:cxn ang="0">
                <a:pos x="14" y="19"/>
              </a:cxn>
              <a:cxn ang="0">
                <a:pos x="41" y="0"/>
              </a:cxn>
              <a:cxn ang="0">
                <a:pos x="44" y="3"/>
              </a:cxn>
              <a:cxn ang="0">
                <a:pos x="50" y="6"/>
              </a:cxn>
              <a:cxn ang="0">
                <a:pos x="58" y="9"/>
              </a:cxn>
              <a:cxn ang="0">
                <a:pos x="67" y="12"/>
              </a:cxn>
              <a:cxn ang="0">
                <a:pos x="89" y="19"/>
              </a:cxn>
              <a:cxn ang="0">
                <a:pos x="114" y="26"/>
              </a:cxn>
              <a:cxn ang="0">
                <a:pos x="139" y="33"/>
              </a:cxn>
              <a:cxn ang="0">
                <a:pos x="161" y="38"/>
              </a:cxn>
              <a:cxn ang="0">
                <a:pos x="177" y="42"/>
              </a:cxn>
              <a:cxn ang="0">
                <a:pos x="187" y="43"/>
              </a:cxn>
              <a:cxn ang="0">
                <a:pos x="187" y="56"/>
              </a:cxn>
              <a:cxn ang="0">
                <a:pos x="187" y="68"/>
              </a:cxn>
              <a:cxn ang="0">
                <a:pos x="170" y="70"/>
              </a:cxn>
              <a:cxn ang="0">
                <a:pos x="151" y="71"/>
              </a:cxn>
              <a:cxn ang="0">
                <a:pos x="133" y="71"/>
              </a:cxn>
              <a:cxn ang="0">
                <a:pos x="116" y="70"/>
              </a:cxn>
              <a:cxn ang="0">
                <a:pos x="85" y="69"/>
              </a:cxn>
              <a:cxn ang="0">
                <a:pos x="61" y="68"/>
              </a:cxn>
              <a:cxn ang="0">
                <a:pos x="55" y="69"/>
              </a:cxn>
              <a:cxn ang="0">
                <a:pos x="51" y="70"/>
              </a:cxn>
              <a:cxn ang="0">
                <a:pos x="45" y="72"/>
              </a:cxn>
              <a:cxn ang="0">
                <a:pos x="41" y="74"/>
              </a:cxn>
              <a:cxn ang="0">
                <a:pos x="33" y="78"/>
              </a:cxn>
              <a:cxn ang="0">
                <a:pos x="28" y="80"/>
              </a:cxn>
              <a:cxn ang="0">
                <a:pos x="22" y="79"/>
              </a:cxn>
              <a:cxn ang="0">
                <a:pos x="18" y="76"/>
              </a:cxn>
              <a:cxn ang="0">
                <a:pos x="14" y="72"/>
              </a:cxn>
              <a:cxn ang="0">
                <a:pos x="9" y="67"/>
              </a:cxn>
              <a:cxn ang="0">
                <a:pos x="6" y="62"/>
              </a:cxn>
              <a:cxn ang="0">
                <a:pos x="3" y="57"/>
              </a:cxn>
              <a:cxn ang="0">
                <a:pos x="2" y="53"/>
              </a:cxn>
              <a:cxn ang="0">
                <a:pos x="0" y="50"/>
              </a:cxn>
              <a:cxn ang="0">
                <a:pos x="2" y="44"/>
              </a:cxn>
              <a:cxn ang="0">
                <a:pos x="3" y="40"/>
              </a:cxn>
              <a:cxn ang="0">
                <a:pos x="5" y="36"/>
              </a:cxn>
              <a:cxn ang="0">
                <a:pos x="7" y="31"/>
              </a:cxn>
              <a:cxn ang="0">
                <a:pos x="13" y="24"/>
              </a:cxn>
              <a:cxn ang="0">
                <a:pos x="14" y="1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44" name="Freeform 496"/>
          <p:cNvSpPr>
            <a:spLocks/>
          </p:cNvSpPr>
          <p:nvPr>
            <p:custDataLst>
              <p:tags r:id="rId334"/>
            </p:custDataLst>
          </p:nvPr>
        </p:nvSpPr>
        <p:spPr bwMode="auto">
          <a:xfrm>
            <a:off x="6235700" y="1390650"/>
            <a:ext cx="79375" cy="58738"/>
          </a:xfrm>
          <a:custGeom>
            <a:avLst/>
            <a:gdLst/>
            <a:ahLst/>
            <a:cxnLst>
              <a:cxn ang="0">
                <a:pos x="50" y="0"/>
              </a:cxn>
              <a:cxn ang="0">
                <a:pos x="63" y="0"/>
              </a:cxn>
              <a:cxn ang="0">
                <a:pos x="75" y="1"/>
              </a:cxn>
              <a:cxn ang="0">
                <a:pos x="86" y="4"/>
              </a:cxn>
              <a:cxn ang="0">
                <a:pos x="97" y="7"/>
              </a:cxn>
              <a:cxn ang="0">
                <a:pos x="106" y="10"/>
              </a:cxn>
              <a:cxn ang="0">
                <a:pos x="116" y="15"/>
              </a:cxn>
              <a:cxn ang="0">
                <a:pos x="124" y="19"/>
              </a:cxn>
              <a:cxn ang="0">
                <a:pos x="131" y="25"/>
              </a:cxn>
              <a:cxn ang="0">
                <a:pos x="159" y="49"/>
              </a:cxn>
              <a:cxn ang="0">
                <a:pos x="183" y="73"/>
              </a:cxn>
              <a:cxn ang="0">
                <a:pos x="137" y="73"/>
              </a:cxn>
              <a:cxn ang="0">
                <a:pos x="128" y="72"/>
              </a:cxn>
              <a:cxn ang="0">
                <a:pos x="117" y="70"/>
              </a:cxn>
              <a:cxn ang="0">
                <a:pos x="104" y="66"/>
              </a:cxn>
              <a:cxn ang="0">
                <a:pos x="90" y="62"/>
              </a:cxn>
              <a:cxn ang="0">
                <a:pos x="73" y="56"/>
              </a:cxn>
              <a:cxn ang="0">
                <a:pos x="58" y="50"/>
              </a:cxn>
              <a:cxn ang="0">
                <a:pos x="42" y="44"/>
              </a:cxn>
              <a:cxn ang="0">
                <a:pos x="28" y="37"/>
              </a:cxn>
              <a:cxn ang="0">
                <a:pos x="16" y="30"/>
              </a:cxn>
              <a:cxn ang="0">
                <a:pos x="7" y="23"/>
              </a:cxn>
              <a:cxn ang="0">
                <a:pos x="4" y="19"/>
              </a:cxn>
              <a:cxn ang="0">
                <a:pos x="2" y="16"/>
              </a:cxn>
              <a:cxn ang="0">
                <a:pos x="1" y="14"/>
              </a:cxn>
              <a:cxn ang="0">
                <a:pos x="0" y="11"/>
              </a:cxn>
              <a:cxn ang="0">
                <a:pos x="1" y="8"/>
              </a:cxn>
              <a:cxn ang="0">
                <a:pos x="3" y="6"/>
              </a:cxn>
              <a:cxn ang="0">
                <a:pos x="7" y="4"/>
              </a:cxn>
              <a:cxn ang="0">
                <a:pos x="13" y="3"/>
              </a:cxn>
              <a:cxn ang="0">
                <a:pos x="19" y="1"/>
              </a:cxn>
              <a:cxn ang="0">
                <a:pos x="28" y="0"/>
              </a:cxn>
              <a:cxn ang="0">
                <a:pos x="38" y="0"/>
              </a:cxn>
              <a:cxn ang="0">
                <a:pos x="50" y="0"/>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45" name="Freeform 497"/>
          <p:cNvSpPr>
            <a:spLocks/>
          </p:cNvSpPr>
          <p:nvPr>
            <p:custDataLst>
              <p:tags r:id="rId335"/>
            </p:custDataLst>
          </p:nvPr>
        </p:nvSpPr>
        <p:spPr bwMode="auto">
          <a:xfrm>
            <a:off x="6302375" y="1408113"/>
            <a:ext cx="33338" cy="57150"/>
          </a:xfrm>
          <a:custGeom>
            <a:avLst/>
            <a:gdLst/>
            <a:ahLst/>
            <a:cxnLst>
              <a:cxn ang="0">
                <a:pos x="0" y="6"/>
              </a:cxn>
              <a:cxn ang="0">
                <a:pos x="23" y="2"/>
              </a:cxn>
              <a:cxn ang="0">
                <a:pos x="41" y="1"/>
              </a:cxn>
              <a:cxn ang="0">
                <a:pos x="60" y="0"/>
              </a:cxn>
              <a:cxn ang="0">
                <a:pos x="79" y="0"/>
              </a:cxn>
              <a:cxn ang="0">
                <a:pos x="79" y="9"/>
              </a:cxn>
              <a:cxn ang="0">
                <a:pos x="79" y="18"/>
              </a:cxn>
              <a:cxn ang="0">
                <a:pos x="79" y="22"/>
              </a:cxn>
              <a:cxn ang="0">
                <a:pos x="75" y="27"/>
              </a:cxn>
              <a:cxn ang="0">
                <a:pos x="72" y="31"/>
              </a:cxn>
              <a:cxn ang="0">
                <a:pos x="68" y="35"/>
              </a:cxn>
              <a:cxn ang="0">
                <a:pos x="62" y="38"/>
              </a:cxn>
              <a:cxn ang="0">
                <a:pos x="57" y="40"/>
              </a:cxn>
              <a:cxn ang="0">
                <a:pos x="51" y="42"/>
              </a:cxn>
              <a:cxn ang="0">
                <a:pos x="46" y="42"/>
              </a:cxn>
              <a:cxn ang="0">
                <a:pos x="40" y="42"/>
              </a:cxn>
              <a:cxn ang="0">
                <a:pos x="35" y="41"/>
              </a:cxn>
              <a:cxn ang="0">
                <a:pos x="29" y="39"/>
              </a:cxn>
              <a:cxn ang="0">
                <a:pos x="25" y="37"/>
              </a:cxn>
              <a:cxn ang="0">
                <a:pos x="16" y="32"/>
              </a:cxn>
              <a:cxn ang="0">
                <a:pos x="11" y="26"/>
              </a:cxn>
              <a:cxn ang="0">
                <a:pos x="5" y="20"/>
              </a:cxn>
              <a:cxn ang="0">
                <a:pos x="2" y="14"/>
              </a:cxn>
              <a:cxn ang="0">
                <a:pos x="0" y="9"/>
              </a:cxn>
              <a:cxn ang="0">
                <a:pos x="0" y="6"/>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46" name="Freeform 498"/>
          <p:cNvSpPr>
            <a:spLocks/>
          </p:cNvSpPr>
          <p:nvPr>
            <p:custDataLst>
              <p:tags r:id="rId336"/>
            </p:custDataLst>
          </p:nvPr>
        </p:nvSpPr>
        <p:spPr bwMode="auto">
          <a:xfrm>
            <a:off x="6332538" y="1419225"/>
            <a:ext cx="52387" cy="58738"/>
          </a:xfrm>
          <a:custGeom>
            <a:avLst/>
            <a:gdLst/>
            <a:ahLst/>
            <a:cxnLst>
              <a:cxn ang="0">
                <a:pos x="113" y="39"/>
              </a:cxn>
              <a:cxn ang="0">
                <a:pos x="112" y="42"/>
              </a:cxn>
              <a:cxn ang="0">
                <a:pos x="109" y="45"/>
              </a:cxn>
              <a:cxn ang="0">
                <a:pos x="106" y="47"/>
              </a:cxn>
              <a:cxn ang="0">
                <a:pos x="103" y="49"/>
              </a:cxn>
              <a:cxn ang="0">
                <a:pos x="94" y="51"/>
              </a:cxn>
              <a:cxn ang="0">
                <a:pos x="85" y="52"/>
              </a:cxn>
              <a:cxn ang="0">
                <a:pos x="66" y="52"/>
              </a:cxn>
              <a:cxn ang="0">
                <a:pos x="53" y="51"/>
              </a:cxn>
              <a:cxn ang="0">
                <a:pos x="47" y="51"/>
              </a:cxn>
              <a:cxn ang="0">
                <a:pos x="39" y="48"/>
              </a:cxn>
              <a:cxn ang="0">
                <a:pos x="30" y="45"/>
              </a:cxn>
              <a:cxn ang="0">
                <a:pos x="21" y="41"/>
              </a:cxn>
              <a:cxn ang="0">
                <a:pos x="13" y="36"/>
              </a:cxn>
              <a:cxn ang="0">
                <a:pos x="6" y="31"/>
              </a:cxn>
              <a:cxn ang="0">
                <a:pos x="4" y="28"/>
              </a:cxn>
              <a:cxn ang="0">
                <a:pos x="2" y="25"/>
              </a:cxn>
              <a:cxn ang="0">
                <a:pos x="1" y="22"/>
              </a:cxn>
              <a:cxn ang="0">
                <a:pos x="0" y="20"/>
              </a:cxn>
              <a:cxn ang="0">
                <a:pos x="1" y="15"/>
              </a:cxn>
              <a:cxn ang="0">
                <a:pos x="1" y="11"/>
              </a:cxn>
              <a:cxn ang="0">
                <a:pos x="3" y="8"/>
              </a:cxn>
              <a:cxn ang="0">
                <a:pos x="5" y="5"/>
              </a:cxn>
              <a:cxn ang="0">
                <a:pos x="7" y="3"/>
              </a:cxn>
              <a:cxn ang="0">
                <a:pos x="10" y="2"/>
              </a:cxn>
              <a:cxn ang="0">
                <a:pos x="14" y="1"/>
              </a:cxn>
              <a:cxn ang="0">
                <a:pos x="17" y="0"/>
              </a:cxn>
              <a:cxn ang="0">
                <a:pos x="26" y="0"/>
              </a:cxn>
              <a:cxn ang="0">
                <a:pos x="36" y="2"/>
              </a:cxn>
              <a:cxn ang="0">
                <a:pos x="46" y="5"/>
              </a:cxn>
              <a:cxn ang="0">
                <a:pos x="57" y="9"/>
              </a:cxn>
              <a:cxn ang="0">
                <a:pos x="77" y="18"/>
              </a:cxn>
              <a:cxn ang="0">
                <a:pos x="95" y="29"/>
              </a:cxn>
              <a:cxn ang="0">
                <a:pos x="108" y="36"/>
              </a:cxn>
              <a:cxn ang="0">
                <a:pos x="113" y="3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47" name="Freeform 499"/>
          <p:cNvSpPr>
            <a:spLocks/>
          </p:cNvSpPr>
          <p:nvPr>
            <p:custDataLst>
              <p:tags r:id="rId337"/>
            </p:custDataLst>
          </p:nvPr>
        </p:nvSpPr>
        <p:spPr bwMode="auto">
          <a:xfrm>
            <a:off x="6103938" y="1392238"/>
            <a:ext cx="61912" cy="58737"/>
          </a:xfrm>
          <a:custGeom>
            <a:avLst/>
            <a:gdLst/>
            <a:ahLst/>
            <a:cxnLst>
              <a:cxn ang="0">
                <a:pos x="0" y="8"/>
              </a:cxn>
              <a:cxn ang="0">
                <a:pos x="8" y="9"/>
              </a:cxn>
              <a:cxn ang="0">
                <a:pos x="19" y="8"/>
              </a:cxn>
              <a:cxn ang="0">
                <a:pos x="30" y="7"/>
              </a:cxn>
              <a:cxn ang="0">
                <a:pos x="42" y="5"/>
              </a:cxn>
              <a:cxn ang="0">
                <a:pos x="53" y="2"/>
              </a:cxn>
              <a:cxn ang="0">
                <a:pos x="64" y="1"/>
              </a:cxn>
              <a:cxn ang="0">
                <a:pos x="73" y="0"/>
              </a:cxn>
              <a:cxn ang="0">
                <a:pos x="80" y="2"/>
              </a:cxn>
              <a:cxn ang="0">
                <a:pos x="139" y="39"/>
              </a:cxn>
              <a:cxn ang="0">
                <a:pos x="133" y="40"/>
              </a:cxn>
              <a:cxn ang="0">
                <a:pos x="125" y="39"/>
              </a:cxn>
              <a:cxn ang="0">
                <a:pos x="116" y="38"/>
              </a:cxn>
              <a:cxn ang="0">
                <a:pos x="106" y="36"/>
              </a:cxn>
              <a:cxn ang="0">
                <a:pos x="86" y="30"/>
              </a:cxn>
              <a:cxn ang="0">
                <a:pos x="64" y="24"/>
              </a:cxn>
              <a:cxn ang="0">
                <a:pos x="44" y="16"/>
              </a:cxn>
              <a:cxn ang="0">
                <a:pos x="26" y="11"/>
              </a:cxn>
              <a:cxn ang="0">
                <a:pos x="17" y="9"/>
              </a:cxn>
              <a:cxn ang="0">
                <a:pos x="11" y="7"/>
              </a:cxn>
              <a:cxn ang="0">
                <a:pos x="4" y="7"/>
              </a:cxn>
              <a:cxn ang="0">
                <a:pos x="0" y="8"/>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48" name="Freeform 500"/>
          <p:cNvSpPr>
            <a:spLocks/>
          </p:cNvSpPr>
          <p:nvPr>
            <p:custDataLst>
              <p:tags r:id="rId338"/>
            </p:custDataLst>
          </p:nvPr>
        </p:nvSpPr>
        <p:spPr bwMode="auto">
          <a:xfrm>
            <a:off x="6403975" y="1333500"/>
            <a:ext cx="139700" cy="57150"/>
          </a:xfrm>
          <a:custGeom>
            <a:avLst/>
            <a:gdLst/>
            <a:ahLst/>
            <a:cxnLst>
              <a:cxn ang="0">
                <a:pos x="10" y="7"/>
              </a:cxn>
              <a:cxn ang="0">
                <a:pos x="31" y="1"/>
              </a:cxn>
              <a:cxn ang="0">
                <a:pos x="53" y="0"/>
              </a:cxn>
              <a:cxn ang="0">
                <a:pos x="73" y="4"/>
              </a:cxn>
              <a:cxn ang="0">
                <a:pos x="92" y="10"/>
              </a:cxn>
              <a:cxn ang="0">
                <a:pos x="110" y="18"/>
              </a:cxn>
              <a:cxn ang="0">
                <a:pos x="122" y="29"/>
              </a:cxn>
              <a:cxn ang="0">
                <a:pos x="130" y="38"/>
              </a:cxn>
              <a:cxn ang="0">
                <a:pos x="136" y="34"/>
              </a:cxn>
              <a:cxn ang="0">
                <a:pos x="139" y="15"/>
              </a:cxn>
              <a:cxn ang="0">
                <a:pos x="161" y="7"/>
              </a:cxn>
              <a:cxn ang="0">
                <a:pos x="216" y="13"/>
              </a:cxn>
              <a:cxn ang="0">
                <a:pos x="258" y="23"/>
              </a:cxn>
              <a:cxn ang="0">
                <a:pos x="283" y="32"/>
              </a:cxn>
              <a:cxn ang="0">
                <a:pos x="305" y="43"/>
              </a:cxn>
              <a:cxn ang="0">
                <a:pos x="320" y="55"/>
              </a:cxn>
              <a:cxn ang="0">
                <a:pos x="316" y="64"/>
              </a:cxn>
              <a:cxn ang="0">
                <a:pos x="294" y="68"/>
              </a:cxn>
              <a:cxn ang="0">
                <a:pos x="259" y="71"/>
              </a:cxn>
              <a:cxn ang="0">
                <a:pos x="210" y="70"/>
              </a:cxn>
              <a:cxn ang="0">
                <a:pos x="167" y="68"/>
              </a:cxn>
              <a:cxn ang="0">
                <a:pos x="133" y="69"/>
              </a:cxn>
              <a:cxn ang="0">
                <a:pos x="90" y="71"/>
              </a:cxn>
              <a:cxn ang="0">
                <a:pos x="72" y="68"/>
              </a:cxn>
              <a:cxn ang="0">
                <a:pos x="67" y="64"/>
              </a:cxn>
              <a:cxn ang="0">
                <a:pos x="58" y="61"/>
              </a:cxn>
              <a:cxn ang="0">
                <a:pos x="46" y="59"/>
              </a:cxn>
              <a:cxn ang="0">
                <a:pos x="35" y="53"/>
              </a:cxn>
              <a:cxn ang="0">
                <a:pos x="25" y="45"/>
              </a:cxn>
              <a:cxn ang="0">
                <a:pos x="16" y="39"/>
              </a:cxn>
              <a:cxn ang="0">
                <a:pos x="6" y="37"/>
              </a:cxn>
              <a:cxn ang="0">
                <a:pos x="0" y="22"/>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49" name="Freeform 501"/>
          <p:cNvSpPr>
            <a:spLocks/>
          </p:cNvSpPr>
          <p:nvPr>
            <p:custDataLst>
              <p:tags r:id="rId339"/>
            </p:custDataLst>
          </p:nvPr>
        </p:nvSpPr>
        <p:spPr bwMode="auto">
          <a:xfrm>
            <a:off x="6564313" y="1341438"/>
            <a:ext cx="95250" cy="57150"/>
          </a:xfrm>
          <a:custGeom>
            <a:avLst/>
            <a:gdLst/>
            <a:ahLst/>
            <a:cxnLst>
              <a:cxn ang="0">
                <a:pos x="87" y="25"/>
              </a:cxn>
              <a:cxn ang="0">
                <a:pos x="92" y="26"/>
              </a:cxn>
              <a:cxn ang="0">
                <a:pos x="98" y="27"/>
              </a:cxn>
              <a:cxn ang="0">
                <a:pos x="101" y="28"/>
              </a:cxn>
              <a:cxn ang="0">
                <a:pos x="104" y="27"/>
              </a:cxn>
              <a:cxn ang="0">
                <a:pos x="109" y="27"/>
              </a:cxn>
              <a:cxn ang="0">
                <a:pos x="113" y="25"/>
              </a:cxn>
              <a:cxn ang="0">
                <a:pos x="114" y="26"/>
              </a:cxn>
              <a:cxn ang="0">
                <a:pos x="115" y="26"/>
              </a:cxn>
              <a:cxn ang="0">
                <a:pos x="116" y="25"/>
              </a:cxn>
              <a:cxn ang="0">
                <a:pos x="117" y="25"/>
              </a:cxn>
              <a:cxn ang="0">
                <a:pos x="119" y="22"/>
              </a:cxn>
              <a:cxn ang="0">
                <a:pos x="120" y="17"/>
              </a:cxn>
              <a:cxn ang="0">
                <a:pos x="120" y="7"/>
              </a:cxn>
              <a:cxn ang="0">
                <a:pos x="120" y="0"/>
              </a:cxn>
              <a:cxn ang="0">
                <a:pos x="125" y="5"/>
              </a:cxn>
              <a:cxn ang="0">
                <a:pos x="131" y="10"/>
              </a:cxn>
              <a:cxn ang="0">
                <a:pos x="137" y="15"/>
              </a:cxn>
              <a:cxn ang="0">
                <a:pos x="143" y="19"/>
              </a:cxn>
              <a:cxn ang="0">
                <a:pos x="156" y="25"/>
              </a:cxn>
              <a:cxn ang="0">
                <a:pos x="170" y="30"/>
              </a:cxn>
              <a:cxn ang="0">
                <a:pos x="183" y="35"/>
              </a:cxn>
              <a:cxn ang="0">
                <a:pos x="196" y="41"/>
              </a:cxn>
              <a:cxn ang="0">
                <a:pos x="203" y="44"/>
              </a:cxn>
              <a:cxn ang="0">
                <a:pos x="209" y="47"/>
              </a:cxn>
              <a:cxn ang="0">
                <a:pos x="214" y="51"/>
              </a:cxn>
              <a:cxn ang="0">
                <a:pos x="220" y="55"/>
              </a:cxn>
              <a:cxn ang="0">
                <a:pos x="206" y="56"/>
              </a:cxn>
              <a:cxn ang="0">
                <a:pos x="194" y="57"/>
              </a:cxn>
              <a:cxn ang="0">
                <a:pos x="182" y="58"/>
              </a:cxn>
              <a:cxn ang="0">
                <a:pos x="171" y="60"/>
              </a:cxn>
              <a:cxn ang="0">
                <a:pos x="151" y="65"/>
              </a:cxn>
              <a:cxn ang="0">
                <a:pos x="134" y="70"/>
              </a:cxn>
              <a:cxn ang="0">
                <a:pos x="126" y="71"/>
              </a:cxn>
              <a:cxn ang="0">
                <a:pos x="117" y="72"/>
              </a:cxn>
              <a:cxn ang="0">
                <a:pos x="110" y="72"/>
              </a:cxn>
              <a:cxn ang="0">
                <a:pos x="103" y="72"/>
              </a:cxn>
              <a:cxn ang="0">
                <a:pos x="95" y="70"/>
              </a:cxn>
              <a:cxn ang="0">
                <a:pos x="88" y="66"/>
              </a:cxn>
              <a:cxn ang="0">
                <a:pos x="81" y="61"/>
              </a:cxn>
              <a:cxn ang="0">
                <a:pos x="74" y="55"/>
              </a:cxn>
              <a:cxn ang="0">
                <a:pos x="59" y="53"/>
              </a:cxn>
              <a:cxn ang="0">
                <a:pos x="45" y="50"/>
              </a:cxn>
              <a:cxn ang="0">
                <a:pos x="33" y="47"/>
              </a:cxn>
              <a:cxn ang="0">
                <a:pos x="22" y="43"/>
              </a:cxn>
              <a:cxn ang="0">
                <a:pos x="18" y="41"/>
              </a:cxn>
              <a:cxn ang="0">
                <a:pos x="13" y="38"/>
              </a:cxn>
              <a:cxn ang="0">
                <a:pos x="9" y="35"/>
              </a:cxn>
              <a:cxn ang="0">
                <a:pos x="7" y="31"/>
              </a:cxn>
              <a:cxn ang="0">
                <a:pos x="3" y="27"/>
              </a:cxn>
              <a:cxn ang="0">
                <a:pos x="2" y="23"/>
              </a:cxn>
              <a:cxn ang="0">
                <a:pos x="1" y="18"/>
              </a:cxn>
              <a:cxn ang="0">
                <a:pos x="0" y="13"/>
              </a:cxn>
              <a:cxn ang="0">
                <a:pos x="23" y="17"/>
              </a:cxn>
              <a:cxn ang="0">
                <a:pos x="44" y="21"/>
              </a:cxn>
              <a:cxn ang="0">
                <a:pos x="64" y="24"/>
              </a:cxn>
              <a:cxn ang="0">
                <a:pos x="87" y="25"/>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50" name="Freeform 502"/>
          <p:cNvSpPr>
            <a:spLocks/>
          </p:cNvSpPr>
          <p:nvPr>
            <p:custDataLst>
              <p:tags r:id="rId340"/>
            </p:custDataLst>
          </p:nvPr>
        </p:nvSpPr>
        <p:spPr bwMode="auto">
          <a:xfrm>
            <a:off x="6524625" y="1389063"/>
            <a:ext cx="63500" cy="58737"/>
          </a:xfrm>
          <a:custGeom>
            <a:avLst/>
            <a:gdLst/>
            <a:ahLst/>
            <a:cxnLst>
              <a:cxn ang="0">
                <a:pos x="146" y="25"/>
              </a:cxn>
              <a:cxn ang="0">
                <a:pos x="140" y="16"/>
              </a:cxn>
              <a:cxn ang="0">
                <a:pos x="137" y="9"/>
              </a:cxn>
              <a:cxn ang="0">
                <a:pos x="133" y="4"/>
              </a:cxn>
              <a:cxn ang="0">
                <a:pos x="128" y="1"/>
              </a:cxn>
              <a:cxn ang="0">
                <a:pos x="126" y="1"/>
              </a:cxn>
              <a:cxn ang="0">
                <a:pos x="124" y="1"/>
              </a:cxn>
              <a:cxn ang="0">
                <a:pos x="120" y="2"/>
              </a:cxn>
              <a:cxn ang="0">
                <a:pos x="118" y="3"/>
              </a:cxn>
              <a:cxn ang="0">
                <a:pos x="113" y="9"/>
              </a:cxn>
              <a:cxn ang="0">
                <a:pos x="105" y="19"/>
              </a:cxn>
              <a:cxn ang="0">
                <a:pos x="72" y="19"/>
              </a:cxn>
              <a:cxn ang="0">
                <a:pos x="63" y="18"/>
              </a:cxn>
              <a:cxn ang="0">
                <a:pos x="55" y="17"/>
              </a:cxn>
              <a:cxn ang="0">
                <a:pos x="47" y="14"/>
              </a:cxn>
              <a:cxn ang="0">
                <a:pos x="40" y="12"/>
              </a:cxn>
              <a:cxn ang="0">
                <a:pos x="29" y="6"/>
              </a:cxn>
              <a:cxn ang="0">
                <a:pos x="19" y="0"/>
              </a:cxn>
              <a:cxn ang="0">
                <a:pos x="14" y="9"/>
              </a:cxn>
              <a:cxn ang="0">
                <a:pos x="10" y="15"/>
              </a:cxn>
              <a:cxn ang="0">
                <a:pos x="4" y="20"/>
              </a:cxn>
              <a:cxn ang="0">
                <a:pos x="0" y="25"/>
              </a:cxn>
              <a:cxn ang="0">
                <a:pos x="33" y="25"/>
              </a:cxn>
              <a:cxn ang="0">
                <a:pos x="57" y="25"/>
              </a:cxn>
              <a:cxn ang="0">
                <a:pos x="77" y="25"/>
              </a:cxn>
              <a:cxn ang="0">
                <a:pos x="99" y="25"/>
              </a:cxn>
              <a:cxn ang="0">
                <a:pos x="110" y="26"/>
              </a:cxn>
              <a:cxn ang="0">
                <a:pos x="123" y="29"/>
              </a:cxn>
              <a:cxn ang="0">
                <a:pos x="128" y="30"/>
              </a:cxn>
              <a:cxn ang="0">
                <a:pos x="135" y="30"/>
              </a:cxn>
              <a:cxn ang="0">
                <a:pos x="140" y="28"/>
              </a:cxn>
              <a:cxn ang="0">
                <a:pos x="146" y="25"/>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51" name="Freeform 503"/>
          <p:cNvSpPr>
            <a:spLocks/>
          </p:cNvSpPr>
          <p:nvPr>
            <p:custDataLst>
              <p:tags r:id="rId341"/>
            </p:custDataLst>
          </p:nvPr>
        </p:nvSpPr>
        <p:spPr bwMode="auto">
          <a:xfrm>
            <a:off x="6503988" y="1385888"/>
            <a:ext cx="20637" cy="58737"/>
          </a:xfrm>
          <a:custGeom>
            <a:avLst/>
            <a:gdLst/>
            <a:ahLst/>
            <a:cxnLst>
              <a:cxn ang="0">
                <a:pos x="0" y="9"/>
              </a:cxn>
              <a:cxn ang="0">
                <a:pos x="17" y="9"/>
              </a:cxn>
              <a:cxn ang="0">
                <a:pos x="29" y="9"/>
              </a:cxn>
              <a:cxn ang="0">
                <a:pos x="40" y="9"/>
              </a:cxn>
              <a:cxn ang="0">
                <a:pos x="53" y="9"/>
              </a:cxn>
              <a:cxn ang="0">
                <a:pos x="46" y="6"/>
              </a:cxn>
              <a:cxn ang="0">
                <a:pos x="38" y="3"/>
              </a:cxn>
              <a:cxn ang="0">
                <a:pos x="31" y="1"/>
              </a:cxn>
              <a:cxn ang="0">
                <a:pos x="25" y="0"/>
              </a:cxn>
              <a:cxn ang="0">
                <a:pos x="19" y="0"/>
              </a:cxn>
              <a:cxn ang="0">
                <a:pos x="14" y="0"/>
              </a:cxn>
              <a:cxn ang="0">
                <a:pos x="9" y="1"/>
              </a:cxn>
              <a:cxn ang="0">
                <a:pos x="6" y="3"/>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52" name="Line 504"/>
          <p:cNvSpPr>
            <a:spLocks noChangeShapeType="1"/>
          </p:cNvSpPr>
          <p:nvPr>
            <p:custDataLst>
              <p:tags r:id="rId342"/>
            </p:custDataLst>
          </p:nvPr>
        </p:nvSpPr>
        <p:spPr bwMode="auto">
          <a:xfrm flipV="1">
            <a:off x="6505575" y="1384300"/>
            <a:ext cx="0" cy="1588"/>
          </a:xfrm>
          <a:prstGeom prst="line">
            <a:avLst/>
          </a:prstGeom>
          <a:noFill/>
          <a:ln w="9525">
            <a:solidFill>
              <a:srgbClr val="FFFFFF"/>
            </a:solidFill>
            <a:round/>
            <a:headEnd/>
            <a:tailEnd/>
          </a:ln>
          <a:effectLst/>
        </p:spPr>
        <p:txBody>
          <a:bodyPr/>
          <a:lstStyle/>
          <a:p>
            <a:endParaRPr lang="en-US" sz="800" dirty="0">
              <a:solidFill>
                <a:prstClr val="black"/>
              </a:solidFill>
              <a:latin typeface="Arial" pitchFamily="34" charset="0"/>
              <a:cs typeface="Arial" pitchFamily="34" charset="0"/>
            </a:endParaRPr>
          </a:p>
        </p:txBody>
      </p:sp>
      <p:sp>
        <p:nvSpPr>
          <p:cNvPr id="2553" name="Freeform 505"/>
          <p:cNvSpPr>
            <a:spLocks/>
          </p:cNvSpPr>
          <p:nvPr>
            <p:custDataLst>
              <p:tags r:id="rId343"/>
            </p:custDataLst>
          </p:nvPr>
        </p:nvSpPr>
        <p:spPr bwMode="auto">
          <a:xfrm>
            <a:off x="5675313" y="1312863"/>
            <a:ext cx="11112" cy="55562"/>
          </a:xfrm>
          <a:custGeom>
            <a:avLst/>
            <a:gdLst/>
            <a:ahLst/>
            <a:cxnLst>
              <a:cxn ang="0">
                <a:pos x="0" y="25"/>
              </a:cxn>
              <a:cxn ang="0">
                <a:pos x="5" y="17"/>
              </a:cxn>
              <a:cxn ang="0">
                <a:pos x="13" y="8"/>
              </a:cxn>
              <a:cxn ang="0">
                <a:pos x="16" y="5"/>
              </a:cxn>
              <a:cxn ang="0">
                <a:pos x="20" y="2"/>
              </a:cxn>
              <a:cxn ang="0">
                <a:pos x="23" y="1"/>
              </a:cxn>
              <a:cxn ang="0">
                <a:pos x="26" y="0"/>
              </a:cxn>
              <a:cxn ang="0">
                <a:pos x="26" y="25"/>
              </a:cxn>
              <a:cxn ang="0">
                <a:pos x="20" y="25"/>
              </a:cxn>
              <a:cxn ang="0">
                <a:pos x="13" y="25"/>
              </a:cxn>
              <a:cxn ang="0">
                <a:pos x="0" y="25"/>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54" name="Freeform 506"/>
          <p:cNvSpPr>
            <a:spLocks/>
          </p:cNvSpPr>
          <p:nvPr>
            <p:custDataLst>
              <p:tags r:id="rId344"/>
            </p:custDataLst>
          </p:nvPr>
        </p:nvSpPr>
        <p:spPr bwMode="auto">
          <a:xfrm>
            <a:off x="6424613" y="1384300"/>
            <a:ext cx="9525" cy="57150"/>
          </a:xfrm>
          <a:custGeom>
            <a:avLst/>
            <a:gdLst/>
            <a:ahLst/>
            <a:cxnLst>
              <a:cxn ang="0">
                <a:pos x="33" y="25"/>
              </a:cxn>
              <a:cxn ang="0">
                <a:pos x="33" y="12"/>
              </a:cxn>
              <a:cxn ang="0">
                <a:pos x="33" y="0"/>
              </a:cxn>
              <a:cxn ang="0">
                <a:pos x="0" y="0"/>
              </a:cxn>
              <a:cxn ang="0">
                <a:pos x="9" y="9"/>
              </a:cxn>
              <a:cxn ang="0">
                <a:pos x="16" y="17"/>
              </a:cxn>
              <a:cxn ang="0">
                <a:pos x="20" y="20"/>
              </a:cxn>
              <a:cxn ang="0">
                <a:pos x="24" y="23"/>
              </a:cxn>
              <a:cxn ang="0">
                <a:pos x="28" y="24"/>
              </a:cxn>
              <a:cxn ang="0">
                <a:pos x="33" y="25"/>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55" name="Freeform 507"/>
          <p:cNvSpPr>
            <a:spLocks/>
          </p:cNvSpPr>
          <p:nvPr>
            <p:custDataLst>
              <p:tags r:id="rId345"/>
            </p:custDataLst>
          </p:nvPr>
        </p:nvSpPr>
        <p:spPr bwMode="auto">
          <a:xfrm>
            <a:off x="6378575" y="1347788"/>
            <a:ext cx="9525" cy="57150"/>
          </a:xfrm>
          <a:custGeom>
            <a:avLst/>
            <a:gdLst/>
            <a:ahLst/>
            <a:cxnLst>
              <a:cxn ang="0">
                <a:pos x="0" y="0"/>
              </a:cxn>
              <a:cxn ang="0">
                <a:pos x="13" y="18"/>
              </a:cxn>
              <a:cxn ang="0">
                <a:pos x="16" y="11"/>
              </a:cxn>
              <a:cxn ang="0">
                <a:pos x="20" y="0"/>
              </a:cxn>
              <a:cxn ang="0">
                <a:pos x="0" y="0"/>
              </a:cxn>
            </a:cxnLst>
            <a:rect l="0" t="0" r="r" b="b"/>
            <a:pathLst>
              <a:path w="20" h="18">
                <a:moveTo>
                  <a:pt x="0" y="0"/>
                </a:moveTo>
                <a:lnTo>
                  <a:pt x="13" y="18"/>
                </a:lnTo>
                <a:lnTo>
                  <a:pt x="16" y="11"/>
                </a:lnTo>
                <a:lnTo>
                  <a:pt x="20" y="0"/>
                </a:lnTo>
                <a:lnTo>
                  <a:pt x="0" y="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56" name="Freeform 508"/>
          <p:cNvSpPr>
            <a:spLocks/>
          </p:cNvSpPr>
          <p:nvPr>
            <p:custDataLst>
              <p:tags r:id="rId346"/>
            </p:custDataLst>
          </p:nvPr>
        </p:nvSpPr>
        <p:spPr bwMode="auto">
          <a:xfrm>
            <a:off x="6878638" y="1917700"/>
            <a:ext cx="12700" cy="58738"/>
          </a:xfrm>
          <a:custGeom>
            <a:avLst/>
            <a:gdLst/>
            <a:ahLst/>
            <a:cxnLst>
              <a:cxn ang="0">
                <a:pos x="0" y="31"/>
              </a:cxn>
              <a:cxn ang="0">
                <a:pos x="0" y="0"/>
              </a:cxn>
              <a:cxn ang="0">
                <a:pos x="9" y="0"/>
              </a:cxn>
              <a:cxn ang="0">
                <a:pos x="16" y="0"/>
              </a:cxn>
              <a:cxn ang="0">
                <a:pos x="24" y="0"/>
              </a:cxn>
              <a:cxn ang="0">
                <a:pos x="33" y="0"/>
              </a:cxn>
              <a:cxn ang="0">
                <a:pos x="30" y="2"/>
              </a:cxn>
              <a:cxn ang="0">
                <a:pos x="29" y="5"/>
              </a:cxn>
              <a:cxn ang="0">
                <a:pos x="28" y="9"/>
              </a:cxn>
              <a:cxn ang="0">
                <a:pos x="28" y="13"/>
              </a:cxn>
              <a:cxn ang="0">
                <a:pos x="28" y="17"/>
              </a:cxn>
              <a:cxn ang="0">
                <a:pos x="29" y="21"/>
              </a:cxn>
              <a:cxn ang="0">
                <a:pos x="30" y="26"/>
              </a:cxn>
              <a:cxn ang="0">
                <a:pos x="33" y="31"/>
              </a:cxn>
              <a:cxn ang="0">
                <a:pos x="0" y="31"/>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57" name="Freeform 509"/>
          <p:cNvSpPr>
            <a:spLocks/>
          </p:cNvSpPr>
          <p:nvPr>
            <p:custDataLst>
              <p:tags r:id="rId347"/>
            </p:custDataLst>
          </p:nvPr>
        </p:nvSpPr>
        <p:spPr bwMode="auto">
          <a:xfrm>
            <a:off x="7172325" y="1439863"/>
            <a:ext cx="55563" cy="58737"/>
          </a:xfrm>
          <a:custGeom>
            <a:avLst/>
            <a:gdLst/>
            <a:ahLst/>
            <a:cxnLst>
              <a:cxn ang="0">
                <a:pos x="3" y="44"/>
              </a:cxn>
              <a:cxn ang="0">
                <a:pos x="1" y="42"/>
              </a:cxn>
              <a:cxn ang="0">
                <a:pos x="1" y="40"/>
              </a:cxn>
              <a:cxn ang="0">
                <a:pos x="0" y="37"/>
              </a:cxn>
              <a:cxn ang="0">
                <a:pos x="1" y="33"/>
              </a:cxn>
              <a:cxn ang="0">
                <a:pos x="2" y="25"/>
              </a:cxn>
              <a:cxn ang="0">
                <a:pos x="3" y="18"/>
              </a:cxn>
              <a:cxn ang="0">
                <a:pos x="9" y="13"/>
              </a:cxn>
              <a:cxn ang="0">
                <a:pos x="16" y="9"/>
              </a:cxn>
              <a:cxn ang="0">
                <a:pos x="21" y="6"/>
              </a:cxn>
              <a:cxn ang="0">
                <a:pos x="27" y="5"/>
              </a:cxn>
              <a:cxn ang="0">
                <a:pos x="39" y="3"/>
              </a:cxn>
              <a:cxn ang="0">
                <a:pos x="57" y="0"/>
              </a:cxn>
              <a:cxn ang="0">
                <a:pos x="60" y="5"/>
              </a:cxn>
              <a:cxn ang="0">
                <a:pos x="64" y="8"/>
              </a:cxn>
              <a:cxn ang="0">
                <a:pos x="69" y="11"/>
              </a:cxn>
              <a:cxn ang="0">
                <a:pos x="73" y="14"/>
              </a:cxn>
              <a:cxn ang="0">
                <a:pos x="83" y="18"/>
              </a:cxn>
              <a:cxn ang="0">
                <a:pos x="93" y="21"/>
              </a:cxn>
              <a:cxn ang="0">
                <a:pos x="103" y="25"/>
              </a:cxn>
              <a:cxn ang="0">
                <a:pos x="113" y="29"/>
              </a:cxn>
              <a:cxn ang="0">
                <a:pos x="117" y="32"/>
              </a:cxn>
              <a:cxn ang="0">
                <a:pos x="121" y="35"/>
              </a:cxn>
              <a:cxn ang="0">
                <a:pos x="126" y="38"/>
              </a:cxn>
              <a:cxn ang="0">
                <a:pos x="129" y="44"/>
              </a:cxn>
              <a:cxn ang="0">
                <a:pos x="119" y="48"/>
              </a:cxn>
              <a:cxn ang="0">
                <a:pos x="109" y="51"/>
              </a:cxn>
              <a:cxn ang="0">
                <a:pos x="99" y="53"/>
              </a:cxn>
              <a:cxn ang="0">
                <a:pos x="90" y="54"/>
              </a:cxn>
              <a:cxn ang="0">
                <a:pos x="70" y="56"/>
              </a:cxn>
              <a:cxn ang="0">
                <a:pos x="49" y="56"/>
              </a:cxn>
              <a:cxn ang="0">
                <a:pos x="40" y="55"/>
              </a:cxn>
              <a:cxn ang="0">
                <a:pos x="31" y="54"/>
              </a:cxn>
              <a:cxn ang="0">
                <a:pos x="23" y="52"/>
              </a:cxn>
              <a:cxn ang="0">
                <a:pos x="16" y="50"/>
              </a:cxn>
              <a:cxn ang="0">
                <a:pos x="6" y="46"/>
              </a:cxn>
              <a:cxn ang="0">
                <a:pos x="3" y="44"/>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58" name="Freeform 510"/>
          <p:cNvSpPr>
            <a:spLocks/>
          </p:cNvSpPr>
          <p:nvPr>
            <p:custDataLst>
              <p:tags r:id="rId348"/>
            </p:custDataLst>
          </p:nvPr>
        </p:nvSpPr>
        <p:spPr bwMode="auto">
          <a:xfrm>
            <a:off x="7308850" y="1792288"/>
            <a:ext cx="14288" cy="57150"/>
          </a:xfrm>
          <a:custGeom>
            <a:avLst/>
            <a:gdLst/>
            <a:ahLst/>
            <a:cxnLst>
              <a:cxn ang="0">
                <a:pos x="21" y="42"/>
              </a:cxn>
              <a:cxn ang="0">
                <a:pos x="0" y="30"/>
              </a:cxn>
              <a:cxn ang="0">
                <a:pos x="0" y="6"/>
              </a:cxn>
              <a:cxn ang="0">
                <a:pos x="7" y="5"/>
              </a:cxn>
              <a:cxn ang="0">
                <a:pos x="14" y="3"/>
              </a:cxn>
              <a:cxn ang="0">
                <a:pos x="24" y="1"/>
              </a:cxn>
              <a:cxn ang="0">
                <a:pos x="34" y="0"/>
              </a:cxn>
              <a:cxn ang="0">
                <a:pos x="34" y="18"/>
              </a:cxn>
              <a:cxn ang="0">
                <a:pos x="41" y="18"/>
              </a:cxn>
              <a:cxn ang="0">
                <a:pos x="21" y="42"/>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59" name="Freeform 511"/>
          <p:cNvSpPr>
            <a:spLocks/>
          </p:cNvSpPr>
          <p:nvPr>
            <p:custDataLst>
              <p:tags r:id="rId349"/>
            </p:custDataLst>
          </p:nvPr>
        </p:nvSpPr>
        <p:spPr bwMode="auto">
          <a:xfrm>
            <a:off x="7458075" y="1905000"/>
            <a:ext cx="42863" cy="60325"/>
          </a:xfrm>
          <a:custGeom>
            <a:avLst/>
            <a:gdLst/>
            <a:ahLst/>
            <a:cxnLst>
              <a:cxn ang="0">
                <a:pos x="60" y="9"/>
              </a:cxn>
              <a:cxn ang="0">
                <a:pos x="67" y="18"/>
              </a:cxn>
              <a:cxn ang="0">
                <a:pos x="77" y="28"/>
              </a:cxn>
              <a:cxn ang="0">
                <a:pos x="81" y="33"/>
              </a:cxn>
              <a:cxn ang="0">
                <a:pos x="86" y="36"/>
              </a:cxn>
              <a:cxn ang="0">
                <a:pos x="90" y="38"/>
              </a:cxn>
              <a:cxn ang="0">
                <a:pos x="93" y="39"/>
              </a:cxn>
              <a:cxn ang="0">
                <a:pos x="60" y="39"/>
              </a:cxn>
              <a:cxn ang="0">
                <a:pos x="50" y="36"/>
              </a:cxn>
              <a:cxn ang="0">
                <a:pos x="43" y="32"/>
              </a:cxn>
              <a:cxn ang="0">
                <a:pos x="36" y="28"/>
              </a:cxn>
              <a:cxn ang="0">
                <a:pos x="30" y="23"/>
              </a:cxn>
              <a:cxn ang="0">
                <a:pos x="24" y="18"/>
              </a:cxn>
              <a:cxn ang="0">
                <a:pos x="16" y="13"/>
              </a:cxn>
              <a:cxn ang="0">
                <a:pos x="9" y="7"/>
              </a:cxn>
              <a:cxn ang="0">
                <a:pos x="0" y="3"/>
              </a:cxn>
              <a:cxn ang="0">
                <a:pos x="11" y="1"/>
              </a:cxn>
              <a:cxn ang="0">
                <a:pos x="20" y="0"/>
              </a:cxn>
              <a:cxn ang="0">
                <a:pos x="26" y="0"/>
              </a:cxn>
              <a:cxn ang="0">
                <a:pos x="33" y="1"/>
              </a:cxn>
              <a:cxn ang="0">
                <a:pos x="44" y="4"/>
              </a:cxn>
              <a:cxn ang="0">
                <a:pos x="60" y="9"/>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60" name="Freeform 512"/>
          <p:cNvSpPr>
            <a:spLocks/>
          </p:cNvSpPr>
          <p:nvPr>
            <p:custDataLst>
              <p:tags r:id="rId350"/>
            </p:custDataLst>
          </p:nvPr>
        </p:nvSpPr>
        <p:spPr bwMode="auto">
          <a:xfrm>
            <a:off x="7508875" y="1920875"/>
            <a:ext cx="19050" cy="58738"/>
          </a:xfrm>
          <a:custGeom>
            <a:avLst/>
            <a:gdLst/>
            <a:ahLst/>
            <a:cxnLst>
              <a:cxn ang="0">
                <a:pos x="39" y="19"/>
              </a:cxn>
              <a:cxn ang="0">
                <a:pos x="13" y="19"/>
              </a:cxn>
              <a:cxn ang="0">
                <a:pos x="8" y="19"/>
              </a:cxn>
              <a:cxn ang="0">
                <a:pos x="5" y="17"/>
              </a:cxn>
              <a:cxn ang="0">
                <a:pos x="3" y="14"/>
              </a:cxn>
              <a:cxn ang="0">
                <a:pos x="2" y="11"/>
              </a:cxn>
              <a:cxn ang="0">
                <a:pos x="0" y="5"/>
              </a:cxn>
              <a:cxn ang="0">
                <a:pos x="0" y="0"/>
              </a:cxn>
              <a:cxn ang="0">
                <a:pos x="13" y="4"/>
              </a:cxn>
              <a:cxn ang="0">
                <a:pos x="22" y="9"/>
              </a:cxn>
              <a:cxn ang="0">
                <a:pos x="30" y="14"/>
              </a:cxn>
              <a:cxn ang="0">
                <a:pos x="39" y="19"/>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61" name="Freeform 513"/>
          <p:cNvSpPr>
            <a:spLocks/>
          </p:cNvSpPr>
          <p:nvPr>
            <p:custDataLst>
              <p:tags r:id="rId351"/>
            </p:custDataLst>
          </p:nvPr>
        </p:nvSpPr>
        <p:spPr bwMode="auto">
          <a:xfrm>
            <a:off x="7373938" y="2047875"/>
            <a:ext cx="14287" cy="57150"/>
          </a:xfrm>
          <a:custGeom>
            <a:avLst/>
            <a:gdLst/>
            <a:ahLst/>
            <a:cxnLst>
              <a:cxn ang="0">
                <a:pos x="0" y="36"/>
              </a:cxn>
              <a:cxn ang="0">
                <a:pos x="3" y="31"/>
              </a:cxn>
              <a:cxn ang="0">
                <a:pos x="10" y="20"/>
              </a:cxn>
              <a:cxn ang="0">
                <a:pos x="18" y="8"/>
              </a:cxn>
              <a:cxn ang="0">
                <a:pos x="26" y="0"/>
              </a:cxn>
              <a:cxn ang="0">
                <a:pos x="26" y="9"/>
              </a:cxn>
              <a:cxn ang="0">
                <a:pos x="26" y="18"/>
              </a:cxn>
              <a:cxn ang="0">
                <a:pos x="25" y="22"/>
              </a:cxn>
              <a:cxn ang="0">
                <a:pos x="24" y="26"/>
              </a:cxn>
              <a:cxn ang="0">
                <a:pos x="21" y="29"/>
              </a:cxn>
              <a:cxn ang="0">
                <a:pos x="17" y="32"/>
              </a:cxn>
              <a:cxn ang="0">
                <a:pos x="14" y="34"/>
              </a:cxn>
              <a:cxn ang="0">
                <a:pos x="10" y="35"/>
              </a:cxn>
              <a:cxn ang="0">
                <a:pos x="4" y="36"/>
              </a:cxn>
              <a:cxn ang="0">
                <a:pos x="0" y="36"/>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62" name="Freeform 514"/>
          <p:cNvSpPr>
            <a:spLocks/>
          </p:cNvSpPr>
          <p:nvPr>
            <p:custDataLst>
              <p:tags r:id="rId352"/>
            </p:custDataLst>
          </p:nvPr>
        </p:nvSpPr>
        <p:spPr bwMode="auto">
          <a:xfrm>
            <a:off x="7385050" y="2076450"/>
            <a:ext cx="3175" cy="60325"/>
          </a:xfrm>
          <a:custGeom>
            <a:avLst/>
            <a:gdLst/>
            <a:ahLst/>
            <a:cxnLst>
              <a:cxn ang="0">
                <a:pos x="0" y="37"/>
              </a:cxn>
              <a:cxn ang="0">
                <a:pos x="0" y="0"/>
              </a:cxn>
              <a:cxn ang="0">
                <a:pos x="6" y="0"/>
              </a:cxn>
              <a:cxn ang="0">
                <a:pos x="6" y="31"/>
              </a:cxn>
              <a:cxn ang="0">
                <a:pos x="0" y="37"/>
              </a:cxn>
            </a:cxnLst>
            <a:rect l="0" t="0" r="r" b="b"/>
            <a:pathLst>
              <a:path w="6" h="37">
                <a:moveTo>
                  <a:pt x="0" y="37"/>
                </a:moveTo>
                <a:lnTo>
                  <a:pt x="0" y="0"/>
                </a:lnTo>
                <a:lnTo>
                  <a:pt x="6" y="0"/>
                </a:lnTo>
                <a:lnTo>
                  <a:pt x="6" y="31"/>
                </a:lnTo>
                <a:lnTo>
                  <a:pt x="0" y="37"/>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63" name="Freeform 515"/>
          <p:cNvSpPr>
            <a:spLocks/>
          </p:cNvSpPr>
          <p:nvPr>
            <p:custDataLst>
              <p:tags r:id="rId353"/>
            </p:custDataLst>
          </p:nvPr>
        </p:nvSpPr>
        <p:spPr bwMode="auto">
          <a:xfrm>
            <a:off x="7372350" y="2159000"/>
            <a:ext cx="9525" cy="55563"/>
          </a:xfrm>
          <a:custGeom>
            <a:avLst/>
            <a:gdLst/>
            <a:ahLst/>
            <a:cxnLst>
              <a:cxn ang="0">
                <a:pos x="0" y="31"/>
              </a:cxn>
              <a:cxn ang="0">
                <a:pos x="0" y="25"/>
              </a:cxn>
              <a:cxn ang="0">
                <a:pos x="0" y="18"/>
              </a:cxn>
              <a:cxn ang="0">
                <a:pos x="2" y="9"/>
              </a:cxn>
              <a:cxn ang="0">
                <a:pos x="7" y="0"/>
              </a:cxn>
              <a:cxn ang="0">
                <a:pos x="11" y="7"/>
              </a:cxn>
              <a:cxn ang="0">
                <a:pos x="16" y="12"/>
              </a:cxn>
              <a:cxn ang="0">
                <a:pos x="17" y="14"/>
              </a:cxn>
              <a:cxn ang="0">
                <a:pos x="19" y="18"/>
              </a:cxn>
              <a:cxn ang="0">
                <a:pos x="19" y="21"/>
              </a:cxn>
              <a:cxn ang="0">
                <a:pos x="20" y="25"/>
              </a:cxn>
              <a:cxn ang="0">
                <a:pos x="19" y="27"/>
              </a:cxn>
              <a:cxn ang="0">
                <a:pos x="18" y="30"/>
              </a:cxn>
              <a:cxn ang="0">
                <a:pos x="16" y="33"/>
              </a:cxn>
              <a:cxn ang="0">
                <a:pos x="12" y="36"/>
              </a:cxn>
              <a:cxn ang="0">
                <a:pos x="9" y="39"/>
              </a:cxn>
              <a:cxn ang="0">
                <a:pos x="6" y="41"/>
              </a:cxn>
              <a:cxn ang="0">
                <a:pos x="2" y="42"/>
              </a:cxn>
              <a:cxn ang="0">
                <a:pos x="0" y="43"/>
              </a:cxn>
              <a:cxn ang="0">
                <a:pos x="0" y="31"/>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64" name="Freeform 516"/>
          <p:cNvSpPr>
            <a:spLocks/>
          </p:cNvSpPr>
          <p:nvPr>
            <p:custDataLst>
              <p:tags r:id="rId354"/>
            </p:custDataLst>
          </p:nvPr>
        </p:nvSpPr>
        <p:spPr bwMode="auto">
          <a:xfrm>
            <a:off x="7350125" y="2193925"/>
            <a:ext cx="0" cy="58738"/>
          </a:xfrm>
          <a:custGeom>
            <a:avLst/>
            <a:gdLst/>
            <a:ahLst/>
            <a:cxnLst>
              <a:cxn ang="0">
                <a:pos x="0" y="30"/>
              </a:cxn>
              <a:cxn ang="0">
                <a:pos x="0" y="25"/>
              </a:cxn>
              <a:cxn ang="0">
                <a:pos x="0" y="18"/>
              </a:cxn>
              <a:cxn ang="0">
                <a:pos x="0" y="9"/>
              </a:cxn>
              <a:cxn ang="0">
                <a:pos x="0" y="0"/>
              </a:cxn>
            </a:cxnLst>
            <a:rect l="0" t="0" r="r" b="b"/>
            <a:pathLst>
              <a:path h="30">
                <a:moveTo>
                  <a:pt x="0" y="30"/>
                </a:moveTo>
                <a:lnTo>
                  <a:pt x="0" y="25"/>
                </a:lnTo>
                <a:lnTo>
                  <a:pt x="0" y="18"/>
                </a:lnTo>
                <a:lnTo>
                  <a:pt x="0" y="9"/>
                </a:lnTo>
                <a:lnTo>
                  <a:pt x="0" y="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65" name="Freeform 517"/>
          <p:cNvSpPr>
            <a:spLocks/>
          </p:cNvSpPr>
          <p:nvPr>
            <p:custDataLst>
              <p:tags r:id="rId355"/>
            </p:custDataLst>
          </p:nvPr>
        </p:nvSpPr>
        <p:spPr bwMode="auto">
          <a:xfrm>
            <a:off x="7350125" y="2193925"/>
            <a:ext cx="7938" cy="58738"/>
          </a:xfrm>
          <a:custGeom>
            <a:avLst/>
            <a:gdLst/>
            <a:ahLst/>
            <a:cxnLst>
              <a:cxn ang="0">
                <a:pos x="0" y="0"/>
              </a:cxn>
              <a:cxn ang="0">
                <a:pos x="20" y="0"/>
              </a:cxn>
              <a:cxn ang="0">
                <a:pos x="0" y="24"/>
              </a:cxn>
            </a:cxnLst>
            <a:rect l="0" t="0" r="r" b="b"/>
            <a:pathLst>
              <a:path w="20" h="24">
                <a:moveTo>
                  <a:pt x="0" y="0"/>
                </a:moveTo>
                <a:lnTo>
                  <a:pt x="20" y="0"/>
                </a:lnTo>
                <a:lnTo>
                  <a:pt x="0" y="24"/>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66" name="Freeform 518"/>
          <p:cNvSpPr>
            <a:spLocks/>
          </p:cNvSpPr>
          <p:nvPr>
            <p:custDataLst>
              <p:tags r:id="rId356"/>
            </p:custDataLst>
          </p:nvPr>
        </p:nvSpPr>
        <p:spPr bwMode="auto">
          <a:xfrm>
            <a:off x="7104063" y="1781175"/>
            <a:ext cx="17462" cy="60325"/>
          </a:xfrm>
          <a:custGeom>
            <a:avLst/>
            <a:gdLst/>
            <a:ahLst/>
            <a:cxnLst>
              <a:cxn ang="0">
                <a:pos x="0" y="0"/>
              </a:cxn>
              <a:cxn ang="0">
                <a:pos x="9" y="3"/>
              </a:cxn>
              <a:cxn ang="0">
                <a:pos x="14" y="5"/>
              </a:cxn>
              <a:cxn ang="0">
                <a:pos x="19" y="8"/>
              </a:cxn>
              <a:cxn ang="0">
                <a:pos x="23" y="10"/>
              </a:cxn>
              <a:cxn ang="0">
                <a:pos x="26" y="12"/>
              </a:cxn>
              <a:cxn ang="0">
                <a:pos x="32" y="14"/>
              </a:cxn>
              <a:cxn ang="0">
                <a:pos x="37" y="17"/>
              </a:cxn>
              <a:cxn ang="0">
                <a:pos x="46" y="19"/>
              </a:cxn>
              <a:cxn ang="0">
                <a:pos x="33" y="19"/>
              </a:cxn>
              <a:cxn ang="0">
                <a:pos x="24" y="19"/>
              </a:cxn>
              <a:cxn ang="0">
                <a:pos x="18" y="18"/>
              </a:cxn>
              <a:cxn ang="0">
                <a:pos x="13" y="17"/>
              </a:cxn>
              <a:cxn ang="0">
                <a:pos x="10" y="14"/>
              </a:cxn>
              <a:cxn ang="0">
                <a:pos x="7" y="11"/>
              </a:cxn>
              <a:cxn ang="0">
                <a:pos x="4" y="7"/>
              </a:cxn>
              <a:cxn ang="0">
                <a:pos x="0" y="0"/>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67" name="Freeform 519"/>
          <p:cNvSpPr>
            <a:spLocks/>
          </p:cNvSpPr>
          <p:nvPr>
            <p:custDataLst>
              <p:tags r:id="rId357"/>
            </p:custDataLst>
          </p:nvPr>
        </p:nvSpPr>
        <p:spPr bwMode="auto">
          <a:xfrm>
            <a:off x="4419600" y="1920875"/>
            <a:ext cx="47625" cy="58738"/>
          </a:xfrm>
          <a:custGeom>
            <a:avLst/>
            <a:gdLst/>
            <a:ahLst/>
            <a:cxnLst>
              <a:cxn ang="0">
                <a:pos x="33" y="0"/>
              </a:cxn>
              <a:cxn ang="0">
                <a:pos x="100" y="12"/>
              </a:cxn>
              <a:cxn ang="0">
                <a:pos x="100" y="55"/>
              </a:cxn>
              <a:cxn ang="0">
                <a:pos x="13" y="55"/>
              </a:cxn>
              <a:cxn ang="0">
                <a:pos x="0" y="43"/>
              </a:cxn>
              <a:cxn ang="0">
                <a:pos x="1" y="38"/>
              </a:cxn>
              <a:cxn ang="0">
                <a:pos x="4" y="32"/>
              </a:cxn>
              <a:cxn ang="0">
                <a:pos x="10" y="25"/>
              </a:cxn>
              <a:cxn ang="0">
                <a:pos x="16" y="18"/>
              </a:cxn>
              <a:cxn ang="0">
                <a:pos x="27" y="5"/>
              </a:cxn>
              <a:cxn ang="0">
                <a:pos x="33" y="0"/>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68" name="Freeform 520"/>
          <p:cNvSpPr>
            <a:spLocks/>
          </p:cNvSpPr>
          <p:nvPr>
            <p:custDataLst>
              <p:tags r:id="rId358"/>
            </p:custDataLst>
          </p:nvPr>
        </p:nvSpPr>
        <p:spPr bwMode="auto">
          <a:xfrm>
            <a:off x="4868863" y="1512888"/>
            <a:ext cx="42862" cy="58737"/>
          </a:xfrm>
          <a:custGeom>
            <a:avLst/>
            <a:gdLst/>
            <a:ahLst/>
            <a:cxnLst>
              <a:cxn ang="0">
                <a:pos x="53" y="2"/>
              </a:cxn>
              <a:cxn ang="0">
                <a:pos x="58" y="1"/>
              </a:cxn>
              <a:cxn ang="0">
                <a:pos x="62" y="0"/>
              </a:cxn>
              <a:cxn ang="0">
                <a:pos x="65" y="0"/>
              </a:cxn>
              <a:cxn ang="0">
                <a:pos x="69" y="1"/>
              </a:cxn>
              <a:cxn ang="0">
                <a:pos x="74" y="5"/>
              </a:cxn>
              <a:cxn ang="0">
                <a:pos x="79" y="11"/>
              </a:cxn>
              <a:cxn ang="0">
                <a:pos x="83" y="18"/>
              </a:cxn>
              <a:cxn ang="0">
                <a:pos x="87" y="25"/>
              </a:cxn>
              <a:cxn ang="0">
                <a:pos x="91" y="28"/>
              </a:cxn>
              <a:cxn ang="0">
                <a:pos x="93" y="30"/>
              </a:cxn>
              <a:cxn ang="0">
                <a:pos x="96" y="32"/>
              </a:cxn>
              <a:cxn ang="0">
                <a:pos x="99" y="34"/>
              </a:cxn>
              <a:cxn ang="0">
                <a:pos x="99" y="37"/>
              </a:cxn>
              <a:cxn ang="0">
                <a:pos x="97" y="40"/>
              </a:cxn>
              <a:cxn ang="0">
                <a:pos x="95" y="43"/>
              </a:cxn>
              <a:cxn ang="0">
                <a:pos x="91" y="45"/>
              </a:cxn>
              <a:cxn ang="0">
                <a:pos x="86" y="47"/>
              </a:cxn>
              <a:cxn ang="0">
                <a:pos x="81" y="48"/>
              </a:cxn>
              <a:cxn ang="0">
                <a:pos x="74" y="50"/>
              </a:cxn>
              <a:cxn ang="0">
                <a:pos x="68" y="50"/>
              </a:cxn>
              <a:cxn ang="0">
                <a:pos x="52" y="51"/>
              </a:cxn>
              <a:cxn ang="0">
                <a:pos x="36" y="49"/>
              </a:cxn>
              <a:cxn ang="0">
                <a:pos x="27" y="48"/>
              </a:cxn>
              <a:cxn ang="0">
                <a:pos x="18" y="45"/>
              </a:cxn>
              <a:cxn ang="0">
                <a:pos x="9" y="43"/>
              </a:cxn>
              <a:cxn ang="0">
                <a:pos x="1" y="40"/>
              </a:cxn>
              <a:cxn ang="0">
                <a:pos x="0" y="39"/>
              </a:cxn>
              <a:cxn ang="0">
                <a:pos x="1" y="37"/>
              </a:cxn>
              <a:cxn ang="0">
                <a:pos x="3" y="35"/>
              </a:cxn>
              <a:cxn ang="0">
                <a:pos x="6" y="33"/>
              </a:cxn>
              <a:cxn ang="0">
                <a:pos x="14" y="29"/>
              </a:cxn>
              <a:cxn ang="0">
                <a:pos x="25" y="24"/>
              </a:cxn>
              <a:cxn ang="0">
                <a:pos x="35" y="19"/>
              </a:cxn>
              <a:cxn ang="0">
                <a:pos x="45" y="12"/>
              </a:cxn>
              <a:cxn ang="0">
                <a:pos x="48" y="10"/>
              </a:cxn>
              <a:cxn ang="0">
                <a:pos x="51" y="7"/>
              </a:cxn>
              <a:cxn ang="0">
                <a:pos x="52" y="5"/>
              </a:cxn>
              <a:cxn ang="0">
                <a:pos x="53" y="2"/>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69" name="Freeform 521"/>
          <p:cNvSpPr>
            <a:spLocks/>
          </p:cNvSpPr>
          <p:nvPr>
            <p:custDataLst>
              <p:tags r:id="rId359"/>
            </p:custDataLst>
          </p:nvPr>
        </p:nvSpPr>
        <p:spPr bwMode="auto">
          <a:xfrm>
            <a:off x="4903788" y="1325563"/>
            <a:ext cx="228600" cy="163512"/>
          </a:xfrm>
          <a:custGeom>
            <a:avLst/>
            <a:gdLst/>
            <a:ahLst/>
            <a:cxnLst>
              <a:cxn ang="0">
                <a:pos x="315" y="27"/>
              </a:cxn>
              <a:cxn ang="0">
                <a:pos x="342" y="21"/>
              </a:cxn>
              <a:cxn ang="0">
                <a:pos x="385" y="20"/>
              </a:cxn>
              <a:cxn ang="0">
                <a:pos x="408" y="17"/>
              </a:cxn>
              <a:cxn ang="0">
                <a:pos x="427" y="7"/>
              </a:cxn>
              <a:cxn ang="0">
                <a:pos x="514" y="6"/>
              </a:cxn>
              <a:cxn ang="0">
                <a:pos x="525" y="19"/>
              </a:cxn>
              <a:cxn ang="0">
                <a:pos x="468" y="47"/>
              </a:cxn>
              <a:cxn ang="0">
                <a:pos x="392" y="73"/>
              </a:cxn>
              <a:cxn ang="0">
                <a:pos x="356" y="80"/>
              </a:cxn>
              <a:cxn ang="0">
                <a:pos x="321" y="83"/>
              </a:cxn>
              <a:cxn ang="0">
                <a:pos x="279" y="101"/>
              </a:cxn>
              <a:cxn ang="0">
                <a:pos x="244" y="121"/>
              </a:cxn>
              <a:cxn ang="0">
                <a:pos x="218" y="129"/>
              </a:cxn>
              <a:cxn ang="0">
                <a:pos x="187" y="123"/>
              </a:cxn>
              <a:cxn ang="0">
                <a:pos x="178" y="137"/>
              </a:cxn>
              <a:cxn ang="0">
                <a:pos x="175" y="145"/>
              </a:cxn>
              <a:cxn ang="0">
                <a:pos x="185" y="148"/>
              </a:cxn>
              <a:cxn ang="0">
                <a:pos x="184" y="157"/>
              </a:cxn>
              <a:cxn ang="0">
                <a:pos x="176" y="167"/>
              </a:cxn>
              <a:cxn ang="0">
                <a:pos x="180" y="179"/>
              </a:cxn>
              <a:cxn ang="0">
                <a:pos x="162" y="194"/>
              </a:cxn>
              <a:cxn ang="0">
                <a:pos x="144" y="204"/>
              </a:cxn>
              <a:cxn ang="0">
                <a:pos x="141" y="213"/>
              </a:cxn>
              <a:cxn ang="0">
                <a:pos x="144" y="228"/>
              </a:cxn>
              <a:cxn ang="0">
                <a:pos x="163" y="247"/>
              </a:cxn>
              <a:cxn ang="0">
                <a:pos x="191" y="267"/>
              </a:cxn>
              <a:cxn ang="0">
                <a:pos x="256" y="300"/>
              </a:cxn>
              <a:cxn ang="0">
                <a:pos x="243" y="311"/>
              </a:cxn>
              <a:cxn ang="0">
                <a:pos x="189" y="309"/>
              </a:cxn>
              <a:cxn ang="0">
                <a:pos x="145" y="308"/>
              </a:cxn>
              <a:cxn ang="0">
                <a:pos x="129" y="304"/>
              </a:cxn>
              <a:cxn ang="0">
                <a:pos x="123" y="298"/>
              </a:cxn>
              <a:cxn ang="0">
                <a:pos x="120" y="282"/>
              </a:cxn>
              <a:cxn ang="0">
                <a:pos x="116" y="278"/>
              </a:cxn>
              <a:cxn ang="0">
                <a:pos x="95" y="277"/>
              </a:cxn>
              <a:cxn ang="0">
                <a:pos x="80" y="296"/>
              </a:cxn>
              <a:cxn ang="0">
                <a:pos x="44" y="282"/>
              </a:cxn>
              <a:cxn ang="0">
                <a:pos x="0" y="246"/>
              </a:cxn>
              <a:cxn ang="0">
                <a:pos x="18" y="239"/>
              </a:cxn>
              <a:cxn ang="0">
                <a:pos x="34" y="222"/>
              </a:cxn>
              <a:cxn ang="0">
                <a:pos x="28" y="213"/>
              </a:cxn>
              <a:cxn ang="0">
                <a:pos x="34" y="200"/>
              </a:cxn>
              <a:cxn ang="0">
                <a:pos x="40" y="188"/>
              </a:cxn>
              <a:cxn ang="0">
                <a:pos x="34" y="179"/>
              </a:cxn>
              <a:cxn ang="0">
                <a:pos x="134" y="179"/>
              </a:cxn>
              <a:cxn ang="0">
                <a:pos x="131" y="177"/>
              </a:cxn>
              <a:cxn ang="0">
                <a:pos x="90" y="166"/>
              </a:cxn>
              <a:cxn ang="0">
                <a:pos x="54" y="148"/>
              </a:cxn>
              <a:cxn ang="0">
                <a:pos x="84" y="134"/>
              </a:cxn>
              <a:cxn ang="0">
                <a:pos x="120" y="111"/>
              </a:cxn>
              <a:cxn ang="0">
                <a:pos x="111" y="103"/>
              </a:cxn>
              <a:cxn ang="0">
                <a:pos x="100" y="80"/>
              </a:cxn>
              <a:cxn ang="0">
                <a:pos x="127" y="76"/>
              </a:cxn>
              <a:cxn ang="0">
                <a:pos x="184" y="58"/>
              </a:cxn>
              <a:cxn ang="0">
                <a:pos x="254" y="35"/>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70" name="Freeform 522"/>
          <p:cNvSpPr>
            <a:spLocks/>
          </p:cNvSpPr>
          <p:nvPr>
            <p:custDataLst>
              <p:tags r:id="rId360"/>
            </p:custDataLst>
          </p:nvPr>
        </p:nvSpPr>
        <p:spPr bwMode="auto">
          <a:xfrm>
            <a:off x="4695825" y="1636713"/>
            <a:ext cx="31750" cy="55562"/>
          </a:xfrm>
          <a:custGeom>
            <a:avLst/>
            <a:gdLst/>
            <a:ahLst/>
            <a:cxnLst>
              <a:cxn ang="0">
                <a:pos x="46" y="0"/>
              </a:cxn>
              <a:cxn ang="0">
                <a:pos x="54" y="1"/>
              </a:cxn>
              <a:cxn ang="0">
                <a:pos x="62" y="3"/>
              </a:cxn>
              <a:cxn ang="0">
                <a:pos x="68" y="7"/>
              </a:cxn>
              <a:cxn ang="0">
                <a:pos x="72" y="12"/>
              </a:cxn>
              <a:cxn ang="0">
                <a:pos x="75" y="17"/>
              </a:cxn>
              <a:cxn ang="0">
                <a:pos x="77" y="22"/>
              </a:cxn>
              <a:cxn ang="0">
                <a:pos x="79" y="27"/>
              </a:cxn>
              <a:cxn ang="0">
                <a:pos x="79" y="32"/>
              </a:cxn>
              <a:cxn ang="0">
                <a:pos x="77" y="34"/>
              </a:cxn>
              <a:cxn ang="0">
                <a:pos x="75" y="35"/>
              </a:cxn>
              <a:cxn ang="0">
                <a:pos x="72" y="36"/>
              </a:cxn>
              <a:cxn ang="0">
                <a:pos x="68" y="37"/>
              </a:cxn>
              <a:cxn ang="0">
                <a:pos x="57" y="38"/>
              </a:cxn>
              <a:cxn ang="0">
                <a:pos x="46" y="38"/>
              </a:cxn>
              <a:cxn ang="0">
                <a:pos x="38" y="37"/>
              </a:cxn>
              <a:cxn ang="0">
                <a:pos x="30" y="36"/>
              </a:cxn>
              <a:cxn ang="0">
                <a:pos x="21" y="35"/>
              </a:cxn>
              <a:cxn ang="0">
                <a:pos x="15" y="32"/>
              </a:cxn>
              <a:cxn ang="0">
                <a:pos x="8" y="29"/>
              </a:cxn>
              <a:cxn ang="0">
                <a:pos x="4" y="25"/>
              </a:cxn>
              <a:cxn ang="0">
                <a:pos x="2" y="22"/>
              </a:cxn>
              <a:cxn ang="0">
                <a:pos x="1" y="20"/>
              </a:cxn>
              <a:cxn ang="0">
                <a:pos x="0" y="17"/>
              </a:cxn>
              <a:cxn ang="0">
                <a:pos x="0" y="13"/>
              </a:cxn>
              <a:cxn ang="0">
                <a:pos x="1" y="11"/>
              </a:cxn>
              <a:cxn ang="0">
                <a:pos x="4" y="9"/>
              </a:cxn>
              <a:cxn ang="0">
                <a:pos x="10" y="6"/>
              </a:cxn>
              <a:cxn ang="0">
                <a:pos x="17" y="4"/>
              </a:cxn>
              <a:cxn ang="0">
                <a:pos x="32" y="1"/>
              </a:cxn>
              <a:cxn ang="0">
                <a:pos x="46" y="0"/>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71" name="Freeform 523"/>
          <p:cNvSpPr>
            <a:spLocks/>
          </p:cNvSpPr>
          <p:nvPr>
            <p:custDataLst>
              <p:tags r:id="rId361"/>
            </p:custDataLst>
          </p:nvPr>
        </p:nvSpPr>
        <p:spPr bwMode="auto">
          <a:xfrm>
            <a:off x="7000875" y="1933575"/>
            <a:ext cx="196850" cy="268288"/>
          </a:xfrm>
          <a:custGeom>
            <a:avLst/>
            <a:gdLst/>
            <a:ahLst/>
            <a:cxnLst>
              <a:cxn ang="0">
                <a:pos x="26" y="45"/>
              </a:cxn>
              <a:cxn ang="0">
                <a:pos x="12" y="25"/>
              </a:cxn>
              <a:cxn ang="0">
                <a:pos x="0" y="0"/>
              </a:cxn>
              <a:cxn ang="0">
                <a:pos x="22" y="7"/>
              </a:cxn>
              <a:cxn ang="0">
                <a:pos x="33" y="6"/>
              </a:cxn>
              <a:cxn ang="0">
                <a:pos x="95" y="67"/>
              </a:cxn>
              <a:cxn ang="0">
                <a:pos x="146" y="123"/>
              </a:cxn>
              <a:cxn ang="0">
                <a:pos x="216" y="198"/>
              </a:cxn>
              <a:cxn ang="0">
                <a:pos x="258" y="237"/>
              </a:cxn>
              <a:cxn ang="0">
                <a:pos x="303" y="266"/>
              </a:cxn>
              <a:cxn ang="0">
                <a:pos x="372" y="311"/>
              </a:cxn>
              <a:cxn ang="0">
                <a:pos x="398" y="336"/>
              </a:cxn>
              <a:cxn ang="0">
                <a:pos x="365" y="320"/>
              </a:cxn>
              <a:cxn ang="0">
                <a:pos x="324" y="296"/>
              </a:cxn>
              <a:cxn ang="0">
                <a:pos x="314" y="298"/>
              </a:cxn>
              <a:cxn ang="0">
                <a:pos x="313" y="311"/>
              </a:cxn>
              <a:cxn ang="0">
                <a:pos x="317" y="337"/>
              </a:cxn>
              <a:cxn ang="0">
                <a:pos x="326" y="358"/>
              </a:cxn>
              <a:cxn ang="0">
                <a:pos x="348" y="387"/>
              </a:cxn>
              <a:cxn ang="0">
                <a:pos x="394" y="421"/>
              </a:cxn>
              <a:cxn ang="0">
                <a:pos x="440" y="458"/>
              </a:cxn>
              <a:cxn ang="0">
                <a:pos x="448" y="476"/>
              </a:cxn>
              <a:cxn ang="0">
                <a:pos x="428" y="469"/>
              </a:cxn>
              <a:cxn ang="0">
                <a:pos x="392" y="462"/>
              </a:cxn>
              <a:cxn ang="0">
                <a:pos x="393" y="494"/>
              </a:cxn>
              <a:cxn ang="0">
                <a:pos x="398" y="511"/>
              </a:cxn>
              <a:cxn ang="0">
                <a:pos x="388" y="492"/>
              </a:cxn>
              <a:cxn ang="0">
                <a:pos x="363" y="466"/>
              </a:cxn>
              <a:cxn ang="0">
                <a:pos x="343" y="445"/>
              </a:cxn>
              <a:cxn ang="0">
                <a:pos x="339" y="431"/>
              </a:cxn>
              <a:cxn ang="0">
                <a:pos x="328" y="411"/>
              </a:cxn>
              <a:cxn ang="0">
                <a:pos x="310" y="384"/>
              </a:cxn>
              <a:cxn ang="0">
                <a:pos x="298" y="367"/>
              </a:cxn>
              <a:cxn ang="0">
                <a:pos x="280" y="358"/>
              </a:cxn>
              <a:cxn ang="0">
                <a:pos x="264" y="343"/>
              </a:cxn>
              <a:cxn ang="0">
                <a:pos x="249" y="314"/>
              </a:cxn>
              <a:cxn ang="0">
                <a:pos x="245" y="293"/>
              </a:cxn>
              <a:cxn ang="0">
                <a:pos x="234" y="281"/>
              </a:cxn>
              <a:cxn ang="0">
                <a:pos x="194" y="244"/>
              </a:cxn>
              <a:cxn ang="0">
                <a:pos x="171" y="220"/>
              </a:cxn>
              <a:cxn ang="0">
                <a:pos x="163" y="203"/>
              </a:cxn>
              <a:cxn ang="0">
                <a:pos x="154" y="187"/>
              </a:cxn>
              <a:cxn ang="0">
                <a:pos x="115" y="155"/>
              </a:cxn>
              <a:cxn ang="0">
                <a:pos x="70" y="130"/>
              </a:cxn>
              <a:cxn ang="0">
                <a:pos x="47" y="110"/>
              </a:cxn>
              <a:cxn ang="0">
                <a:pos x="38" y="93"/>
              </a:cxn>
              <a:cxn ang="0">
                <a:pos x="34" y="75"/>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grpSp>
        <p:nvGrpSpPr>
          <p:cNvPr id="16" name="Group 524"/>
          <p:cNvGrpSpPr>
            <a:grpSpLocks/>
          </p:cNvGrpSpPr>
          <p:nvPr>
            <p:custDataLst>
              <p:tags r:id="rId362"/>
            </p:custDataLst>
          </p:nvPr>
        </p:nvGrpSpPr>
        <p:grpSpPr bwMode="auto">
          <a:xfrm>
            <a:off x="5791200" y="1889125"/>
            <a:ext cx="671513" cy="384175"/>
            <a:chOff x="4115" y="1551"/>
            <a:chExt cx="504" cy="244"/>
          </a:xfrm>
          <a:solidFill>
            <a:schemeClr val="bg1">
              <a:lumMod val="65000"/>
            </a:schemeClr>
          </a:solidFill>
        </p:grpSpPr>
        <p:sp>
          <p:nvSpPr>
            <p:cNvPr id="2573" name="Freeform 525"/>
            <p:cNvSpPr>
              <a:spLocks/>
            </p:cNvSpPr>
            <p:nvPr/>
          </p:nvSpPr>
          <p:spPr bwMode="auto">
            <a:xfrm>
              <a:off x="4540" y="1551"/>
              <a:ext cx="79" cy="86"/>
            </a:xfrm>
            <a:custGeom>
              <a:avLst/>
              <a:gdLst/>
              <a:ahLst/>
              <a:cxnLst>
                <a:cxn ang="0">
                  <a:pos x="13" y="247"/>
                </a:cxn>
                <a:cxn ang="0">
                  <a:pos x="79" y="259"/>
                </a:cxn>
                <a:cxn ang="0">
                  <a:pos x="120" y="240"/>
                </a:cxn>
                <a:cxn ang="0">
                  <a:pos x="133" y="210"/>
                </a:cxn>
                <a:cxn ang="0">
                  <a:pos x="192" y="161"/>
                </a:cxn>
                <a:cxn ang="0">
                  <a:pos x="212" y="111"/>
                </a:cxn>
                <a:cxn ang="0">
                  <a:pos x="240" y="26"/>
                </a:cxn>
                <a:cxn ang="0">
                  <a:pos x="212" y="0"/>
                </a:cxn>
                <a:cxn ang="0">
                  <a:pos x="206" y="32"/>
                </a:cxn>
                <a:cxn ang="0">
                  <a:pos x="199" y="74"/>
                </a:cxn>
                <a:cxn ang="0">
                  <a:pos x="166" y="105"/>
                </a:cxn>
                <a:cxn ang="0">
                  <a:pos x="133" y="149"/>
                </a:cxn>
                <a:cxn ang="0">
                  <a:pos x="113" y="179"/>
                </a:cxn>
                <a:cxn ang="0">
                  <a:pos x="93" y="216"/>
                </a:cxn>
                <a:cxn ang="0">
                  <a:pos x="20" y="222"/>
                </a:cxn>
                <a:cxn ang="0">
                  <a:pos x="0" y="222"/>
                </a:cxn>
                <a:cxn ang="0">
                  <a:pos x="13" y="247"/>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574" name="Freeform 526"/>
            <p:cNvSpPr>
              <a:spLocks/>
            </p:cNvSpPr>
            <p:nvPr/>
          </p:nvSpPr>
          <p:spPr bwMode="auto">
            <a:xfrm>
              <a:off x="4115" y="1761"/>
              <a:ext cx="84" cy="34"/>
            </a:xfrm>
            <a:custGeom>
              <a:avLst/>
              <a:gdLst/>
              <a:ahLst/>
              <a:cxnLst>
                <a:cxn ang="0">
                  <a:pos x="33" y="104"/>
                </a:cxn>
                <a:cxn ang="0">
                  <a:pos x="26" y="86"/>
                </a:cxn>
                <a:cxn ang="0">
                  <a:pos x="52" y="62"/>
                </a:cxn>
                <a:cxn ang="0">
                  <a:pos x="72" y="49"/>
                </a:cxn>
                <a:cxn ang="0">
                  <a:pos x="126" y="43"/>
                </a:cxn>
                <a:cxn ang="0">
                  <a:pos x="172" y="43"/>
                </a:cxn>
                <a:cxn ang="0">
                  <a:pos x="246" y="31"/>
                </a:cxn>
                <a:cxn ang="0">
                  <a:pos x="259" y="7"/>
                </a:cxn>
                <a:cxn ang="0">
                  <a:pos x="246" y="0"/>
                </a:cxn>
                <a:cxn ang="0">
                  <a:pos x="205" y="13"/>
                </a:cxn>
                <a:cxn ang="0">
                  <a:pos x="152" y="7"/>
                </a:cxn>
                <a:cxn ang="0">
                  <a:pos x="106" y="13"/>
                </a:cxn>
                <a:cxn ang="0">
                  <a:pos x="52" y="19"/>
                </a:cxn>
                <a:cxn ang="0">
                  <a:pos x="26" y="43"/>
                </a:cxn>
                <a:cxn ang="0">
                  <a:pos x="0" y="68"/>
                </a:cxn>
                <a:cxn ang="0">
                  <a:pos x="0" y="104"/>
                </a:cxn>
                <a:cxn ang="0">
                  <a:pos x="33" y="104"/>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grp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grpSp>
      <p:sp>
        <p:nvSpPr>
          <p:cNvPr id="2575" name="Freeform 527"/>
          <p:cNvSpPr>
            <a:spLocks/>
          </p:cNvSpPr>
          <p:nvPr>
            <p:custDataLst>
              <p:tags r:id="rId363"/>
            </p:custDataLst>
          </p:nvPr>
        </p:nvSpPr>
        <p:spPr bwMode="auto">
          <a:xfrm>
            <a:off x="4848225" y="2638425"/>
            <a:ext cx="530225" cy="511175"/>
          </a:xfrm>
          <a:custGeom>
            <a:avLst/>
            <a:gdLst/>
            <a:ahLst/>
            <a:cxnLst>
              <a:cxn ang="0">
                <a:pos x="932" y="466"/>
              </a:cxn>
              <a:cxn ang="0">
                <a:pos x="932" y="442"/>
              </a:cxn>
              <a:cxn ang="0">
                <a:pos x="930" y="412"/>
              </a:cxn>
              <a:cxn ang="0">
                <a:pos x="908" y="385"/>
              </a:cxn>
              <a:cxn ang="0">
                <a:pos x="899" y="367"/>
              </a:cxn>
              <a:cxn ang="0">
                <a:pos x="817" y="312"/>
              </a:cxn>
              <a:cxn ang="0">
                <a:pos x="759" y="263"/>
              </a:cxn>
              <a:cxn ang="0">
                <a:pos x="752" y="229"/>
              </a:cxn>
              <a:cxn ang="0">
                <a:pos x="726" y="218"/>
              </a:cxn>
              <a:cxn ang="0">
                <a:pos x="695" y="207"/>
              </a:cxn>
              <a:cxn ang="0">
                <a:pos x="638" y="196"/>
              </a:cxn>
              <a:cxn ang="0">
                <a:pos x="596" y="201"/>
              </a:cxn>
              <a:cxn ang="0">
                <a:pos x="570" y="204"/>
              </a:cxn>
              <a:cxn ang="0">
                <a:pos x="530" y="195"/>
              </a:cxn>
              <a:cxn ang="0">
                <a:pos x="505" y="179"/>
              </a:cxn>
              <a:cxn ang="0">
                <a:pos x="483" y="128"/>
              </a:cxn>
              <a:cxn ang="0">
                <a:pos x="465" y="103"/>
              </a:cxn>
              <a:cxn ang="0">
                <a:pos x="432" y="81"/>
              </a:cxn>
              <a:cxn ang="0">
                <a:pos x="365" y="61"/>
              </a:cxn>
              <a:cxn ang="0">
                <a:pos x="303" y="32"/>
              </a:cxn>
              <a:cxn ang="0">
                <a:pos x="214" y="10"/>
              </a:cxn>
              <a:cxn ang="0">
                <a:pos x="166" y="38"/>
              </a:cxn>
              <a:cxn ang="0">
                <a:pos x="151" y="61"/>
              </a:cxn>
              <a:cxn ang="0">
                <a:pos x="153" y="90"/>
              </a:cxn>
              <a:cxn ang="0">
                <a:pos x="169" y="118"/>
              </a:cxn>
              <a:cxn ang="0">
                <a:pos x="151" y="150"/>
              </a:cxn>
              <a:cxn ang="0">
                <a:pos x="95" y="186"/>
              </a:cxn>
              <a:cxn ang="0">
                <a:pos x="54" y="190"/>
              </a:cxn>
              <a:cxn ang="0">
                <a:pos x="9" y="183"/>
              </a:cxn>
              <a:cxn ang="0">
                <a:pos x="0" y="236"/>
              </a:cxn>
              <a:cxn ang="0">
                <a:pos x="9" y="269"/>
              </a:cxn>
              <a:cxn ang="0">
                <a:pos x="25" y="282"/>
              </a:cxn>
              <a:cxn ang="0">
                <a:pos x="40" y="307"/>
              </a:cxn>
              <a:cxn ang="0">
                <a:pos x="83" y="364"/>
              </a:cxn>
              <a:cxn ang="0">
                <a:pos x="102" y="414"/>
              </a:cxn>
              <a:cxn ang="0">
                <a:pos x="121" y="427"/>
              </a:cxn>
              <a:cxn ang="0">
                <a:pos x="133" y="438"/>
              </a:cxn>
              <a:cxn ang="0">
                <a:pos x="148" y="469"/>
              </a:cxn>
              <a:cxn ang="0">
                <a:pos x="224" y="546"/>
              </a:cxn>
              <a:cxn ang="0">
                <a:pos x="249" y="585"/>
              </a:cxn>
              <a:cxn ang="0">
                <a:pos x="256" y="624"/>
              </a:cxn>
              <a:cxn ang="0">
                <a:pos x="266" y="659"/>
              </a:cxn>
              <a:cxn ang="0">
                <a:pos x="299" y="701"/>
              </a:cxn>
              <a:cxn ang="0">
                <a:pos x="361" y="761"/>
              </a:cxn>
              <a:cxn ang="0">
                <a:pos x="388" y="814"/>
              </a:cxn>
              <a:cxn ang="0">
                <a:pos x="425" y="867"/>
              </a:cxn>
              <a:cxn ang="0">
                <a:pos x="483" y="938"/>
              </a:cxn>
              <a:cxn ang="0">
                <a:pos x="528" y="979"/>
              </a:cxn>
              <a:cxn ang="0">
                <a:pos x="543" y="953"/>
              </a:cxn>
              <a:cxn ang="0">
                <a:pos x="546" y="909"/>
              </a:cxn>
              <a:cxn ang="0">
                <a:pos x="570" y="896"/>
              </a:cxn>
              <a:cxn ang="0">
                <a:pos x="605" y="895"/>
              </a:cxn>
              <a:cxn ang="0">
                <a:pos x="660" y="909"/>
              </a:cxn>
              <a:cxn ang="0">
                <a:pos x="708" y="943"/>
              </a:cxn>
              <a:cxn ang="0">
                <a:pos x="787" y="838"/>
              </a:cxn>
              <a:cxn ang="0">
                <a:pos x="1199" y="567"/>
              </a:cxn>
              <a:cxn ang="0">
                <a:pos x="940" y="468"/>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990099"/>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76" name="Freeform 528"/>
          <p:cNvSpPr>
            <a:spLocks/>
          </p:cNvSpPr>
          <p:nvPr>
            <p:custDataLst>
              <p:tags r:id="rId364"/>
            </p:custDataLst>
          </p:nvPr>
        </p:nvSpPr>
        <p:spPr bwMode="auto">
          <a:xfrm>
            <a:off x="4322763" y="2182813"/>
            <a:ext cx="57150" cy="57150"/>
          </a:xfrm>
          <a:custGeom>
            <a:avLst/>
            <a:gdLst/>
            <a:ahLst/>
            <a:cxnLst>
              <a:cxn ang="0">
                <a:pos x="146" y="18"/>
              </a:cxn>
              <a:cxn ang="0">
                <a:pos x="138" y="24"/>
              </a:cxn>
              <a:cxn ang="0">
                <a:pos x="130" y="29"/>
              </a:cxn>
              <a:cxn ang="0">
                <a:pos x="123" y="35"/>
              </a:cxn>
              <a:cxn ang="0">
                <a:pos x="118" y="41"/>
              </a:cxn>
              <a:cxn ang="0">
                <a:pos x="108" y="53"/>
              </a:cxn>
              <a:cxn ang="0">
                <a:pos x="98" y="64"/>
              </a:cxn>
              <a:cxn ang="0">
                <a:pos x="93" y="69"/>
              </a:cxn>
              <a:cxn ang="0">
                <a:pos x="85" y="73"/>
              </a:cxn>
              <a:cxn ang="0">
                <a:pos x="76" y="77"/>
              </a:cxn>
              <a:cxn ang="0">
                <a:pos x="66" y="80"/>
              </a:cxn>
              <a:cxn ang="0">
                <a:pos x="53" y="81"/>
              </a:cxn>
              <a:cxn ang="0">
                <a:pos x="39" y="80"/>
              </a:cxn>
              <a:cxn ang="0">
                <a:pos x="21" y="77"/>
              </a:cxn>
              <a:cxn ang="0">
                <a:pos x="0" y="74"/>
              </a:cxn>
              <a:cxn ang="0">
                <a:pos x="0" y="62"/>
              </a:cxn>
              <a:cxn ang="0">
                <a:pos x="0" y="49"/>
              </a:cxn>
              <a:cxn ang="0">
                <a:pos x="0" y="34"/>
              </a:cxn>
              <a:cxn ang="0">
                <a:pos x="0" y="18"/>
              </a:cxn>
              <a:cxn ang="0">
                <a:pos x="14" y="18"/>
              </a:cxn>
              <a:cxn ang="0">
                <a:pos x="22" y="18"/>
              </a:cxn>
              <a:cxn ang="0">
                <a:pos x="31" y="18"/>
              </a:cxn>
              <a:cxn ang="0">
                <a:pos x="40" y="18"/>
              </a:cxn>
              <a:cxn ang="0">
                <a:pos x="52" y="18"/>
              </a:cxn>
              <a:cxn ang="0">
                <a:pos x="63" y="16"/>
              </a:cxn>
              <a:cxn ang="0">
                <a:pos x="73" y="14"/>
              </a:cxn>
              <a:cxn ang="0">
                <a:pos x="83" y="11"/>
              </a:cxn>
              <a:cxn ang="0">
                <a:pos x="101" y="5"/>
              </a:cxn>
              <a:cxn ang="0">
                <a:pos x="120" y="0"/>
              </a:cxn>
              <a:cxn ang="0">
                <a:pos x="129" y="4"/>
              </a:cxn>
              <a:cxn ang="0">
                <a:pos x="135" y="9"/>
              </a:cxn>
              <a:cxn ang="0">
                <a:pos x="141" y="14"/>
              </a:cxn>
              <a:cxn ang="0">
                <a:pos x="146" y="18"/>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77" name="Freeform 529"/>
          <p:cNvSpPr>
            <a:spLocks/>
          </p:cNvSpPr>
          <p:nvPr>
            <p:custDataLst>
              <p:tags r:id="rId365"/>
            </p:custDataLst>
          </p:nvPr>
        </p:nvSpPr>
        <p:spPr bwMode="auto">
          <a:xfrm>
            <a:off x="4062413" y="2395538"/>
            <a:ext cx="15875" cy="57150"/>
          </a:xfrm>
          <a:custGeom>
            <a:avLst/>
            <a:gdLst/>
            <a:ahLst/>
            <a:cxnLst>
              <a:cxn ang="0">
                <a:pos x="34" y="49"/>
              </a:cxn>
              <a:cxn ang="0">
                <a:pos x="34" y="34"/>
              </a:cxn>
              <a:cxn ang="0">
                <a:pos x="34" y="25"/>
              </a:cxn>
              <a:cxn ang="0">
                <a:pos x="33" y="21"/>
              </a:cxn>
              <a:cxn ang="0">
                <a:pos x="33" y="17"/>
              </a:cxn>
              <a:cxn ang="0">
                <a:pos x="31" y="15"/>
              </a:cxn>
              <a:cxn ang="0">
                <a:pos x="30" y="12"/>
              </a:cxn>
              <a:cxn ang="0">
                <a:pos x="25" y="8"/>
              </a:cxn>
              <a:cxn ang="0">
                <a:pos x="21" y="0"/>
              </a:cxn>
              <a:cxn ang="0">
                <a:pos x="8" y="0"/>
              </a:cxn>
              <a:cxn ang="0">
                <a:pos x="0" y="0"/>
              </a:cxn>
              <a:cxn ang="0">
                <a:pos x="3" y="11"/>
              </a:cxn>
              <a:cxn ang="0">
                <a:pos x="7" y="20"/>
              </a:cxn>
              <a:cxn ang="0">
                <a:pos x="10" y="27"/>
              </a:cxn>
              <a:cxn ang="0">
                <a:pos x="14" y="34"/>
              </a:cxn>
              <a:cxn ang="0">
                <a:pos x="19" y="39"/>
              </a:cxn>
              <a:cxn ang="0">
                <a:pos x="24" y="43"/>
              </a:cxn>
              <a:cxn ang="0">
                <a:pos x="29" y="46"/>
              </a:cxn>
              <a:cxn ang="0">
                <a:pos x="34" y="49"/>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78" name="Freeform 530"/>
          <p:cNvSpPr>
            <a:spLocks/>
          </p:cNvSpPr>
          <p:nvPr>
            <p:custDataLst>
              <p:tags r:id="rId366"/>
            </p:custDataLst>
          </p:nvPr>
        </p:nvSpPr>
        <p:spPr bwMode="auto">
          <a:xfrm>
            <a:off x="3654425" y="2741613"/>
            <a:ext cx="28575" cy="57150"/>
          </a:xfrm>
          <a:custGeom>
            <a:avLst/>
            <a:gdLst/>
            <a:ahLst/>
            <a:cxnLst>
              <a:cxn ang="0">
                <a:pos x="60" y="0"/>
              </a:cxn>
              <a:cxn ang="0">
                <a:pos x="56" y="4"/>
              </a:cxn>
              <a:cxn ang="0">
                <a:pos x="51" y="10"/>
              </a:cxn>
              <a:cxn ang="0">
                <a:pos x="48" y="15"/>
              </a:cxn>
              <a:cxn ang="0">
                <a:pos x="46" y="21"/>
              </a:cxn>
              <a:cxn ang="0">
                <a:pos x="41" y="31"/>
              </a:cxn>
              <a:cxn ang="0">
                <a:pos x="37" y="42"/>
              </a:cxn>
              <a:cxn ang="0">
                <a:pos x="35" y="47"/>
              </a:cxn>
              <a:cxn ang="0">
                <a:pos x="32" y="51"/>
              </a:cxn>
              <a:cxn ang="0">
                <a:pos x="29" y="56"/>
              </a:cxn>
              <a:cxn ang="0">
                <a:pos x="25" y="60"/>
              </a:cxn>
              <a:cxn ang="0">
                <a:pos x="20" y="65"/>
              </a:cxn>
              <a:cxn ang="0">
                <a:pos x="15" y="69"/>
              </a:cxn>
              <a:cxn ang="0">
                <a:pos x="8" y="72"/>
              </a:cxn>
              <a:cxn ang="0">
                <a:pos x="0" y="74"/>
              </a:cxn>
              <a:cxn ang="0">
                <a:pos x="5" y="60"/>
              </a:cxn>
              <a:cxn ang="0">
                <a:pos x="12" y="47"/>
              </a:cxn>
              <a:cxn ang="0">
                <a:pos x="19" y="34"/>
              </a:cxn>
              <a:cxn ang="0">
                <a:pos x="27" y="23"/>
              </a:cxn>
              <a:cxn ang="0">
                <a:pos x="36" y="14"/>
              </a:cxn>
              <a:cxn ang="0">
                <a:pos x="43" y="6"/>
              </a:cxn>
              <a:cxn ang="0">
                <a:pos x="48" y="3"/>
              </a:cxn>
              <a:cxn ang="0">
                <a:pos x="52" y="1"/>
              </a:cxn>
              <a:cxn ang="0">
                <a:pos x="56" y="0"/>
              </a:cxn>
              <a:cxn ang="0">
                <a:pos x="60" y="0"/>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79" name="Freeform 531"/>
          <p:cNvSpPr>
            <a:spLocks/>
          </p:cNvSpPr>
          <p:nvPr>
            <p:custDataLst>
              <p:tags r:id="rId367"/>
            </p:custDataLst>
          </p:nvPr>
        </p:nvSpPr>
        <p:spPr bwMode="auto">
          <a:xfrm>
            <a:off x="3595688" y="2757488"/>
            <a:ext cx="23812" cy="60325"/>
          </a:xfrm>
          <a:custGeom>
            <a:avLst/>
            <a:gdLst/>
            <a:ahLst/>
            <a:cxnLst>
              <a:cxn ang="0">
                <a:pos x="13" y="8"/>
              </a:cxn>
              <a:cxn ang="0">
                <a:pos x="22" y="8"/>
              </a:cxn>
              <a:cxn ang="0">
                <a:pos x="28" y="6"/>
              </a:cxn>
              <a:cxn ang="0">
                <a:pos x="32" y="5"/>
              </a:cxn>
              <a:cxn ang="0">
                <a:pos x="35" y="3"/>
              </a:cxn>
              <a:cxn ang="0">
                <a:pos x="37" y="1"/>
              </a:cxn>
              <a:cxn ang="0">
                <a:pos x="39" y="0"/>
              </a:cxn>
              <a:cxn ang="0">
                <a:pos x="43" y="1"/>
              </a:cxn>
              <a:cxn ang="0">
                <a:pos x="47" y="2"/>
              </a:cxn>
              <a:cxn ang="0">
                <a:pos x="46" y="7"/>
              </a:cxn>
              <a:cxn ang="0">
                <a:pos x="46" y="11"/>
              </a:cxn>
              <a:cxn ang="0">
                <a:pos x="44" y="15"/>
              </a:cxn>
              <a:cxn ang="0">
                <a:pos x="43" y="19"/>
              </a:cxn>
              <a:cxn ang="0">
                <a:pos x="37" y="26"/>
              </a:cxn>
              <a:cxn ang="0">
                <a:pos x="30" y="32"/>
              </a:cxn>
              <a:cxn ang="0">
                <a:pos x="24" y="38"/>
              </a:cxn>
              <a:cxn ang="0">
                <a:pos x="16" y="42"/>
              </a:cxn>
              <a:cxn ang="0">
                <a:pos x="7" y="45"/>
              </a:cxn>
              <a:cxn ang="0">
                <a:pos x="0" y="45"/>
              </a:cxn>
              <a:cxn ang="0">
                <a:pos x="2" y="38"/>
              </a:cxn>
              <a:cxn ang="0">
                <a:pos x="6" y="26"/>
              </a:cxn>
              <a:cxn ang="0">
                <a:pos x="11" y="15"/>
              </a:cxn>
              <a:cxn ang="0">
                <a:pos x="13" y="8"/>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80" name="Freeform 532"/>
          <p:cNvSpPr>
            <a:spLocks/>
          </p:cNvSpPr>
          <p:nvPr>
            <p:custDataLst>
              <p:tags r:id="rId368"/>
            </p:custDataLst>
          </p:nvPr>
        </p:nvSpPr>
        <p:spPr bwMode="auto">
          <a:xfrm>
            <a:off x="3570288" y="2751138"/>
            <a:ext cx="6350" cy="57150"/>
          </a:xfrm>
          <a:custGeom>
            <a:avLst/>
            <a:gdLst/>
            <a:ahLst/>
            <a:cxnLst>
              <a:cxn ang="0">
                <a:pos x="6" y="36"/>
              </a:cxn>
              <a:cxn ang="0">
                <a:pos x="5" y="30"/>
              </a:cxn>
              <a:cxn ang="0">
                <a:pos x="3" y="20"/>
              </a:cxn>
              <a:cxn ang="0">
                <a:pos x="1" y="10"/>
              </a:cxn>
              <a:cxn ang="0">
                <a:pos x="0" y="0"/>
              </a:cxn>
              <a:cxn ang="0">
                <a:pos x="26" y="0"/>
              </a:cxn>
              <a:cxn ang="0">
                <a:pos x="25" y="12"/>
              </a:cxn>
              <a:cxn ang="0">
                <a:pos x="24" y="23"/>
              </a:cxn>
              <a:cxn ang="0">
                <a:pos x="23" y="27"/>
              </a:cxn>
              <a:cxn ang="0">
                <a:pos x="23" y="31"/>
              </a:cxn>
              <a:cxn ang="0">
                <a:pos x="24" y="34"/>
              </a:cxn>
              <a:cxn ang="0">
                <a:pos x="26" y="36"/>
              </a:cxn>
              <a:cxn ang="0">
                <a:pos x="6" y="36"/>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81" name="Freeform 533"/>
          <p:cNvSpPr>
            <a:spLocks/>
          </p:cNvSpPr>
          <p:nvPr>
            <p:custDataLst>
              <p:tags r:id="rId369"/>
            </p:custDataLst>
          </p:nvPr>
        </p:nvSpPr>
        <p:spPr bwMode="auto">
          <a:xfrm>
            <a:off x="4841875" y="2479675"/>
            <a:ext cx="174625" cy="158750"/>
          </a:xfrm>
          <a:custGeom>
            <a:avLst/>
            <a:gdLst/>
            <a:ahLst/>
            <a:cxnLst>
              <a:cxn ang="0">
                <a:pos x="26" y="162"/>
              </a:cxn>
              <a:cxn ang="0">
                <a:pos x="28" y="156"/>
              </a:cxn>
              <a:cxn ang="0">
                <a:pos x="30" y="154"/>
              </a:cxn>
              <a:cxn ang="0">
                <a:pos x="28" y="151"/>
              </a:cxn>
              <a:cxn ang="0">
                <a:pos x="18" y="143"/>
              </a:cxn>
              <a:cxn ang="0">
                <a:pos x="6" y="127"/>
              </a:cxn>
              <a:cxn ang="0">
                <a:pos x="2" y="116"/>
              </a:cxn>
              <a:cxn ang="0">
                <a:pos x="5" y="112"/>
              </a:cxn>
              <a:cxn ang="0">
                <a:pos x="6" y="104"/>
              </a:cxn>
              <a:cxn ang="0">
                <a:pos x="17" y="97"/>
              </a:cxn>
              <a:cxn ang="0">
                <a:pos x="34" y="93"/>
              </a:cxn>
              <a:cxn ang="0">
                <a:pos x="47" y="88"/>
              </a:cxn>
              <a:cxn ang="0">
                <a:pos x="57" y="82"/>
              </a:cxn>
              <a:cxn ang="0">
                <a:pos x="67" y="70"/>
              </a:cxn>
              <a:cxn ang="0">
                <a:pos x="75" y="52"/>
              </a:cxn>
              <a:cxn ang="0">
                <a:pos x="84" y="47"/>
              </a:cxn>
              <a:cxn ang="0">
                <a:pos x="95" y="52"/>
              </a:cxn>
              <a:cxn ang="0">
                <a:pos x="117" y="54"/>
              </a:cxn>
              <a:cxn ang="0">
                <a:pos x="169" y="46"/>
              </a:cxn>
              <a:cxn ang="0">
                <a:pos x="212" y="43"/>
              </a:cxn>
              <a:cxn ang="0">
                <a:pos x="234" y="41"/>
              </a:cxn>
              <a:cxn ang="0">
                <a:pos x="264" y="35"/>
              </a:cxn>
              <a:cxn ang="0">
                <a:pos x="318" y="17"/>
              </a:cxn>
              <a:cxn ang="0">
                <a:pos x="359" y="4"/>
              </a:cxn>
              <a:cxn ang="0">
                <a:pos x="372" y="3"/>
              </a:cxn>
              <a:cxn ang="0">
                <a:pos x="385" y="3"/>
              </a:cxn>
              <a:cxn ang="0">
                <a:pos x="398" y="1"/>
              </a:cxn>
              <a:cxn ang="0">
                <a:pos x="395" y="8"/>
              </a:cxn>
              <a:cxn ang="0">
                <a:pos x="360" y="41"/>
              </a:cxn>
              <a:cxn ang="0">
                <a:pos x="344" y="57"/>
              </a:cxn>
              <a:cxn ang="0">
                <a:pos x="339" y="64"/>
              </a:cxn>
              <a:cxn ang="0">
                <a:pos x="339" y="96"/>
              </a:cxn>
              <a:cxn ang="0">
                <a:pos x="337" y="149"/>
              </a:cxn>
              <a:cxn ang="0">
                <a:pos x="335" y="180"/>
              </a:cxn>
              <a:cxn ang="0">
                <a:pos x="326" y="198"/>
              </a:cxn>
              <a:cxn ang="0">
                <a:pos x="305" y="210"/>
              </a:cxn>
              <a:cxn ang="0">
                <a:pos x="265" y="227"/>
              </a:cxn>
              <a:cxn ang="0">
                <a:pos x="106" y="302"/>
              </a:cxn>
              <a:cxn ang="0">
                <a:pos x="57" y="260"/>
              </a:cxn>
              <a:cxn ang="0">
                <a:pos x="70" y="228"/>
              </a:cxn>
              <a:cxn ang="0">
                <a:pos x="81" y="209"/>
              </a:cxn>
              <a:cxn ang="0">
                <a:pos x="86" y="172"/>
              </a:cxn>
              <a:cxn ang="0">
                <a:pos x="71" y="173"/>
              </a:cxn>
              <a:cxn ang="0">
                <a:pos x="57" y="169"/>
              </a:cxn>
              <a:cxn ang="0">
                <a:pos x="41" y="165"/>
              </a:cxn>
              <a:cxn ang="0">
                <a:pos x="26" y="166"/>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582" name="Freeform 534"/>
          <p:cNvSpPr>
            <a:spLocks/>
          </p:cNvSpPr>
          <p:nvPr>
            <p:custDataLst>
              <p:tags r:id="rId370"/>
            </p:custDataLst>
          </p:nvPr>
        </p:nvSpPr>
        <p:spPr bwMode="auto">
          <a:xfrm>
            <a:off x="6935788" y="2860675"/>
            <a:ext cx="42862" cy="79375"/>
          </a:xfrm>
          <a:custGeom>
            <a:avLst/>
            <a:gdLst/>
            <a:ahLst/>
            <a:cxnLst>
              <a:cxn ang="0">
                <a:pos x="100" y="1"/>
              </a:cxn>
              <a:cxn ang="0">
                <a:pos x="100" y="30"/>
              </a:cxn>
              <a:cxn ang="0">
                <a:pos x="100" y="55"/>
              </a:cxn>
              <a:cxn ang="0">
                <a:pos x="100" y="78"/>
              </a:cxn>
              <a:cxn ang="0">
                <a:pos x="100" y="99"/>
              </a:cxn>
              <a:cxn ang="0">
                <a:pos x="98" y="109"/>
              </a:cxn>
              <a:cxn ang="0">
                <a:pos x="94" y="118"/>
              </a:cxn>
              <a:cxn ang="0">
                <a:pos x="89" y="128"/>
              </a:cxn>
              <a:cxn ang="0">
                <a:pos x="82" y="137"/>
              </a:cxn>
              <a:cxn ang="0">
                <a:pos x="73" y="144"/>
              </a:cxn>
              <a:cxn ang="0">
                <a:pos x="62" y="150"/>
              </a:cxn>
              <a:cxn ang="0">
                <a:pos x="57" y="152"/>
              </a:cxn>
              <a:cxn ang="0">
                <a:pos x="51" y="154"/>
              </a:cxn>
              <a:cxn ang="0">
                <a:pos x="46" y="155"/>
              </a:cxn>
              <a:cxn ang="0">
                <a:pos x="39" y="155"/>
              </a:cxn>
              <a:cxn ang="0">
                <a:pos x="35" y="154"/>
              </a:cxn>
              <a:cxn ang="0">
                <a:pos x="30" y="153"/>
              </a:cxn>
              <a:cxn ang="0">
                <a:pos x="26" y="151"/>
              </a:cxn>
              <a:cxn ang="0">
                <a:pos x="22" y="149"/>
              </a:cxn>
              <a:cxn ang="0">
                <a:pos x="15" y="142"/>
              </a:cxn>
              <a:cxn ang="0">
                <a:pos x="9" y="134"/>
              </a:cxn>
              <a:cxn ang="0">
                <a:pos x="5" y="124"/>
              </a:cxn>
              <a:cxn ang="0">
                <a:pos x="2" y="113"/>
              </a:cxn>
              <a:cxn ang="0">
                <a:pos x="0" y="103"/>
              </a:cxn>
              <a:cxn ang="0">
                <a:pos x="0" y="93"/>
              </a:cxn>
              <a:cxn ang="0">
                <a:pos x="0" y="77"/>
              </a:cxn>
              <a:cxn ang="0">
                <a:pos x="0" y="65"/>
              </a:cxn>
              <a:cxn ang="0">
                <a:pos x="0" y="56"/>
              </a:cxn>
              <a:cxn ang="0">
                <a:pos x="0" y="50"/>
              </a:cxn>
              <a:cxn ang="0">
                <a:pos x="15" y="50"/>
              </a:cxn>
              <a:cxn ang="0">
                <a:pos x="26" y="50"/>
              </a:cxn>
              <a:cxn ang="0">
                <a:pos x="26" y="40"/>
              </a:cxn>
              <a:cxn ang="0">
                <a:pos x="27" y="31"/>
              </a:cxn>
              <a:cxn ang="0">
                <a:pos x="29" y="23"/>
              </a:cxn>
              <a:cxn ang="0">
                <a:pos x="31" y="17"/>
              </a:cxn>
              <a:cxn ang="0">
                <a:pos x="35" y="12"/>
              </a:cxn>
              <a:cxn ang="0">
                <a:pos x="39" y="7"/>
              </a:cxn>
              <a:cxn ang="0">
                <a:pos x="42" y="4"/>
              </a:cxn>
              <a:cxn ang="0">
                <a:pos x="48" y="2"/>
              </a:cxn>
              <a:cxn ang="0">
                <a:pos x="59" y="0"/>
              </a:cxn>
              <a:cxn ang="0">
                <a:pos x="71" y="0"/>
              </a:cxn>
              <a:cxn ang="0">
                <a:pos x="84" y="0"/>
              </a:cxn>
              <a:cxn ang="0">
                <a:pos x="100" y="1"/>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grpSp>
        <p:nvGrpSpPr>
          <p:cNvPr id="17" name="Group 535"/>
          <p:cNvGrpSpPr>
            <a:grpSpLocks/>
          </p:cNvGrpSpPr>
          <p:nvPr>
            <p:custDataLst>
              <p:tags r:id="rId371"/>
            </p:custDataLst>
          </p:nvPr>
        </p:nvGrpSpPr>
        <p:grpSpPr bwMode="auto">
          <a:xfrm>
            <a:off x="4583113" y="2328863"/>
            <a:ext cx="482600" cy="201612"/>
            <a:chOff x="3289" y="1830"/>
            <a:chExt cx="363" cy="128"/>
          </a:xfrm>
          <a:solidFill>
            <a:schemeClr val="bg1">
              <a:lumMod val="65000"/>
            </a:schemeClr>
          </a:solidFill>
        </p:grpSpPr>
        <p:sp>
          <p:nvSpPr>
            <p:cNvPr id="2584" name="Freeform 536"/>
            <p:cNvSpPr>
              <a:spLocks/>
            </p:cNvSpPr>
            <p:nvPr/>
          </p:nvSpPr>
          <p:spPr bwMode="auto">
            <a:xfrm>
              <a:off x="3289" y="1871"/>
              <a:ext cx="4" cy="3"/>
            </a:xfrm>
            <a:custGeom>
              <a:avLst/>
              <a:gdLst/>
              <a:ahLst/>
              <a:cxnLst>
                <a:cxn ang="0">
                  <a:pos x="13" y="0"/>
                </a:cxn>
                <a:cxn ang="0">
                  <a:pos x="12" y="1"/>
                </a:cxn>
                <a:cxn ang="0">
                  <a:pos x="9" y="3"/>
                </a:cxn>
                <a:cxn ang="0">
                  <a:pos x="4" y="5"/>
                </a:cxn>
                <a:cxn ang="0">
                  <a:pos x="0" y="7"/>
                </a:cxn>
                <a:cxn ang="0">
                  <a:pos x="7" y="3"/>
                </a:cxn>
                <a:cxn ang="0">
                  <a:pos x="13" y="0"/>
                </a:cxn>
              </a:cxnLst>
              <a:rect l="0" t="0" r="r" b="b"/>
              <a:pathLst>
                <a:path w="13" h="7">
                  <a:moveTo>
                    <a:pt x="13" y="0"/>
                  </a:moveTo>
                  <a:lnTo>
                    <a:pt x="12" y="1"/>
                  </a:lnTo>
                  <a:lnTo>
                    <a:pt x="9" y="3"/>
                  </a:lnTo>
                  <a:lnTo>
                    <a:pt x="4" y="5"/>
                  </a:lnTo>
                  <a:lnTo>
                    <a:pt x="0" y="7"/>
                  </a:lnTo>
                  <a:lnTo>
                    <a:pt x="7" y="3"/>
                  </a:lnTo>
                  <a:lnTo>
                    <a:pt x="13" y="0"/>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85" name="Freeform 537"/>
            <p:cNvSpPr>
              <a:spLocks/>
            </p:cNvSpPr>
            <p:nvPr/>
          </p:nvSpPr>
          <p:spPr bwMode="auto">
            <a:xfrm>
              <a:off x="3324" y="1937"/>
              <a:ext cx="10" cy="3"/>
            </a:xfrm>
            <a:custGeom>
              <a:avLst/>
              <a:gdLst/>
              <a:ahLst/>
              <a:cxnLst>
                <a:cxn ang="0">
                  <a:pos x="0" y="6"/>
                </a:cxn>
                <a:cxn ang="0">
                  <a:pos x="7" y="5"/>
                </a:cxn>
                <a:cxn ang="0">
                  <a:pos x="15" y="3"/>
                </a:cxn>
                <a:cxn ang="0">
                  <a:pos x="25" y="1"/>
                </a:cxn>
                <a:cxn ang="0">
                  <a:pos x="34" y="0"/>
                </a:cxn>
                <a:cxn ang="0">
                  <a:pos x="31" y="2"/>
                </a:cxn>
                <a:cxn ang="0">
                  <a:pos x="27" y="4"/>
                </a:cxn>
                <a:cxn ang="0">
                  <a:pos x="22" y="6"/>
                </a:cxn>
                <a:cxn ang="0">
                  <a:pos x="18" y="7"/>
                </a:cxn>
                <a:cxn ang="0">
                  <a:pos x="12" y="8"/>
                </a:cxn>
                <a:cxn ang="0">
                  <a:pos x="8" y="8"/>
                </a:cxn>
                <a:cxn ang="0">
                  <a:pos x="4" y="8"/>
                </a:cxn>
                <a:cxn ang="0">
                  <a:pos x="0" y="6"/>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86" name="Freeform 538"/>
            <p:cNvSpPr>
              <a:spLocks/>
            </p:cNvSpPr>
            <p:nvPr/>
          </p:nvSpPr>
          <p:spPr bwMode="auto">
            <a:xfrm>
              <a:off x="3343" y="1948"/>
              <a:ext cx="4" cy="8"/>
            </a:xfrm>
            <a:custGeom>
              <a:avLst/>
              <a:gdLst/>
              <a:ahLst/>
              <a:cxnLst>
                <a:cxn ang="0">
                  <a:pos x="0" y="24"/>
                </a:cxn>
                <a:cxn ang="0">
                  <a:pos x="0" y="0"/>
                </a:cxn>
                <a:cxn ang="0">
                  <a:pos x="13" y="12"/>
                </a:cxn>
                <a:cxn ang="0">
                  <a:pos x="0" y="24"/>
                </a:cxn>
              </a:cxnLst>
              <a:rect l="0" t="0" r="r" b="b"/>
              <a:pathLst>
                <a:path w="13" h="24">
                  <a:moveTo>
                    <a:pt x="0" y="24"/>
                  </a:moveTo>
                  <a:lnTo>
                    <a:pt x="0" y="0"/>
                  </a:lnTo>
                  <a:lnTo>
                    <a:pt x="13" y="12"/>
                  </a:lnTo>
                  <a:lnTo>
                    <a:pt x="0" y="24"/>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87" name="Freeform 539"/>
            <p:cNvSpPr>
              <a:spLocks/>
            </p:cNvSpPr>
            <p:nvPr/>
          </p:nvSpPr>
          <p:spPr bwMode="auto">
            <a:xfrm>
              <a:off x="3313" y="1834"/>
              <a:ext cx="34" cy="23"/>
            </a:xfrm>
            <a:custGeom>
              <a:avLst/>
              <a:gdLst/>
              <a:ahLst/>
              <a:cxnLst>
                <a:cxn ang="0">
                  <a:pos x="0" y="13"/>
                </a:cxn>
                <a:cxn ang="0">
                  <a:pos x="0" y="27"/>
                </a:cxn>
                <a:cxn ang="0">
                  <a:pos x="0" y="45"/>
                </a:cxn>
                <a:cxn ang="0">
                  <a:pos x="0" y="62"/>
                </a:cxn>
                <a:cxn ang="0">
                  <a:pos x="0" y="69"/>
                </a:cxn>
                <a:cxn ang="0">
                  <a:pos x="16" y="66"/>
                </a:cxn>
                <a:cxn ang="0">
                  <a:pos x="49" y="58"/>
                </a:cxn>
                <a:cxn ang="0">
                  <a:pos x="85" y="50"/>
                </a:cxn>
                <a:cxn ang="0">
                  <a:pos x="107" y="44"/>
                </a:cxn>
                <a:cxn ang="0">
                  <a:pos x="101" y="38"/>
                </a:cxn>
                <a:cxn ang="0">
                  <a:pos x="94" y="34"/>
                </a:cxn>
                <a:cxn ang="0">
                  <a:pos x="86" y="30"/>
                </a:cxn>
                <a:cxn ang="0">
                  <a:pos x="78" y="27"/>
                </a:cxn>
                <a:cxn ang="0">
                  <a:pos x="72" y="23"/>
                </a:cxn>
                <a:cxn ang="0">
                  <a:pos x="65" y="18"/>
                </a:cxn>
                <a:cxn ang="0">
                  <a:pos x="63" y="15"/>
                </a:cxn>
                <a:cxn ang="0">
                  <a:pos x="62" y="11"/>
                </a:cxn>
                <a:cxn ang="0">
                  <a:pos x="61" y="7"/>
                </a:cxn>
                <a:cxn ang="0">
                  <a:pos x="61" y="0"/>
                </a:cxn>
                <a:cxn ang="0">
                  <a:pos x="54" y="1"/>
                </a:cxn>
                <a:cxn ang="0">
                  <a:pos x="38" y="4"/>
                </a:cxn>
                <a:cxn ang="0">
                  <a:pos x="18" y="9"/>
                </a:cxn>
                <a:cxn ang="0">
                  <a:pos x="0" y="13"/>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88" name="Freeform 540"/>
            <p:cNvSpPr>
              <a:spLocks/>
            </p:cNvSpPr>
            <p:nvPr/>
          </p:nvSpPr>
          <p:spPr bwMode="auto">
            <a:xfrm>
              <a:off x="3302" y="1830"/>
              <a:ext cx="350" cy="128"/>
            </a:xfrm>
            <a:custGeom>
              <a:avLst/>
              <a:gdLst/>
              <a:ahLst/>
              <a:cxnLst>
                <a:cxn ang="0">
                  <a:pos x="992" y="124"/>
                </a:cxn>
                <a:cxn ang="0">
                  <a:pos x="970" y="103"/>
                </a:cxn>
                <a:cxn ang="0">
                  <a:pos x="962" y="57"/>
                </a:cxn>
                <a:cxn ang="0">
                  <a:pos x="936" y="36"/>
                </a:cxn>
                <a:cxn ang="0">
                  <a:pos x="817" y="19"/>
                </a:cxn>
                <a:cxn ang="0">
                  <a:pos x="726" y="58"/>
                </a:cxn>
                <a:cxn ang="0">
                  <a:pos x="678" y="65"/>
                </a:cxn>
                <a:cxn ang="0">
                  <a:pos x="632" y="65"/>
                </a:cxn>
                <a:cxn ang="0">
                  <a:pos x="612" y="44"/>
                </a:cxn>
                <a:cxn ang="0">
                  <a:pos x="560" y="37"/>
                </a:cxn>
                <a:cxn ang="0">
                  <a:pos x="525" y="19"/>
                </a:cxn>
                <a:cxn ang="0">
                  <a:pos x="483" y="21"/>
                </a:cxn>
                <a:cxn ang="0">
                  <a:pos x="465" y="0"/>
                </a:cxn>
                <a:cxn ang="0">
                  <a:pos x="390" y="16"/>
                </a:cxn>
                <a:cxn ang="0">
                  <a:pos x="299" y="26"/>
                </a:cxn>
                <a:cxn ang="0">
                  <a:pos x="257" y="45"/>
                </a:cxn>
                <a:cxn ang="0">
                  <a:pos x="138" y="61"/>
                </a:cxn>
                <a:cxn ang="0">
                  <a:pos x="173" y="75"/>
                </a:cxn>
                <a:cxn ang="0">
                  <a:pos x="164" y="90"/>
                </a:cxn>
                <a:cxn ang="0">
                  <a:pos x="114" y="93"/>
                </a:cxn>
                <a:cxn ang="0">
                  <a:pos x="42" y="94"/>
                </a:cxn>
                <a:cxn ang="0">
                  <a:pos x="8" y="110"/>
                </a:cxn>
                <a:cxn ang="0">
                  <a:pos x="0" y="147"/>
                </a:cxn>
                <a:cxn ang="0">
                  <a:pos x="16" y="167"/>
                </a:cxn>
                <a:cxn ang="0">
                  <a:pos x="22" y="193"/>
                </a:cxn>
                <a:cxn ang="0">
                  <a:pos x="21" y="210"/>
                </a:cxn>
                <a:cxn ang="0">
                  <a:pos x="49" y="237"/>
                </a:cxn>
                <a:cxn ang="0">
                  <a:pos x="56" y="259"/>
                </a:cxn>
                <a:cxn ang="0">
                  <a:pos x="74" y="271"/>
                </a:cxn>
                <a:cxn ang="0">
                  <a:pos x="96" y="290"/>
                </a:cxn>
                <a:cxn ang="0">
                  <a:pos x="205" y="352"/>
                </a:cxn>
                <a:cxn ang="0">
                  <a:pos x="253" y="370"/>
                </a:cxn>
                <a:cxn ang="0">
                  <a:pos x="267" y="358"/>
                </a:cxn>
                <a:cxn ang="0">
                  <a:pos x="277" y="338"/>
                </a:cxn>
                <a:cxn ang="0">
                  <a:pos x="297" y="316"/>
                </a:cxn>
                <a:cxn ang="0">
                  <a:pos x="334" y="323"/>
                </a:cxn>
                <a:cxn ang="0">
                  <a:pos x="362" y="358"/>
                </a:cxn>
                <a:cxn ang="0">
                  <a:pos x="399" y="370"/>
                </a:cxn>
                <a:cxn ang="0">
                  <a:pos x="447" y="359"/>
                </a:cxn>
                <a:cxn ang="0">
                  <a:pos x="493" y="335"/>
                </a:cxn>
                <a:cxn ang="0">
                  <a:pos x="525" y="327"/>
                </a:cxn>
                <a:cxn ang="0">
                  <a:pos x="564" y="326"/>
                </a:cxn>
                <a:cxn ang="0">
                  <a:pos x="567" y="367"/>
                </a:cxn>
                <a:cxn ang="0">
                  <a:pos x="590" y="377"/>
                </a:cxn>
                <a:cxn ang="0">
                  <a:pos x="613" y="362"/>
                </a:cxn>
                <a:cxn ang="0">
                  <a:pos x="647" y="336"/>
                </a:cxn>
                <a:cxn ang="0">
                  <a:pos x="752" y="327"/>
                </a:cxn>
                <a:cxn ang="0">
                  <a:pos x="831" y="315"/>
                </a:cxn>
                <a:cxn ang="0">
                  <a:pos x="918" y="283"/>
                </a:cxn>
                <a:cxn ang="0">
                  <a:pos x="967" y="286"/>
                </a:cxn>
                <a:cxn ang="0">
                  <a:pos x="1005" y="293"/>
                </a:cxn>
                <a:cxn ang="0">
                  <a:pos x="1056" y="308"/>
                </a:cxn>
                <a:cxn ang="0">
                  <a:pos x="1056" y="268"/>
                </a:cxn>
                <a:cxn ang="0">
                  <a:pos x="1026" y="219"/>
                </a:cxn>
                <a:cxn ang="0">
                  <a:pos x="1017" y="167"/>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grp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grpSp>
      <p:sp>
        <p:nvSpPr>
          <p:cNvPr id="2589" name="Freeform 541"/>
          <p:cNvSpPr>
            <a:spLocks/>
          </p:cNvSpPr>
          <p:nvPr>
            <p:custDataLst>
              <p:tags r:id="rId372"/>
            </p:custDataLst>
          </p:nvPr>
        </p:nvSpPr>
        <p:spPr bwMode="auto">
          <a:xfrm>
            <a:off x="2571750" y="3481388"/>
            <a:ext cx="100013" cy="122237"/>
          </a:xfrm>
          <a:custGeom>
            <a:avLst/>
            <a:gdLst/>
            <a:ahLst/>
            <a:cxnLst>
              <a:cxn ang="0">
                <a:pos x="63" y="236"/>
              </a:cxn>
              <a:cxn ang="0">
                <a:pos x="68" y="237"/>
              </a:cxn>
              <a:cxn ang="0">
                <a:pos x="75" y="235"/>
              </a:cxn>
              <a:cxn ang="0">
                <a:pos x="83" y="234"/>
              </a:cxn>
              <a:cxn ang="0">
                <a:pos x="89" y="230"/>
              </a:cxn>
              <a:cxn ang="0">
                <a:pos x="96" y="223"/>
              </a:cxn>
              <a:cxn ang="0">
                <a:pos x="99" y="214"/>
              </a:cxn>
              <a:cxn ang="0">
                <a:pos x="123" y="209"/>
              </a:cxn>
              <a:cxn ang="0">
                <a:pos x="166" y="205"/>
              </a:cxn>
              <a:cxn ang="0">
                <a:pos x="195" y="198"/>
              </a:cxn>
              <a:cxn ang="0">
                <a:pos x="209" y="191"/>
              </a:cxn>
              <a:cxn ang="0">
                <a:pos x="220" y="181"/>
              </a:cxn>
              <a:cxn ang="0">
                <a:pos x="225" y="168"/>
              </a:cxn>
              <a:cxn ang="0">
                <a:pos x="226" y="153"/>
              </a:cxn>
              <a:cxn ang="0">
                <a:pos x="223" y="140"/>
              </a:cxn>
              <a:cxn ang="0">
                <a:pos x="215" y="123"/>
              </a:cxn>
              <a:cxn ang="0">
                <a:pos x="203" y="100"/>
              </a:cxn>
              <a:cxn ang="0">
                <a:pos x="196" y="84"/>
              </a:cxn>
              <a:cxn ang="0">
                <a:pos x="193" y="74"/>
              </a:cxn>
              <a:cxn ang="0">
                <a:pos x="195" y="59"/>
              </a:cxn>
              <a:cxn ang="0">
                <a:pos x="200" y="43"/>
              </a:cxn>
              <a:cxn ang="0">
                <a:pos x="213" y="25"/>
              </a:cxn>
              <a:cxn ang="0">
                <a:pos x="213" y="14"/>
              </a:cxn>
              <a:cxn ang="0">
                <a:pos x="191" y="7"/>
              </a:cxn>
              <a:cxn ang="0">
                <a:pos x="154" y="2"/>
              </a:cxn>
              <a:cxn ang="0">
                <a:pos x="20" y="6"/>
              </a:cxn>
              <a:cxn ang="0">
                <a:pos x="18" y="31"/>
              </a:cxn>
              <a:cxn ang="0">
                <a:pos x="10" y="54"/>
              </a:cxn>
              <a:cxn ang="0">
                <a:pos x="3" y="79"/>
              </a:cxn>
              <a:cxn ang="0">
                <a:pos x="0" y="111"/>
              </a:cxn>
              <a:cxn ang="0">
                <a:pos x="3" y="130"/>
              </a:cxn>
              <a:cxn ang="0">
                <a:pos x="10" y="146"/>
              </a:cxn>
              <a:cxn ang="0">
                <a:pos x="30" y="173"/>
              </a:cxn>
              <a:cxn ang="0">
                <a:pos x="51" y="199"/>
              </a:cxn>
              <a:cxn ang="0">
                <a:pos x="57" y="216"/>
              </a:cxn>
              <a:cxn ang="0">
                <a:pos x="61" y="234"/>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90" name="Freeform 542"/>
          <p:cNvSpPr>
            <a:spLocks/>
          </p:cNvSpPr>
          <p:nvPr>
            <p:custDataLst>
              <p:tags r:id="rId373"/>
            </p:custDataLst>
          </p:nvPr>
        </p:nvSpPr>
        <p:spPr bwMode="auto">
          <a:xfrm>
            <a:off x="6516688" y="2917825"/>
            <a:ext cx="207962" cy="458788"/>
          </a:xfrm>
          <a:custGeom>
            <a:avLst/>
            <a:gdLst/>
            <a:ahLst/>
            <a:cxnLst>
              <a:cxn ang="0">
                <a:pos x="287" y="109"/>
              </a:cxn>
              <a:cxn ang="0">
                <a:pos x="250" y="138"/>
              </a:cxn>
              <a:cxn ang="0">
                <a:pos x="199" y="197"/>
              </a:cxn>
              <a:cxn ang="0">
                <a:pos x="198" y="213"/>
              </a:cxn>
              <a:cxn ang="0">
                <a:pos x="206" y="239"/>
              </a:cxn>
              <a:cxn ang="0">
                <a:pos x="221" y="265"/>
              </a:cxn>
              <a:cxn ang="0">
                <a:pos x="240" y="288"/>
              </a:cxn>
              <a:cxn ang="0">
                <a:pos x="259" y="301"/>
              </a:cxn>
              <a:cxn ang="0">
                <a:pos x="279" y="329"/>
              </a:cxn>
              <a:cxn ang="0">
                <a:pos x="295" y="361"/>
              </a:cxn>
              <a:cxn ang="0">
                <a:pos x="305" y="369"/>
              </a:cxn>
              <a:cxn ang="0">
                <a:pos x="438" y="499"/>
              </a:cxn>
              <a:cxn ang="0">
                <a:pos x="471" y="589"/>
              </a:cxn>
              <a:cxn ang="0">
                <a:pos x="478" y="647"/>
              </a:cxn>
              <a:cxn ang="0">
                <a:pos x="476" y="687"/>
              </a:cxn>
              <a:cxn ang="0">
                <a:pos x="478" y="708"/>
              </a:cxn>
              <a:cxn ang="0">
                <a:pos x="447" y="718"/>
              </a:cxn>
              <a:cxn ang="0">
                <a:pos x="420" y="733"/>
              </a:cxn>
              <a:cxn ang="0">
                <a:pos x="391" y="756"/>
              </a:cxn>
              <a:cxn ang="0">
                <a:pos x="365" y="789"/>
              </a:cxn>
              <a:cxn ang="0">
                <a:pos x="348" y="785"/>
              </a:cxn>
              <a:cxn ang="0">
                <a:pos x="319" y="789"/>
              </a:cxn>
              <a:cxn ang="0">
                <a:pos x="313" y="804"/>
              </a:cxn>
              <a:cxn ang="0">
                <a:pos x="289" y="838"/>
              </a:cxn>
              <a:cxn ang="0">
                <a:pos x="256" y="868"/>
              </a:cxn>
              <a:cxn ang="0">
                <a:pos x="239" y="875"/>
              </a:cxn>
              <a:cxn ang="0">
                <a:pos x="232" y="868"/>
              </a:cxn>
              <a:cxn ang="0">
                <a:pos x="225" y="844"/>
              </a:cxn>
              <a:cxn ang="0">
                <a:pos x="231" y="800"/>
              </a:cxn>
              <a:cxn ang="0">
                <a:pos x="253" y="775"/>
              </a:cxn>
              <a:cxn ang="0">
                <a:pos x="277" y="760"/>
              </a:cxn>
              <a:cxn ang="0">
                <a:pos x="295" y="753"/>
              </a:cxn>
              <a:cxn ang="0">
                <a:pos x="305" y="743"/>
              </a:cxn>
              <a:cxn ang="0">
                <a:pos x="314" y="714"/>
              </a:cxn>
              <a:cxn ang="0">
                <a:pos x="330" y="686"/>
              </a:cxn>
              <a:cxn ang="0">
                <a:pos x="365" y="643"/>
              </a:cxn>
              <a:cxn ang="0">
                <a:pos x="371" y="536"/>
              </a:cxn>
              <a:cxn ang="0">
                <a:pos x="364" y="475"/>
              </a:cxn>
              <a:cxn ang="0">
                <a:pos x="341" y="427"/>
              </a:cxn>
              <a:cxn ang="0">
                <a:pos x="297" y="377"/>
              </a:cxn>
              <a:cxn ang="0">
                <a:pos x="219" y="308"/>
              </a:cxn>
              <a:cxn ang="0">
                <a:pos x="161" y="255"/>
              </a:cxn>
              <a:cxn ang="0">
                <a:pos x="108" y="198"/>
              </a:cxn>
              <a:cxn ang="0">
                <a:pos x="72" y="146"/>
              </a:cxn>
              <a:cxn ang="0">
                <a:pos x="42" y="104"/>
              </a:cxn>
              <a:cxn ang="0">
                <a:pos x="46" y="41"/>
              </a:cxn>
              <a:cxn ang="0">
                <a:pos x="129" y="19"/>
              </a:cxn>
              <a:cxn ang="0">
                <a:pos x="148" y="5"/>
              </a:cxn>
              <a:cxn ang="0">
                <a:pos x="175" y="16"/>
              </a:cxn>
              <a:cxn ang="0">
                <a:pos x="221" y="35"/>
              </a:cxn>
              <a:cxn ang="0">
                <a:pos x="269" y="67"/>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990099"/>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591" name="Freeform 543"/>
          <p:cNvSpPr>
            <a:spLocks/>
          </p:cNvSpPr>
          <p:nvPr>
            <p:custDataLst>
              <p:tags r:id="rId374"/>
            </p:custDataLst>
          </p:nvPr>
        </p:nvSpPr>
        <p:spPr bwMode="auto">
          <a:xfrm>
            <a:off x="6604000" y="3603625"/>
            <a:ext cx="25400" cy="57150"/>
          </a:xfrm>
          <a:custGeom>
            <a:avLst/>
            <a:gdLst/>
            <a:ahLst/>
            <a:cxnLst>
              <a:cxn ang="0">
                <a:pos x="59" y="6"/>
              </a:cxn>
              <a:cxn ang="0">
                <a:pos x="57" y="11"/>
              </a:cxn>
              <a:cxn ang="0">
                <a:pos x="53" y="15"/>
              </a:cxn>
              <a:cxn ang="0">
                <a:pos x="49" y="19"/>
              </a:cxn>
              <a:cxn ang="0">
                <a:pos x="45" y="24"/>
              </a:cxn>
              <a:cxn ang="0">
                <a:pos x="40" y="27"/>
              </a:cxn>
              <a:cxn ang="0">
                <a:pos x="36" y="29"/>
              </a:cxn>
              <a:cxn ang="0">
                <a:pos x="30" y="31"/>
              </a:cxn>
              <a:cxn ang="0">
                <a:pos x="26" y="31"/>
              </a:cxn>
              <a:cxn ang="0">
                <a:pos x="21" y="31"/>
              </a:cxn>
              <a:cxn ang="0">
                <a:pos x="17" y="30"/>
              </a:cxn>
              <a:cxn ang="0">
                <a:pos x="14" y="29"/>
              </a:cxn>
              <a:cxn ang="0">
                <a:pos x="11" y="27"/>
              </a:cxn>
              <a:cxn ang="0">
                <a:pos x="4" y="20"/>
              </a:cxn>
              <a:cxn ang="0">
                <a:pos x="0" y="12"/>
              </a:cxn>
              <a:cxn ang="0">
                <a:pos x="1" y="9"/>
              </a:cxn>
              <a:cxn ang="0">
                <a:pos x="3" y="6"/>
              </a:cxn>
              <a:cxn ang="0">
                <a:pos x="5" y="4"/>
              </a:cxn>
              <a:cxn ang="0">
                <a:pos x="8" y="3"/>
              </a:cxn>
              <a:cxn ang="0">
                <a:pos x="16" y="1"/>
              </a:cxn>
              <a:cxn ang="0">
                <a:pos x="24" y="0"/>
              </a:cxn>
              <a:cxn ang="0">
                <a:pos x="34" y="0"/>
              </a:cxn>
              <a:cxn ang="0">
                <a:pos x="42" y="2"/>
              </a:cxn>
              <a:cxn ang="0">
                <a:pos x="51" y="4"/>
              </a:cxn>
              <a:cxn ang="0">
                <a:pos x="59" y="6"/>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592" name="Freeform 544"/>
          <p:cNvSpPr>
            <a:spLocks/>
          </p:cNvSpPr>
          <p:nvPr>
            <p:custDataLst>
              <p:tags r:id="rId375"/>
            </p:custDataLst>
          </p:nvPr>
        </p:nvSpPr>
        <p:spPr bwMode="auto">
          <a:xfrm>
            <a:off x="5295900" y="2862263"/>
            <a:ext cx="174625" cy="271462"/>
          </a:xfrm>
          <a:custGeom>
            <a:avLst/>
            <a:gdLst/>
            <a:ahLst/>
            <a:cxnLst>
              <a:cxn ang="0">
                <a:pos x="200" y="8"/>
              </a:cxn>
              <a:cxn ang="0">
                <a:pos x="202" y="22"/>
              </a:cxn>
              <a:cxn ang="0">
                <a:pos x="208" y="36"/>
              </a:cxn>
              <a:cxn ang="0">
                <a:pos x="214" y="49"/>
              </a:cxn>
              <a:cxn ang="0">
                <a:pos x="224" y="63"/>
              </a:cxn>
              <a:cxn ang="0">
                <a:pos x="235" y="75"/>
              </a:cxn>
              <a:cxn ang="0">
                <a:pos x="249" y="86"/>
              </a:cxn>
              <a:cxn ang="0">
                <a:pos x="264" y="95"/>
              </a:cxn>
              <a:cxn ang="0">
                <a:pos x="316" y="106"/>
              </a:cxn>
              <a:cxn ang="0">
                <a:pos x="365" y="119"/>
              </a:cxn>
              <a:cxn ang="0">
                <a:pos x="380" y="127"/>
              </a:cxn>
              <a:cxn ang="0">
                <a:pos x="392" y="137"/>
              </a:cxn>
              <a:cxn ang="0">
                <a:pos x="398" y="151"/>
              </a:cxn>
              <a:cxn ang="0">
                <a:pos x="398" y="174"/>
              </a:cxn>
              <a:cxn ang="0">
                <a:pos x="390" y="200"/>
              </a:cxn>
              <a:cxn ang="0">
                <a:pos x="369" y="239"/>
              </a:cxn>
              <a:cxn ang="0">
                <a:pos x="344" y="276"/>
              </a:cxn>
              <a:cxn ang="0">
                <a:pos x="328" y="303"/>
              </a:cxn>
              <a:cxn ang="0">
                <a:pos x="314" y="330"/>
              </a:cxn>
              <a:cxn ang="0">
                <a:pos x="307" y="360"/>
              </a:cxn>
              <a:cxn ang="0">
                <a:pos x="297" y="377"/>
              </a:cxn>
              <a:cxn ang="0">
                <a:pos x="268" y="387"/>
              </a:cxn>
              <a:cxn ang="0">
                <a:pos x="246" y="399"/>
              </a:cxn>
              <a:cxn ang="0">
                <a:pos x="235" y="408"/>
              </a:cxn>
              <a:cxn ang="0">
                <a:pos x="227" y="417"/>
              </a:cxn>
              <a:cxn ang="0">
                <a:pos x="224" y="427"/>
              </a:cxn>
              <a:cxn ang="0">
                <a:pos x="213" y="438"/>
              </a:cxn>
              <a:cxn ang="0">
                <a:pos x="188" y="450"/>
              </a:cxn>
              <a:cxn ang="0">
                <a:pos x="173" y="456"/>
              </a:cxn>
              <a:cxn ang="0">
                <a:pos x="166" y="467"/>
              </a:cxn>
              <a:cxn ang="0">
                <a:pos x="158" y="481"/>
              </a:cxn>
              <a:cxn ang="0">
                <a:pos x="146" y="490"/>
              </a:cxn>
              <a:cxn ang="0">
                <a:pos x="131" y="494"/>
              </a:cxn>
              <a:cxn ang="0">
                <a:pos x="102" y="498"/>
              </a:cxn>
              <a:cxn ang="0">
                <a:pos x="73" y="504"/>
              </a:cxn>
              <a:cxn ang="0">
                <a:pos x="55" y="512"/>
              </a:cxn>
              <a:cxn ang="0">
                <a:pos x="46" y="514"/>
              </a:cxn>
              <a:cxn ang="0">
                <a:pos x="43" y="506"/>
              </a:cxn>
              <a:cxn ang="0">
                <a:pos x="38" y="497"/>
              </a:cxn>
              <a:cxn ang="0">
                <a:pos x="34" y="487"/>
              </a:cxn>
              <a:cxn ang="0">
                <a:pos x="33" y="468"/>
              </a:cxn>
              <a:cxn ang="0">
                <a:pos x="29" y="445"/>
              </a:cxn>
              <a:cxn ang="0">
                <a:pos x="17" y="418"/>
              </a:cxn>
              <a:cxn ang="0">
                <a:pos x="0" y="358"/>
              </a:cxn>
              <a:cxn ang="0">
                <a:pos x="194" y="185"/>
              </a:cxn>
              <a:cxn ang="0">
                <a:pos x="200" y="0"/>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FF0000"/>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93" name="Freeform 545"/>
          <p:cNvSpPr>
            <a:spLocks/>
          </p:cNvSpPr>
          <p:nvPr>
            <p:custDataLst>
              <p:tags r:id="rId376"/>
            </p:custDataLst>
          </p:nvPr>
        </p:nvSpPr>
        <p:spPr bwMode="auto">
          <a:xfrm>
            <a:off x="4022725" y="2916238"/>
            <a:ext cx="376238" cy="385762"/>
          </a:xfrm>
          <a:custGeom>
            <a:avLst/>
            <a:gdLst/>
            <a:ahLst/>
            <a:cxnLst>
              <a:cxn ang="0">
                <a:pos x="231" y="270"/>
              </a:cxn>
              <a:cxn ang="0">
                <a:pos x="245" y="264"/>
              </a:cxn>
              <a:cxn ang="0">
                <a:pos x="272" y="272"/>
              </a:cxn>
              <a:cxn ang="0">
                <a:pos x="654" y="1"/>
              </a:cxn>
              <a:cxn ang="0">
                <a:pos x="679" y="6"/>
              </a:cxn>
              <a:cxn ang="0">
                <a:pos x="711" y="21"/>
              </a:cxn>
              <a:cxn ang="0">
                <a:pos x="730" y="35"/>
              </a:cxn>
              <a:cxn ang="0">
                <a:pos x="760" y="57"/>
              </a:cxn>
              <a:cxn ang="0">
                <a:pos x="791" y="59"/>
              </a:cxn>
              <a:cxn ang="0">
                <a:pos x="831" y="43"/>
              </a:cxn>
              <a:cxn ang="0">
                <a:pos x="854" y="166"/>
              </a:cxn>
              <a:cxn ang="0">
                <a:pos x="866" y="205"/>
              </a:cxn>
              <a:cxn ang="0">
                <a:pos x="850" y="301"/>
              </a:cxn>
              <a:cxn ang="0">
                <a:pos x="848" y="376"/>
              </a:cxn>
              <a:cxn ang="0">
                <a:pos x="834" y="421"/>
              </a:cxn>
              <a:cxn ang="0">
                <a:pos x="802" y="467"/>
              </a:cxn>
              <a:cxn ang="0">
                <a:pos x="777" y="499"/>
              </a:cxn>
              <a:cxn ang="0">
                <a:pos x="758" y="567"/>
              </a:cxn>
              <a:cxn ang="0">
                <a:pos x="711" y="629"/>
              </a:cxn>
              <a:cxn ang="0">
                <a:pos x="680" y="646"/>
              </a:cxn>
              <a:cxn ang="0">
                <a:pos x="644" y="638"/>
              </a:cxn>
              <a:cxn ang="0">
                <a:pos x="611" y="625"/>
              </a:cxn>
              <a:cxn ang="0">
                <a:pos x="566" y="633"/>
              </a:cxn>
              <a:cxn ang="0">
                <a:pos x="530" y="659"/>
              </a:cxn>
              <a:cxn ang="0">
                <a:pos x="511" y="680"/>
              </a:cxn>
              <a:cxn ang="0">
                <a:pos x="491" y="684"/>
              </a:cxn>
              <a:cxn ang="0">
                <a:pos x="470" y="668"/>
              </a:cxn>
              <a:cxn ang="0">
                <a:pos x="446" y="639"/>
              </a:cxn>
              <a:cxn ang="0">
                <a:pos x="421" y="635"/>
              </a:cxn>
              <a:cxn ang="0">
                <a:pos x="405" y="647"/>
              </a:cxn>
              <a:cxn ang="0">
                <a:pos x="384" y="652"/>
              </a:cxn>
              <a:cxn ang="0">
                <a:pos x="350" y="638"/>
              </a:cxn>
              <a:cxn ang="0">
                <a:pos x="306" y="608"/>
              </a:cxn>
              <a:cxn ang="0">
                <a:pos x="271" y="604"/>
              </a:cxn>
              <a:cxn ang="0">
                <a:pos x="237" y="620"/>
              </a:cxn>
              <a:cxn ang="0">
                <a:pos x="209" y="653"/>
              </a:cxn>
              <a:cxn ang="0">
                <a:pos x="190" y="692"/>
              </a:cxn>
              <a:cxn ang="0">
                <a:pos x="178" y="719"/>
              </a:cxn>
              <a:cxn ang="0">
                <a:pos x="149" y="702"/>
              </a:cxn>
              <a:cxn ang="0">
                <a:pos x="100" y="740"/>
              </a:cxn>
              <a:cxn ang="0">
                <a:pos x="66" y="699"/>
              </a:cxn>
              <a:cxn ang="0">
                <a:pos x="64" y="644"/>
              </a:cxn>
              <a:cxn ang="0">
                <a:pos x="50" y="613"/>
              </a:cxn>
              <a:cxn ang="0">
                <a:pos x="20" y="587"/>
              </a:cxn>
              <a:cxn ang="0">
                <a:pos x="5" y="558"/>
              </a:cxn>
              <a:cxn ang="0">
                <a:pos x="53" y="530"/>
              </a:cxn>
              <a:cxn ang="0">
                <a:pos x="76" y="518"/>
              </a:cxn>
              <a:cxn ang="0">
                <a:pos x="139" y="510"/>
              </a:cxn>
              <a:cxn ang="0">
                <a:pos x="182" y="500"/>
              </a:cxn>
              <a:cxn ang="0">
                <a:pos x="201" y="475"/>
              </a:cxn>
              <a:cxn ang="0">
                <a:pos x="219" y="424"/>
              </a:cxn>
              <a:cxn ang="0">
                <a:pos x="224" y="367"/>
              </a:cxn>
              <a:cxn ang="0">
                <a:pos x="219" y="320"/>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2594" name="Freeform 546"/>
          <p:cNvSpPr>
            <a:spLocks/>
          </p:cNvSpPr>
          <p:nvPr>
            <p:custDataLst>
              <p:tags r:id="rId377"/>
            </p:custDataLst>
          </p:nvPr>
        </p:nvSpPr>
        <p:spPr bwMode="auto">
          <a:xfrm>
            <a:off x="3692525" y="2533650"/>
            <a:ext cx="300038" cy="260350"/>
          </a:xfrm>
          <a:custGeom>
            <a:avLst/>
            <a:gdLst/>
            <a:ahLst/>
            <a:cxnLst>
              <a:cxn ang="0">
                <a:pos x="648" y="53"/>
              </a:cxn>
              <a:cxn ang="0">
                <a:pos x="657" y="161"/>
              </a:cxn>
              <a:cxn ang="0">
                <a:pos x="661" y="167"/>
              </a:cxn>
              <a:cxn ang="0">
                <a:pos x="677" y="177"/>
              </a:cxn>
              <a:cxn ang="0">
                <a:pos x="694" y="189"/>
              </a:cxn>
              <a:cxn ang="0">
                <a:pos x="697" y="198"/>
              </a:cxn>
              <a:cxn ang="0">
                <a:pos x="694" y="211"/>
              </a:cxn>
              <a:cxn ang="0">
                <a:pos x="685" y="217"/>
              </a:cxn>
              <a:cxn ang="0">
                <a:pos x="655" y="218"/>
              </a:cxn>
              <a:cxn ang="0">
                <a:pos x="605" y="228"/>
              </a:cxn>
              <a:cxn ang="0">
                <a:pos x="567" y="250"/>
              </a:cxn>
              <a:cxn ang="0">
                <a:pos x="549" y="267"/>
              </a:cxn>
              <a:cxn ang="0">
                <a:pos x="539" y="288"/>
              </a:cxn>
              <a:cxn ang="0">
                <a:pos x="521" y="302"/>
              </a:cxn>
              <a:cxn ang="0">
                <a:pos x="491" y="324"/>
              </a:cxn>
              <a:cxn ang="0">
                <a:pos x="455" y="352"/>
              </a:cxn>
              <a:cxn ang="0">
                <a:pos x="420" y="370"/>
              </a:cxn>
              <a:cxn ang="0">
                <a:pos x="372" y="377"/>
              </a:cxn>
              <a:cxn ang="0">
                <a:pos x="344" y="380"/>
              </a:cxn>
              <a:cxn ang="0">
                <a:pos x="316" y="396"/>
              </a:cxn>
              <a:cxn ang="0">
                <a:pos x="290" y="417"/>
              </a:cxn>
              <a:cxn ang="0">
                <a:pos x="265" y="426"/>
              </a:cxn>
              <a:cxn ang="0">
                <a:pos x="5" y="496"/>
              </a:cxn>
              <a:cxn ang="0">
                <a:pos x="32" y="487"/>
              </a:cxn>
              <a:cxn ang="0">
                <a:pos x="85" y="473"/>
              </a:cxn>
              <a:cxn ang="0">
                <a:pos x="93" y="459"/>
              </a:cxn>
              <a:cxn ang="0">
                <a:pos x="99" y="438"/>
              </a:cxn>
              <a:cxn ang="0">
                <a:pos x="119" y="422"/>
              </a:cxn>
              <a:cxn ang="0">
                <a:pos x="160" y="399"/>
              </a:cxn>
              <a:cxn ang="0">
                <a:pos x="181" y="382"/>
              </a:cxn>
              <a:cxn ang="0">
                <a:pos x="192" y="357"/>
              </a:cxn>
              <a:cxn ang="0">
                <a:pos x="193" y="316"/>
              </a:cxn>
              <a:cxn ang="0">
                <a:pos x="195" y="254"/>
              </a:cxn>
              <a:cxn ang="0">
                <a:pos x="192" y="192"/>
              </a:cxn>
              <a:cxn ang="0">
                <a:pos x="214" y="189"/>
              </a:cxn>
              <a:cxn ang="0">
                <a:pos x="228" y="179"/>
              </a:cxn>
              <a:cxn ang="0">
                <a:pos x="241" y="165"/>
              </a:cxn>
              <a:cxn ang="0">
                <a:pos x="252" y="152"/>
              </a:cxn>
              <a:cxn ang="0">
                <a:pos x="281" y="146"/>
              </a:cxn>
              <a:cxn ang="0">
                <a:pos x="314" y="143"/>
              </a:cxn>
              <a:cxn ang="0">
                <a:pos x="340" y="131"/>
              </a:cxn>
              <a:cxn ang="0">
                <a:pos x="360" y="108"/>
              </a:cxn>
              <a:cxn ang="0">
                <a:pos x="388" y="48"/>
              </a:cxn>
              <a:cxn ang="0">
                <a:pos x="407" y="12"/>
              </a:cxn>
              <a:cxn ang="0">
                <a:pos x="426" y="8"/>
              </a:cxn>
              <a:cxn ang="0">
                <a:pos x="449" y="20"/>
              </a:cxn>
              <a:cxn ang="0">
                <a:pos x="512" y="18"/>
              </a:cxn>
              <a:cxn ang="0">
                <a:pos x="590" y="13"/>
              </a:cxn>
              <a:cxn ang="0">
                <a:pos x="597" y="17"/>
              </a:cxn>
              <a:cxn ang="0">
                <a:pos x="605" y="36"/>
              </a:cxn>
              <a:cxn ang="0">
                <a:pos x="611" y="51"/>
              </a:cxn>
              <a:cxn ang="0">
                <a:pos x="618" y="50"/>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95" name="Freeform 547"/>
          <p:cNvSpPr>
            <a:spLocks/>
          </p:cNvSpPr>
          <p:nvPr>
            <p:custDataLst>
              <p:tags r:id="rId378"/>
            </p:custDataLst>
          </p:nvPr>
        </p:nvSpPr>
        <p:spPr bwMode="auto">
          <a:xfrm>
            <a:off x="4392613" y="1463675"/>
            <a:ext cx="236537" cy="92075"/>
          </a:xfrm>
          <a:custGeom>
            <a:avLst/>
            <a:gdLst/>
            <a:ahLst/>
            <a:cxnLst>
              <a:cxn ang="0">
                <a:pos x="74" y="19"/>
              </a:cxn>
              <a:cxn ang="0">
                <a:pos x="94" y="34"/>
              </a:cxn>
              <a:cxn ang="0">
                <a:pos x="110" y="27"/>
              </a:cxn>
              <a:cxn ang="0">
                <a:pos x="132" y="27"/>
              </a:cxn>
              <a:cxn ang="0">
                <a:pos x="161" y="44"/>
              </a:cxn>
              <a:cxn ang="0">
                <a:pos x="209" y="19"/>
              </a:cxn>
              <a:cxn ang="0">
                <a:pos x="243" y="19"/>
              </a:cxn>
              <a:cxn ang="0">
                <a:pos x="260" y="16"/>
              </a:cxn>
              <a:cxn ang="0">
                <a:pos x="269" y="14"/>
              </a:cxn>
              <a:cxn ang="0">
                <a:pos x="279" y="11"/>
              </a:cxn>
              <a:cxn ang="0">
                <a:pos x="286" y="3"/>
              </a:cxn>
              <a:cxn ang="0">
                <a:pos x="321" y="5"/>
              </a:cxn>
              <a:cxn ang="0">
                <a:pos x="333" y="12"/>
              </a:cxn>
              <a:cxn ang="0">
                <a:pos x="348" y="7"/>
              </a:cxn>
              <a:cxn ang="0">
                <a:pos x="353" y="0"/>
              </a:cxn>
              <a:cxn ang="0">
                <a:pos x="367" y="7"/>
              </a:cxn>
              <a:cxn ang="0">
                <a:pos x="389" y="7"/>
              </a:cxn>
              <a:cxn ang="0">
                <a:pos x="436" y="1"/>
              </a:cxn>
              <a:cxn ang="0">
                <a:pos x="482" y="6"/>
              </a:cxn>
              <a:cxn ang="0">
                <a:pos x="528" y="12"/>
              </a:cxn>
              <a:cxn ang="0">
                <a:pos x="545" y="49"/>
              </a:cxn>
              <a:cxn ang="0">
                <a:pos x="537" y="60"/>
              </a:cxn>
              <a:cxn ang="0">
                <a:pos x="513" y="62"/>
              </a:cxn>
              <a:cxn ang="0">
                <a:pos x="483" y="54"/>
              </a:cxn>
              <a:cxn ang="0">
                <a:pos x="413" y="44"/>
              </a:cxn>
              <a:cxn ang="0">
                <a:pos x="438" y="81"/>
              </a:cxn>
              <a:cxn ang="0">
                <a:pos x="471" y="102"/>
              </a:cxn>
              <a:cxn ang="0">
                <a:pos x="493" y="119"/>
              </a:cxn>
              <a:cxn ang="0">
                <a:pos x="475" y="136"/>
              </a:cxn>
              <a:cxn ang="0">
                <a:pos x="449" y="142"/>
              </a:cxn>
              <a:cxn ang="0">
                <a:pos x="426" y="141"/>
              </a:cxn>
              <a:cxn ang="0">
                <a:pos x="412" y="134"/>
              </a:cxn>
              <a:cxn ang="0">
                <a:pos x="399" y="130"/>
              </a:cxn>
              <a:cxn ang="0">
                <a:pos x="385" y="121"/>
              </a:cxn>
              <a:cxn ang="0">
                <a:pos x="375" y="104"/>
              </a:cxn>
              <a:cxn ang="0">
                <a:pos x="365" y="92"/>
              </a:cxn>
              <a:cxn ang="0">
                <a:pos x="344" y="84"/>
              </a:cxn>
              <a:cxn ang="0">
                <a:pos x="325" y="76"/>
              </a:cxn>
              <a:cxn ang="0">
                <a:pos x="303" y="87"/>
              </a:cxn>
              <a:cxn ang="0">
                <a:pos x="258" y="134"/>
              </a:cxn>
              <a:cxn ang="0">
                <a:pos x="236" y="163"/>
              </a:cxn>
              <a:cxn ang="0">
                <a:pos x="220" y="172"/>
              </a:cxn>
              <a:cxn ang="0">
                <a:pos x="188" y="167"/>
              </a:cxn>
              <a:cxn ang="0">
                <a:pos x="165" y="155"/>
              </a:cxn>
              <a:cxn ang="0">
                <a:pos x="113" y="105"/>
              </a:cxn>
              <a:cxn ang="0">
                <a:pos x="95" y="91"/>
              </a:cxn>
              <a:cxn ang="0">
                <a:pos x="60" y="76"/>
              </a:cxn>
              <a:cxn ang="0">
                <a:pos x="16" y="58"/>
              </a:cxn>
              <a:cxn ang="0">
                <a:pos x="11" y="34"/>
              </a:cxn>
              <a:cxn ang="0">
                <a:pos x="28" y="19"/>
              </a:cxn>
              <a:cxn ang="0">
                <a:pos x="47" y="12"/>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96" name="Freeform 548"/>
          <p:cNvSpPr>
            <a:spLocks/>
          </p:cNvSpPr>
          <p:nvPr>
            <p:custDataLst>
              <p:tags r:id="rId379"/>
            </p:custDataLst>
          </p:nvPr>
        </p:nvSpPr>
        <p:spPr bwMode="auto">
          <a:xfrm>
            <a:off x="4903788" y="1447800"/>
            <a:ext cx="107950" cy="60325"/>
          </a:xfrm>
          <a:custGeom>
            <a:avLst/>
            <a:gdLst/>
            <a:ahLst/>
            <a:cxnLst>
              <a:cxn ang="0">
                <a:pos x="27" y="36"/>
              </a:cxn>
              <a:cxn ang="0">
                <a:pos x="36" y="36"/>
              </a:cxn>
              <a:cxn ang="0">
                <a:pos x="45" y="35"/>
              </a:cxn>
              <a:cxn ang="0">
                <a:pos x="53" y="33"/>
              </a:cxn>
              <a:cxn ang="0">
                <a:pos x="59" y="31"/>
              </a:cxn>
              <a:cxn ang="0">
                <a:pos x="66" y="30"/>
              </a:cxn>
              <a:cxn ang="0">
                <a:pos x="72" y="29"/>
              </a:cxn>
              <a:cxn ang="0">
                <a:pos x="80" y="29"/>
              </a:cxn>
              <a:cxn ang="0">
                <a:pos x="87" y="30"/>
              </a:cxn>
              <a:cxn ang="0">
                <a:pos x="87" y="42"/>
              </a:cxn>
              <a:cxn ang="0">
                <a:pos x="154" y="42"/>
              </a:cxn>
              <a:cxn ang="0">
                <a:pos x="154" y="39"/>
              </a:cxn>
              <a:cxn ang="0">
                <a:pos x="156" y="36"/>
              </a:cxn>
              <a:cxn ang="0">
                <a:pos x="159" y="33"/>
              </a:cxn>
              <a:cxn ang="0">
                <a:pos x="163" y="31"/>
              </a:cxn>
              <a:cxn ang="0">
                <a:pos x="175" y="26"/>
              </a:cxn>
              <a:cxn ang="0">
                <a:pos x="190" y="23"/>
              </a:cxn>
              <a:cxn ang="0">
                <a:pos x="221" y="17"/>
              </a:cxn>
              <a:cxn ang="0">
                <a:pos x="246" y="12"/>
              </a:cxn>
              <a:cxn ang="0">
                <a:pos x="212" y="13"/>
              </a:cxn>
              <a:cxn ang="0">
                <a:pos x="186" y="14"/>
              </a:cxn>
              <a:cxn ang="0">
                <a:pos x="178" y="15"/>
              </a:cxn>
              <a:cxn ang="0">
                <a:pos x="171" y="15"/>
              </a:cxn>
              <a:cxn ang="0">
                <a:pos x="168" y="14"/>
              </a:cxn>
              <a:cxn ang="0">
                <a:pos x="167" y="12"/>
              </a:cxn>
              <a:cxn ang="0">
                <a:pos x="159" y="16"/>
              </a:cxn>
              <a:cxn ang="0">
                <a:pos x="152" y="17"/>
              </a:cxn>
              <a:cxn ang="0">
                <a:pos x="147" y="17"/>
              </a:cxn>
              <a:cxn ang="0">
                <a:pos x="141" y="15"/>
              </a:cxn>
              <a:cxn ang="0">
                <a:pos x="137" y="12"/>
              </a:cxn>
              <a:cxn ang="0">
                <a:pos x="133" y="9"/>
              </a:cxn>
              <a:cxn ang="0">
                <a:pos x="129" y="5"/>
              </a:cxn>
              <a:cxn ang="0">
                <a:pos x="126" y="0"/>
              </a:cxn>
              <a:cxn ang="0">
                <a:pos x="121" y="2"/>
              </a:cxn>
              <a:cxn ang="0">
                <a:pos x="113" y="4"/>
              </a:cxn>
              <a:cxn ang="0">
                <a:pos x="103" y="5"/>
              </a:cxn>
              <a:cxn ang="0">
                <a:pos x="93" y="5"/>
              </a:cxn>
              <a:cxn ang="0">
                <a:pos x="74" y="6"/>
              </a:cxn>
              <a:cxn ang="0">
                <a:pos x="60" y="6"/>
              </a:cxn>
              <a:cxn ang="0">
                <a:pos x="58" y="9"/>
              </a:cxn>
              <a:cxn ang="0">
                <a:pos x="56" y="12"/>
              </a:cxn>
              <a:cxn ang="0">
                <a:pos x="54" y="15"/>
              </a:cxn>
              <a:cxn ang="0">
                <a:pos x="50" y="17"/>
              </a:cxn>
              <a:cxn ang="0">
                <a:pos x="42" y="20"/>
              </a:cxn>
              <a:cxn ang="0">
                <a:pos x="33" y="22"/>
              </a:cxn>
              <a:cxn ang="0">
                <a:pos x="14" y="24"/>
              </a:cxn>
              <a:cxn ang="0">
                <a:pos x="0" y="24"/>
              </a:cxn>
              <a:cxn ang="0">
                <a:pos x="1" y="27"/>
              </a:cxn>
              <a:cxn ang="0">
                <a:pos x="3" y="29"/>
              </a:cxn>
              <a:cxn ang="0">
                <a:pos x="5" y="31"/>
              </a:cxn>
              <a:cxn ang="0">
                <a:pos x="9" y="33"/>
              </a:cxn>
              <a:cxn ang="0">
                <a:pos x="17" y="35"/>
              </a:cxn>
              <a:cxn ang="0">
                <a:pos x="27" y="36"/>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97" name="Freeform 549"/>
          <p:cNvSpPr>
            <a:spLocks/>
          </p:cNvSpPr>
          <p:nvPr>
            <p:custDataLst>
              <p:tags r:id="rId380"/>
            </p:custDataLst>
          </p:nvPr>
        </p:nvSpPr>
        <p:spPr bwMode="auto">
          <a:xfrm>
            <a:off x="5046663" y="1430338"/>
            <a:ext cx="63500" cy="57150"/>
          </a:xfrm>
          <a:custGeom>
            <a:avLst/>
            <a:gdLst/>
            <a:ahLst/>
            <a:cxnLst>
              <a:cxn ang="0">
                <a:pos x="103" y="0"/>
              </a:cxn>
              <a:cxn ang="0">
                <a:pos x="118" y="1"/>
              </a:cxn>
              <a:cxn ang="0">
                <a:pos x="134" y="3"/>
              </a:cxn>
              <a:cxn ang="0">
                <a:pos x="145" y="5"/>
              </a:cxn>
              <a:cxn ang="0">
                <a:pos x="149" y="6"/>
              </a:cxn>
              <a:cxn ang="0">
                <a:pos x="149" y="8"/>
              </a:cxn>
              <a:cxn ang="0">
                <a:pos x="147" y="10"/>
              </a:cxn>
              <a:cxn ang="0">
                <a:pos x="145" y="12"/>
              </a:cxn>
              <a:cxn ang="0">
                <a:pos x="141" y="13"/>
              </a:cxn>
              <a:cxn ang="0">
                <a:pos x="137" y="14"/>
              </a:cxn>
              <a:cxn ang="0">
                <a:pos x="132" y="14"/>
              </a:cxn>
              <a:cxn ang="0">
                <a:pos x="127" y="14"/>
              </a:cxn>
              <a:cxn ang="0">
                <a:pos x="123" y="12"/>
              </a:cxn>
              <a:cxn ang="0">
                <a:pos x="123" y="23"/>
              </a:cxn>
              <a:cxn ang="0">
                <a:pos x="123" y="33"/>
              </a:cxn>
              <a:cxn ang="0">
                <a:pos x="123" y="41"/>
              </a:cxn>
              <a:cxn ang="0">
                <a:pos x="123" y="49"/>
              </a:cxn>
              <a:cxn ang="0">
                <a:pos x="116" y="50"/>
              </a:cxn>
              <a:cxn ang="0">
                <a:pos x="109" y="51"/>
              </a:cxn>
              <a:cxn ang="0">
                <a:pos x="104" y="53"/>
              </a:cxn>
              <a:cxn ang="0">
                <a:pos x="100" y="55"/>
              </a:cxn>
              <a:cxn ang="0">
                <a:pos x="94" y="57"/>
              </a:cxn>
              <a:cxn ang="0">
                <a:pos x="89" y="59"/>
              </a:cxn>
              <a:cxn ang="0">
                <a:pos x="83" y="61"/>
              </a:cxn>
              <a:cxn ang="0">
                <a:pos x="76" y="61"/>
              </a:cxn>
              <a:cxn ang="0">
                <a:pos x="67" y="60"/>
              </a:cxn>
              <a:cxn ang="0">
                <a:pos x="53" y="57"/>
              </a:cxn>
              <a:cxn ang="0">
                <a:pos x="39" y="54"/>
              </a:cxn>
              <a:cxn ang="0">
                <a:pos x="25" y="49"/>
              </a:cxn>
              <a:cxn ang="0">
                <a:pos x="12" y="45"/>
              </a:cxn>
              <a:cxn ang="0">
                <a:pos x="3" y="41"/>
              </a:cxn>
              <a:cxn ang="0">
                <a:pos x="1" y="39"/>
              </a:cxn>
              <a:cxn ang="0">
                <a:pos x="0" y="38"/>
              </a:cxn>
              <a:cxn ang="0">
                <a:pos x="0" y="37"/>
              </a:cxn>
              <a:cxn ang="0">
                <a:pos x="3" y="37"/>
              </a:cxn>
              <a:cxn ang="0">
                <a:pos x="19" y="36"/>
              </a:cxn>
              <a:cxn ang="0">
                <a:pos x="35" y="35"/>
              </a:cxn>
              <a:cxn ang="0">
                <a:pos x="48" y="32"/>
              </a:cxn>
              <a:cxn ang="0">
                <a:pos x="60" y="27"/>
              </a:cxn>
              <a:cxn ang="0">
                <a:pos x="72" y="22"/>
              </a:cxn>
              <a:cxn ang="0">
                <a:pos x="82" y="16"/>
              </a:cxn>
              <a:cxn ang="0">
                <a:pos x="93" y="8"/>
              </a:cxn>
              <a:cxn ang="0">
                <a:pos x="103" y="0"/>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2598" name="Freeform 550"/>
          <p:cNvSpPr>
            <a:spLocks/>
          </p:cNvSpPr>
          <p:nvPr>
            <p:custDataLst>
              <p:tags r:id="rId381"/>
            </p:custDataLst>
          </p:nvPr>
        </p:nvSpPr>
        <p:spPr bwMode="auto">
          <a:xfrm>
            <a:off x="5083175" y="1438275"/>
            <a:ext cx="130175" cy="57150"/>
          </a:xfrm>
          <a:custGeom>
            <a:avLst/>
            <a:gdLst/>
            <a:ahLst/>
            <a:cxnLst>
              <a:cxn ang="0">
                <a:pos x="133" y="72"/>
              </a:cxn>
              <a:cxn ang="0">
                <a:pos x="154" y="65"/>
              </a:cxn>
              <a:cxn ang="0">
                <a:pos x="178" y="54"/>
              </a:cxn>
              <a:cxn ang="0">
                <a:pos x="199" y="42"/>
              </a:cxn>
              <a:cxn ang="0">
                <a:pos x="207" y="40"/>
              </a:cxn>
              <a:cxn ang="0">
                <a:pos x="211" y="46"/>
              </a:cxn>
              <a:cxn ang="0">
                <a:pos x="220" y="51"/>
              </a:cxn>
              <a:cxn ang="0">
                <a:pos x="243" y="55"/>
              </a:cxn>
              <a:cxn ang="0">
                <a:pos x="269" y="55"/>
              </a:cxn>
              <a:cxn ang="0">
                <a:pos x="286" y="55"/>
              </a:cxn>
              <a:cxn ang="0">
                <a:pos x="293" y="46"/>
              </a:cxn>
              <a:cxn ang="0">
                <a:pos x="298" y="31"/>
              </a:cxn>
              <a:cxn ang="0">
                <a:pos x="279" y="25"/>
              </a:cxn>
              <a:cxn ang="0">
                <a:pos x="244" y="25"/>
              </a:cxn>
              <a:cxn ang="0">
                <a:pos x="225" y="25"/>
              </a:cxn>
              <a:cxn ang="0">
                <a:pos x="214" y="27"/>
              </a:cxn>
              <a:cxn ang="0">
                <a:pos x="204" y="33"/>
              </a:cxn>
              <a:cxn ang="0">
                <a:pos x="172" y="37"/>
              </a:cxn>
              <a:cxn ang="0">
                <a:pos x="176" y="28"/>
              </a:cxn>
              <a:cxn ang="0">
                <a:pos x="180" y="21"/>
              </a:cxn>
              <a:cxn ang="0">
                <a:pos x="194" y="13"/>
              </a:cxn>
              <a:cxn ang="0">
                <a:pos x="210" y="9"/>
              </a:cxn>
              <a:cxn ang="0">
                <a:pos x="225" y="0"/>
              </a:cxn>
              <a:cxn ang="0">
                <a:pos x="185" y="3"/>
              </a:cxn>
              <a:cxn ang="0">
                <a:pos x="157" y="11"/>
              </a:cxn>
              <a:cxn ang="0">
                <a:pos x="134" y="25"/>
              </a:cxn>
              <a:cxn ang="0">
                <a:pos x="114" y="40"/>
              </a:cxn>
              <a:cxn ang="0">
                <a:pos x="100" y="53"/>
              </a:cxn>
              <a:cxn ang="0">
                <a:pos x="87" y="59"/>
              </a:cxn>
              <a:cxn ang="0">
                <a:pos x="64" y="63"/>
              </a:cxn>
              <a:cxn ang="0">
                <a:pos x="32" y="64"/>
              </a:cxn>
              <a:cxn ang="0">
                <a:pos x="12" y="67"/>
              </a:cxn>
              <a:cxn ang="0">
                <a:pos x="2" y="70"/>
              </a:cxn>
              <a:cxn ang="0">
                <a:pos x="39" y="74"/>
              </a:cxn>
              <a:cxn ang="0">
                <a:pos x="102" y="74"/>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567" name="Freeform 159"/>
          <p:cNvSpPr>
            <a:spLocks/>
          </p:cNvSpPr>
          <p:nvPr>
            <p:custDataLst>
              <p:tags r:id="rId382"/>
            </p:custDataLst>
          </p:nvPr>
        </p:nvSpPr>
        <p:spPr bwMode="auto">
          <a:xfrm>
            <a:off x="4212208" y="3542655"/>
            <a:ext cx="11113" cy="55562"/>
          </a:xfrm>
          <a:custGeom>
            <a:avLst/>
            <a:gdLst/>
            <a:ahLst/>
            <a:cxnLst>
              <a:cxn ang="0">
                <a:pos x="27" y="0"/>
              </a:cxn>
              <a:cxn ang="0">
                <a:pos x="27" y="12"/>
              </a:cxn>
              <a:cxn ang="0">
                <a:pos x="27" y="19"/>
              </a:cxn>
              <a:cxn ang="0">
                <a:pos x="9" y="19"/>
              </a:cxn>
              <a:cxn ang="0">
                <a:pos x="0" y="19"/>
              </a:cxn>
              <a:cxn ang="0">
                <a:pos x="9" y="12"/>
              </a:cxn>
              <a:cxn ang="0">
                <a:pos x="27" y="0"/>
              </a:cxn>
            </a:cxnLst>
            <a:rect l="0" t="0" r="r" b="b"/>
            <a:pathLst>
              <a:path w="27" h="19">
                <a:moveTo>
                  <a:pt x="27" y="0"/>
                </a:moveTo>
                <a:lnTo>
                  <a:pt x="27" y="12"/>
                </a:lnTo>
                <a:lnTo>
                  <a:pt x="27" y="19"/>
                </a:lnTo>
                <a:lnTo>
                  <a:pt x="9" y="19"/>
                </a:lnTo>
                <a:lnTo>
                  <a:pt x="0" y="19"/>
                </a:lnTo>
                <a:lnTo>
                  <a:pt x="9" y="12"/>
                </a:lnTo>
                <a:lnTo>
                  <a:pt x="27"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568" name="Freeform 235"/>
          <p:cNvSpPr>
            <a:spLocks/>
          </p:cNvSpPr>
          <p:nvPr>
            <p:custDataLst>
              <p:tags r:id="rId383"/>
            </p:custDataLst>
          </p:nvPr>
        </p:nvSpPr>
        <p:spPr bwMode="auto">
          <a:xfrm>
            <a:off x="3589908" y="2807642"/>
            <a:ext cx="306388" cy="390525"/>
          </a:xfrm>
          <a:custGeom>
            <a:avLst/>
            <a:gdLst/>
            <a:ahLst/>
            <a:cxnLst>
              <a:cxn ang="0">
                <a:pos x="94" y="246"/>
              </a:cxn>
              <a:cxn ang="0">
                <a:pos x="96" y="243"/>
              </a:cxn>
              <a:cxn ang="0">
                <a:pos x="98" y="238"/>
              </a:cxn>
              <a:cxn ang="0">
                <a:pos x="100" y="232"/>
              </a:cxn>
              <a:cxn ang="0">
                <a:pos x="103" y="231"/>
              </a:cxn>
              <a:cxn ang="0">
                <a:pos x="104" y="238"/>
              </a:cxn>
              <a:cxn ang="0">
                <a:pos x="106" y="241"/>
              </a:cxn>
              <a:cxn ang="0">
                <a:pos x="108" y="242"/>
              </a:cxn>
              <a:cxn ang="0">
                <a:pos x="110" y="242"/>
              </a:cxn>
              <a:cxn ang="0">
                <a:pos x="113" y="241"/>
              </a:cxn>
              <a:cxn ang="0">
                <a:pos x="116" y="238"/>
              </a:cxn>
              <a:cxn ang="0">
                <a:pos x="216" y="234"/>
              </a:cxn>
              <a:cxn ang="0">
                <a:pos x="213" y="204"/>
              </a:cxn>
              <a:cxn ang="0">
                <a:pos x="207" y="138"/>
              </a:cxn>
              <a:cxn ang="0">
                <a:pos x="201" y="73"/>
              </a:cxn>
              <a:cxn ang="0">
                <a:pos x="198" y="43"/>
              </a:cxn>
              <a:cxn ang="0">
                <a:pos x="215" y="44"/>
              </a:cxn>
              <a:cxn ang="0">
                <a:pos x="232" y="46"/>
              </a:cxn>
              <a:cxn ang="0">
                <a:pos x="161" y="2"/>
              </a:cxn>
              <a:cxn ang="0">
                <a:pos x="160" y="8"/>
              </a:cxn>
              <a:cxn ang="0">
                <a:pos x="161" y="18"/>
              </a:cxn>
              <a:cxn ang="0">
                <a:pos x="98" y="24"/>
              </a:cxn>
              <a:cxn ang="0">
                <a:pos x="98" y="74"/>
              </a:cxn>
              <a:cxn ang="0">
                <a:pos x="95" y="76"/>
              </a:cxn>
              <a:cxn ang="0">
                <a:pos x="87" y="78"/>
              </a:cxn>
              <a:cxn ang="0">
                <a:pos x="72" y="82"/>
              </a:cxn>
              <a:cxn ang="0">
                <a:pos x="74" y="88"/>
              </a:cxn>
              <a:cxn ang="0">
                <a:pos x="78" y="96"/>
              </a:cxn>
              <a:cxn ang="0">
                <a:pos x="80" y="105"/>
              </a:cxn>
              <a:cxn ang="0">
                <a:pos x="81" y="115"/>
              </a:cxn>
              <a:cxn ang="0">
                <a:pos x="9" y="119"/>
              </a:cxn>
              <a:cxn ang="0">
                <a:pos x="5" y="130"/>
              </a:cxn>
              <a:cxn ang="0">
                <a:pos x="6" y="143"/>
              </a:cxn>
              <a:cxn ang="0">
                <a:pos x="8" y="155"/>
              </a:cxn>
              <a:cxn ang="0">
                <a:pos x="9" y="168"/>
              </a:cxn>
              <a:cxn ang="0">
                <a:pos x="9" y="182"/>
              </a:cxn>
              <a:cxn ang="0">
                <a:pos x="8" y="194"/>
              </a:cxn>
              <a:cxn ang="0">
                <a:pos x="6" y="206"/>
              </a:cxn>
              <a:cxn ang="0">
                <a:pos x="2" y="216"/>
              </a:cxn>
              <a:cxn ang="0">
                <a:pos x="2" y="219"/>
              </a:cxn>
              <a:cxn ang="0">
                <a:pos x="3" y="220"/>
              </a:cxn>
              <a:cxn ang="0">
                <a:pos x="3" y="222"/>
              </a:cxn>
              <a:cxn ang="0">
                <a:pos x="7" y="217"/>
              </a:cxn>
              <a:cxn ang="0">
                <a:pos x="18" y="213"/>
              </a:cxn>
              <a:cxn ang="0">
                <a:pos x="36" y="207"/>
              </a:cxn>
              <a:cxn ang="0">
                <a:pos x="45" y="208"/>
              </a:cxn>
              <a:cxn ang="0">
                <a:pos x="51" y="212"/>
              </a:cxn>
              <a:cxn ang="0">
                <a:pos x="56" y="214"/>
              </a:cxn>
              <a:cxn ang="0">
                <a:pos x="62" y="215"/>
              </a:cxn>
              <a:cxn ang="0">
                <a:pos x="66" y="219"/>
              </a:cxn>
              <a:cxn ang="0">
                <a:pos x="67" y="225"/>
              </a:cxn>
              <a:cxn ang="0">
                <a:pos x="70" y="231"/>
              </a:cxn>
              <a:cxn ang="0">
                <a:pos x="74" y="235"/>
              </a:cxn>
              <a:cxn ang="0">
                <a:pos x="85" y="243"/>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569" name="Freeform 236"/>
          <p:cNvSpPr>
            <a:spLocks/>
          </p:cNvSpPr>
          <p:nvPr>
            <p:custDataLst>
              <p:tags r:id="rId384"/>
            </p:custDataLst>
          </p:nvPr>
        </p:nvSpPr>
        <p:spPr bwMode="auto">
          <a:xfrm>
            <a:off x="3705796" y="2867967"/>
            <a:ext cx="414337" cy="468313"/>
          </a:xfrm>
          <a:custGeom>
            <a:avLst/>
            <a:gdLst/>
            <a:ahLst/>
            <a:cxnLst>
              <a:cxn ang="0">
                <a:pos x="90" y="788"/>
              </a:cxn>
              <a:cxn ang="0">
                <a:pos x="121" y="788"/>
              </a:cxn>
              <a:cxn ang="0">
                <a:pos x="146" y="783"/>
              </a:cxn>
              <a:cxn ang="0">
                <a:pos x="186" y="776"/>
              </a:cxn>
              <a:cxn ang="0">
                <a:pos x="197" y="813"/>
              </a:cxn>
              <a:cxn ang="0">
                <a:pos x="212" y="835"/>
              </a:cxn>
              <a:cxn ang="0">
                <a:pos x="226" y="846"/>
              </a:cxn>
              <a:cxn ang="0">
                <a:pos x="246" y="850"/>
              </a:cxn>
              <a:cxn ang="0">
                <a:pos x="246" y="881"/>
              </a:cxn>
              <a:cxn ang="0">
                <a:pos x="326" y="889"/>
              </a:cxn>
              <a:cxn ang="0">
                <a:pos x="334" y="876"/>
              </a:cxn>
              <a:cxn ang="0">
                <a:pos x="347" y="871"/>
              </a:cxn>
              <a:cxn ang="0">
                <a:pos x="348" y="888"/>
              </a:cxn>
              <a:cxn ang="0">
                <a:pos x="358" y="893"/>
              </a:cxn>
              <a:cxn ang="0">
                <a:pos x="385" y="893"/>
              </a:cxn>
              <a:cxn ang="0">
                <a:pos x="401" y="854"/>
              </a:cxn>
              <a:cxn ang="0">
                <a:pos x="412" y="788"/>
              </a:cxn>
              <a:cxn ang="0">
                <a:pos x="424" y="771"/>
              </a:cxn>
              <a:cxn ang="0">
                <a:pos x="452" y="754"/>
              </a:cxn>
              <a:cxn ang="0">
                <a:pos x="485" y="743"/>
              </a:cxn>
              <a:cxn ang="0">
                <a:pos x="501" y="729"/>
              </a:cxn>
              <a:cxn ang="0">
                <a:pos x="515" y="702"/>
              </a:cxn>
              <a:cxn ang="0">
                <a:pos x="535" y="668"/>
              </a:cxn>
              <a:cxn ang="0">
                <a:pos x="547" y="660"/>
              </a:cxn>
              <a:cxn ang="0">
                <a:pos x="572" y="659"/>
              </a:cxn>
              <a:cxn ang="0">
                <a:pos x="605" y="644"/>
              </a:cxn>
              <a:cxn ang="0">
                <a:pos x="639" y="624"/>
              </a:cxn>
              <a:cxn ang="0">
                <a:pos x="674" y="613"/>
              </a:cxn>
              <a:cxn ang="0">
                <a:pos x="724" y="610"/>
              </a:cxn>
              <a:cxn ang="0">
                <a:pos x="788" y="602"/>
              </a:cxn>
              <a:cxn ang="0">
                <a:pos x="815" y="594"/>
              </a:cxn>
              <a:cxn ang="0">
                <a:pos x="863" y="590"/>
              </a:cxn>
              <a:cxn ang="0">
                <a:pos x="901" y="583"/>
              </a:cxn>
              <a:cxn ang="0">
                <a:pos x="913" y="574"/>
              </a:cxn>
              <a:cxn ang="0">
                <a:pos x="931" y="544"/>
              </a:cxn>
              <a:cxn ang="0">
                <a:pos x="943" y="504"/>
              </a:cxn>
              <a:cxn ang="0">
                <a:pos x="948" y="461"/>
              </a:cxn>
              <a:cxn ang="0">
                <a:pos x="947" y="421"/>
              </a:cxn>
              <a:cxn ang="0">
                <a:pos x="943" y="363"/>
              </a:cxn>
              <a:cxn ang="0">
                <a:pos x="922" y="356"/>
              </a:cxn>
              <a:cxn ang="0">
                <a:pos x="862" y="322"/>
              </a:cxn>
              <a:cxn ang="0">
                <a:pos x="794" y="278"/>
              </a:cxn>
              <a:cxn ang="0">
                <a:pos x="738" y="216"/>
              </a:cxn>
              <a:cxn ang="0">
                <a:pos x="412" y="12"/>
              </a:cxn>
              <a:cxn ang="0">
                <a:pos x="348" y="102"/>
              </a:cxn>
              <a:cxn ang="0">
                <a:pos x="379" y="405"/>
              </a:cxn>
              <a:cxn ang="0">
                <a:pos x="392" y="565"/>
              </a:cxn>
              <a:cxn ang="0">
                <a:pos x="93" y="591"/>
              </a:cxn>
              <a:cxn ang="0">
                <a:pos x="79" y="606"/>
              </a:cxn>
              <a:cxn ang="0">
                <a:pos x="67" y="610"/>
              </a:cxn>
              <a:cxn ang="0">
                <a:pos x="57" y="607"/>
              </a:cxn>
              <a:cxn ang="0">
                <a:pos x="49" y="591"/>
              </a:cxn>
              <a:cxn ang="0">
                <a:pos x="40" y="581"/>
              </a:cxn>
              <a:cxn ang="0">
                <a:pos x="29" y="605"/>
              </a:cxn>
              <a:cxn ang="0">
                <a:pos x="15" y="623"/>
              </a:cxn>
              <a:cxn ang="0">
                <a:pos x="67" y="733"/>
              </a:cxn>
              <a:cxn ang="0">
                <a:pos x="61" y="748"/>
              </a:cxn>
              <a:cxn ang="0">
                <a:pos x="62" y="760"/>
              </a:cxn>
              <a:cxn ang="0">
                <a:pos x="54" y="788"/>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570" name="Freeform 248"/>
          <p:cNvSpPr>
            <a:spLocks/>
          </p:cNvSpPr>
          <p:nvPr>
            <p:custDataLst>
              <p:tags r:id="rId385"/>
            </p:custDataLst>
          </p:nvPr>
        </p:nvSpPr>
        <p:spPr bwMode="auto">
          <a:xfrm>
            <a:off x="4302696" y="3485505"/>
            <a:ext cx="500062" cy="552450"/>
          </a:xfrm>
          <a:custGeom>
            <a:avLst/>
            <a:gdLst/>
            <a:ahLst/>
            <a:cxnLst>
              <a:cxn ang="0">
                <a:pos x="902" y="57"/>
              </a:cxn>
              <a:cxn ang="0">
                <a:pos x="993" y="66"/>
              </a:cxn>
              <a:cxn ang="0">
                <a:pos x="1080" y="81"/>
              </a:cxn>
              <a:cxn ang="0">
                <a:pos x="1126" y="175"/>
              </a:cxn>
              <a:cxn ang="0">
                <a:pos x="1133" y="211"/>
              </a:cxn>
              <a:cxn ang="0">
                <a:pos x="1058" y="272"/>
              </a:cxn>
              <a:cxn ang="0">
                <a:pos x="1045" y="360"/>
              </a:cxn>
              <a:cxn ang="0">
                <a:pos x="1003" y="440"/>
              </a:cxn>
              <a:cxn ang="0">
                <a:pos x="990" y="476"/>
              </a:cxn>
              <a:cxn ang="0">
                <a:pos x="1019" y="576"/>
              </a:cxn>
              <a:cxn ang="0">
                <a:pos x="1026" y="664"/>
              </a:cxn>
              <a:cxn ang="0">
                <a:pos x="1047" y="731"/>
              </a:cxn>
              <a:cxn ang="0">
                <a:pos x="1079" y="765"/>
              </a:cxn>
              <a:cxn ang="0">
                <a:pos x="1092" y="825"/>
              </a:cxn>
              <a:cxn ang="0">
                <a:pos x="1040" y="844"/>
              </a:cxn>
              <a:cxn ang="0">
                <a:pos x="997" y="856"/>
              </a:cxn>
              <a:cxn ang="0">
                <a:pos x="960" y="992"/>
              </a:cxn>
              <a:cxn ang="0">
                <a:pos x="930" y="1026"/>
              </a:cxn>
              <a:cxn ang="0">
                <a:pos x="902" y="1031"/>
              </a:cxn>
              <a:cxn ang="0">
                <a:pos x="840" y="1053"/>
              </a:cxn>
              <a:cxn ang="0">
                <a:pos x="782" y="1037"/>
              </a:cxn>
              <a:cxn ang="0">
                <a:pos x="743" y="1014"/>
              </a:cxn>
              <a:cxn ang="0">
                <a:pos x="707" y="997"/>
              </a:cxn>
              <a:cxn ang="0">
                <a:pos x="674" y="986"/>
              </a:cxn>
              <a:cxn ang="0">
                <a:pos x="608" y="987"/>
              </a:cxn>
              <a:cxn ang="0">
                <a:pos x="594" y="942"/>
              </a:cxn>
              <a:cxn ang="0">
                <a:pos x="575" y="884"/>
              </a:cxn>
              <a:cxn ang="0">
                <a:pos x="590" y="846"/>
              </a:cxn>
              <a:cxn ang="0">
                <a:pos x="590" y="779"/>
              </a:cxn>
              <a:cxn ang="0">
                <a:pos x="454" y="755"/>
              </a:cxn>
              <a:cxn ang="0">
                <a:pos x="443" y="785"/>
              </a:cxn>
              <a:cxn ang="0">
                <a:pos x="396" y="817"/>
              </a:cxn>
              <a:cxn ang="0">
                <a:pos x="337" y="797"/>
              </a:cxn>
              <a:cxn ang="0">
                <a:pos x="297" y="708"/>
              </a:cxn>
              <a:cxn ang="0">
                <a:pos x="3" y="671"/>
              </a:cxn>
              <a:cxn ang="0">
                <a:pos x="45" y="667"/>
              </a:cxn>
              <a:cxn ang="0">
                <a:pos x="26" y="631"/>
              </a:cxn>
              <a:cxn ang="0">
                <a:pos x="75" y="615"/>
              </a:cxn>
              <a:cxn ang="0">
                <a:pos x="145" y="614"/>
              </a:cxn>
              <a:cxn ang="0">
                <a:pos x="183" y="620"/>
              </a:cxn>
              <a:cxn ang="0">
                <a:pos x="220" y="574"/>
              </a:cxn>
              <a:cxn ang="0">
                <a:pos x="260" y="555"/>
              </a:cxn>
              <a:cxn ang="0">
                <a:pos x="281" y="440"/>
              </a:cxn>
              <a:cxn ang="0">
                <a:pos x="346" y="370"/>
              </a:cxn>
              <a:cxn ang="0">
                <a:pos x="370" y="276"/>
              </a:cxn>
              <a:cxn ang="0">
                <a:pos x="372" y="180"/>
              </a:cxn>
              <a:cxn ang="0">
                <a:pos x="383" y="122"/>
              </a:cxn>
              <a:cxn ang="0">
                <a:pos x="440" y="35"/>
              </a:cxn>
              <a:cxn ang="0">
                <a:pos x="491" y="30"/>
              </a:cxn>
              <a:cxn ang="0">
                <a:pos x="558" y="77"/>
              </a:cxn>
              <a:cxn ang="0">
                <a:pos x="637" y="73"/>
              </a:cxn>
              <a:cxn ang="0">
                <a:pos x="670" y="44"/>
              </a:cxn>
              <a:cxn ang="0">
                <a:pos x="734" y="34"/>
              </a:cxn>
              <a:cxn ang="0">
                <a:pos x="795" y="17"/>
              </a:cxn>
              <a:cxn ang="0">
                <a:pos x="828" y="8"/>
              </a:cxn>
              <a:cxn ang="0">
                <a:pos x="859" y="24"/>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571" name="Freeform 268"/>
          <p:cNvSpPr>
            <a:spLocks/>
          </p:cNvSpPr>
          <p:nvPr>
            <p:custDataLst>
              <p:tags r:id="rId386"/>
            </p:custDataLst>
          </p:nvPr>
        </p:nvSpPr>
        <p:spPr bwMode="auto">
          <a:xfrm>
            <a:off x="4009008" y="3307705"/>
            <a:ext cx="42863" cy="155575"/>
          </a:xfrm>
          <a:custGeom>
            <a:avLst/>
            <a:gdLst/>
            <a:ahLst/>
            <a:cxnLst>
              <a:cxn ang="0">
                <a:pos x="53" y="12"/>
              </a:cxn>
              <a:cxn ang="0">
                <a:pos x="59" y="12"/>
              </a:cxn>
              <a:cxn ang="0">
                <a:pos x="59" y="19"/>
              </a:cxn>
              <a:cxn ang="0">
                <a:pos x="62" y="26"/>
              </a:cxn>
              <a:cxn ang="0">
                <a:pos x="63" y="33"/>
              </a:cxn>
              <a:cxn ang="0">
                <a:pos x="66" y="42"/>
              </a:cxn>
              <a:cxn ang="0">
                <a:pos x="72" y="58"/>
              </a:cxn>
              <a:cxn ang="0">
                <a:pos x="79" y="75"/>
              </a:cxn>
              <a:cxn ang="0">
                <a:pos x="87" y="93"/>
              </a:cxn>
              <a:cxn ang="0">
                <a:pos x="93" y="111"/>
              </a:cxn>
              <a:cxn ang="0">
                <a:pos x="96" y="120"/>
              </a:cxn>
              <a:cxn ang="0">
                <a:pos x="98" y="129"/>
              </a:cxn>
              <a:cxn ang="0">
                <a:pos x="99" y="138"/>
              </a:cxn>
              <a:cxn ang="0">
                <a:pos x="99" y="148"/>
              </a:cxn>
              <a:cxn ang="0">
                <a:pos x="99" y="289"/>
              </a:cxn>
              <a:cxn ang="0">
                <a:pos x="89" y="290"/>
              </a:cxn>
              <a:cxn ang="0">
                <a:pos x="80" y="293"/>
              </a:cxn>
              <a:cxn ang="0">
                <a:pos x="73" y="297"/>
              </a:cxn>
              <a:cxn ang="0">
                <a:pos x="66" y="301"/>
              </a:cxn>
              <a:cxn ang="0">
                <a:pos x="59" y="290"/>
              </a:cxn>
              <a:cxn ang="0">
                <a:pos x="54" y="280"/>
              </a:cxn>
              <a:cxn ang="0">
                <a:pos x="48" y="271"/>
              </a:cxn>
              <a:cxn ang="0">
                <a:pos x="45" y="262"/>
              </a:cxn>
              <a:cxn ang="0">
                <a:pos x="43" y="252"/>
              </a:cxn>
              <a:cxn ang="0">
                <a:pos x="41" y="242"/>
              </a:cxn>
              <a:cxn ang="0">
                <a:pos x="40" y="232"/>
              </a:cxn>
              <a:cxn ang="0">
                <a:pos x="40" y="222"/>
              </a:cxn>
              <a:cxn ang="0">
                <a:pos x="40" y="141"/>
              </a:cxn>
              <a:cxn ang="0">
                <a:pos x="0" y="6"/>
              </a:cxn>
              <a:cxn ang="0">
                <a:pos x="5" y="2"/>
              </a:cxn>
              <a:cxn ang="0">
                <a:pos x="10" y="0"/>
              </a:cxn>
              <a:cxn ang="0">
                <a:pos x="14" y="0"/>
              </a:cxn>
              <a:cxn ang="0">
                <a:pos x="20" y="0"/>
              </a:cxn>
              <a:cxn ang="0">
                <a:pos x="26" y="0"/>
              </a:cxn>
              <a:cxn ang="0">
                <a:pos x="32" y="2"/>
              </a:cxn>
              <a:cxn ang="0">
                <a:pos x="37" y="4"/>
              </a:cxn>
              <a:cxn ang="0">
                <a:pos x="41" y="6"/>
              </a:cxn>
              <a:cxn ang="0">
                <a:pos x="47" y="10"/>
              </a:cxn>
              <a:cxn ang="0">
                <a:pos x="53" y="12"/>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572" name="Freeform 356"/>
          <p:cNvSpPr>
            <a:spLocks/>
          </p:cNvSpPr>
          <p:nvPr>
            <p:custDataLst>
              <p:tags r:id="rId387"/>
            </p:custDataLst>
          </p:nvPr>
        </p:nvSpPr>
        <p:spPr bwMode="auto">
          <a:xfrm>
            <a:off x="5037708" y="3269605"/>
            <a:ext cx="244475" cy="431800"/>
          </a:xfrm>
          <a:custGeom>
            <a:avLst/>
            <a:gdLst/>
            <a:ahLst/>
            <a:cxnLst>
              <a:cxn ang="0">
                <a:pos x="98" y="62"/>
              </a:cxn>
              <a:cxn ang="0">
                <a:pos x="112" y="56"/>
              </a:cxn>
              <a:cxn ang="0">
                <a:pos x="129" y="69"/>
              </a:cxn>
              <a:cxn ang="0">
                <a:pos x="149" y="85"/>
              </a:cxn>
              <a:cxn ang="0">
                <a:pos x="171" y="92"/>
              </a:cxn>
              <a:cxn ang="0">
                <a:pos x="215" y="88"/>
              </a:cxn>
              <a:cxn ang="0">
                <a:pos x="257" y="82"/>
              </a:cxn>
              <a:cxn ang="0">
                <a:pos x="291" y="79"/>
              </a:cxn>
              <a:cxn ang="0">
                <a:pos x="301" y="74"/>
              </a:cxn>
              <a:cxn ang="0">
                <a:pos x="301" y="68"/>
              </a:cxn>
              <a:cxn ang="0">
                <a:pos x="355" y="63"/>
              </a:cxn>
              <a:cxn ang="0">
                <a:pos x="434" y="45"/>
              </a:cxn>
              <a:cxn ang="0">
                <a:pos x="479" y="28"/>
              </a:cxn>
              <a:cxn ang="0">
                <a:pos x="514" y="8"/>
              </a:cxn>
              <a:cxn ang="0">
                <a:pos x="547" y="31"/>
              </a:cxn>
              <a:cxn ang="0">
                <a:pos x="555" y="57"/>
              </a:cxn>
              <a:cxn ang="0">
                <a:pos x="552" y="113"/>
              </a:cxn>
              <a:cxn ang="0">
                <a:pos x="532" y="174"/>
              </a:cxn>
              <a:cxn ang="0">
                <a:pos x="502" y="231"/>
              </a:cxn>
              <a:cxn ang="0">
                <a:pos x="447" y="321"/>
              </a:cxn>
              <a:cxn ang="0">
                <a:pos x="423" y="375"/>
              </a:cxn>
              <a:cxn ang="0">
                <a:pos x="410" y="415"/>
              </a:cxn>
              <a:cxn ang="0">
                <a:pos x="379" y="473"/>
              </a:cxn>
              <a:cxn ang="0">
                <a:pos x="330" y="531"/>
              </a:cxn>
              <a:cxn ang="0">
                <a:pos x="288" y="566"/>
              </a:cxn>
              <a:cxn ang="0">
                <a:pos x="239" y="600"/>
              </a:cxn>
              <a:cxn ang="0">
                <a:pos x="168" y="651"/>
              </a:cxn>
              <a:cxn ang="0">
                <a:pos x="143" y="680"/>
              </a:cxn>
              <a:cxn ang="0">
                <a:pos x="131" y="700"/>
              </a:cxn>
              <a:cxn ang="0">
                <a:pos x="116" y="717"/>
              </a:cxn>
              <a:cxn ang="0">
                <a:pos x="71" y="745"/>
              </a:cxn>
              <a:cxn ang="0">
                <a:pos x="19" y="801"/>
              </a:cxn>
              <a:cxn ang="0">
                <a:pos x="2" y="564"/>
              </a:cxn>
              <a:cxn ang="0">
                <a:pos x="3" y="554"/>
              </a:cxn>
              <a:cxn ang="0">
                <a:pos x="27" y="533"/>
              </a:cxn>
              <a:cxn ang="0">
                <a:pos x="42" y="516"/>
              </a:cxn>
              <a:cxn ang="0">
                <a:pos x="60" y="497"/>
              </a:cxn>
              <a:cxn ang="0">
                <a:pos x="111" y="480"/>
              </a:cxn>
              <a:cxn ang="0">
                <a:pos x="119" y="470"/>
              </a:cxn>
              <a:cxn ang="0">
                <a:pos x="129" y="452"/>
              </a:cxn>
              <a:cxn ang="0">
                <a:pos x="152" y="440"/>
              </a:cxn>
              <a:cxn ang="0">
                <a:pos x="174" y="439"/>
              </a:cxn>
              <a:cxn ang="0">
                <a:pos x="196" y="439"/>
              </a:cxn>
              <a:cxn ang="0">
                <a:pos x="228" y="429"/>
              </a:cxn>
              <a:cxn ang="0">
                <a:pos x="251" y="405"/>
              </a:cxn>
              <a:cxn ang="0">
                <a:pos x="265" y="379"/>
              </a:cxn>
              <a:cxn ang="0">
                <a:pos x="296" y="347"/>
              </a:cxn>
              <a:cxn ang="0">
                <a:pos x="354" y="293"/>
              </a:cxn>
              <a:cxn ang="0">
                <a:pos x="377" y="266"/>
              </a:cxn>
              <a:cxn ang="0">
                <a:pos x="324" y="246"/>
              </a:cxn>
              <a:cxn ang="0">
                <a:pos x="257" y="228"/>
              </a:cxn>
              <a:cxn ang="0">
                <a:pos x="184" y="209"/>
              </a:cxn>
              <a:cxn ang="0">
                <a:pos x="149" y="187"/>
              </a:cxn>
              <a:cxn ang="0">
                <a:pos x="112" y="154"/>
              </a:cxn>
              <a:cxn ang="0">
                <a:pos x="89" y="121"/>
              </a:cxn>
              <a:cxn ang="0">
                <a:pos x="77" y="80"/>
              </a:cxn>
              <a:cxn ang="0">
                <a:pos x="65" y="87"/>
              </a:cxn>
              <a:cxn ang="0">
                <a:pos x="84" y="68"/>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990099"/>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573" name="Freeform 358"/>
          <p:cNvSpPr>
            <a:spLocks/>
          </p:cNvSpPr>
          <p:nvPr>
            <p:custDataLst>
              <p:tags r:id="rId388"/>
            </p:custDataLst>
          </p:nvPr>
        </p:nvSpPr>
        <p:spPr bwMode="auto">
          <a:xfrm>
            <a:off x="4844033" y="3168005"/>
            <a:ext cx="363538" cy="376237"/>
          </a:xfrm>
          <a:custGeom>
            <a:avLst/>
            <a:gdLst/>
            <a:ahLst/>
            <a:cxnLst>
              <a:cxn ang="0">
                <a:pos x="182" y="36"/>
              </a:cxn>
              <a:cxn ang="0">
                <a:pos x="205" y="28"/>
              </a:cxn>
              <a:cxn ang="0">
                <a:pos x="247" y="0"/>
              </a:cxn>
              <a:cxn ang="0">
                <a:pos x="273" y="12"/>
              </a:cxn>
              <a:cxn ang="0">
                <a:pos x="327" y="37"/>
              </a:cxn>
              <a:cxn ang="0">
                <a:pos x="380" y="67"/>
              </a:cxn>
              <a:cxn ang="0">
                <a:pos x="426" y="98"/>
              </a:cxn>
              <a:cxn ang="0">
                <a:pos x="442" y="125"/>
              </a:cxn>
              <a:cxn ang="0">
                <a:pos x="443" y="140"/>
              </a:cxn>
              <a:cxn ang="0">
                <a:pos x="458" y="147"/>
              </a:cxn>
              <a:cxn ang="0">
                <a:pos x="499" y="178"/>
              </a:cxn>
              <a:cxn ang="0">
                <a:pos x="506" y="172"/>
              </a:cxn>
              <a:cxn ang="0">
                <a:pos x="488" y="184"/>
              </a:cxn>
              <a:cxn ang="0">
                <a:pos x="481" y="202"/>
              </a:cxn>
              <a:cxn ang="0">
                <a:pos x="481" y="252"/>
              </a:cxn>
              <a:cxn ang="0">
                <a:pos x="493" y="264"/>
              </a:cxn>
              <a:cxn ang="0">
                <a:pos x="526" y="265"/>
              </a:cxn>
              <a:cxn ang="0">
                <a:pos x="545" y="319"/>
              </a:cxn>
              <a:cxn ang="0">
                <a:pos x="583" y="361"/>
              </a:cxn>
              <a:cxn ang="0">
                <a:pos x="645" y="400"/>
              </a:cxn>
              <a:cxn ang="0">
                <a:pos x="738" y="430"/>
              </a:cxn>
              <a:cxn ang="0">
                <a:pos x="845" y="449"/>
              </a:cxn>
              <a:cxn ang="0">
                <a:pos x="811" y="482"/>
              </a:cxn>
              <a:cxn ang="0">
                <a:pos x="731" y="547"/>
              </a:cxn>
              <a:cxn ang="0">
                <a:pos x="712" y="579"/>
              </a:cxn>
              <a:cxn ang="0">
                <a:pos x="697" y="617"/>
              </a:cxn>
              <a:cxn ang="0">
                <a:pos x="674" y="629"/>
              </a:cxn>
              <a:cxn ang="0">
                <a:pos x="580" y="655"/>
              </a:cxn>
              <a:cxn ang="0">
                <a:pos x="559" y="671"/>
              </a:cxn>
              <a:cxn ang="0">
                <a:pos x="525" y="681"/>
              </a:cxn>
              <a:cxn ang="0">
                <a:pos x="482" y="693"/>
              </a:cxn>
              <a:cxn ang="0">
                <a:pos x="461" y="680"/>
              </a:cxn>
              <a:cxn ang="0">
                <a:pos x="427" y="679"/>
              </a:cxn>
              <a:cxn ang="0">
                <a:pos x="405" y="699"/>
              </a:cxn>
              <a:cxn ang="0">
                <a:pos x="390" y="714"/>
              </a:cxn>
              <a:cxn ang="0">
                <a:pos x="360" y="720"/>
              </a:cxn>
              <a:cxn ang="0">
                <a:pos x="318" y="714"/>
              </a:cxn>
              <a:cxn ang="0">
                <a:pos x="289" y="698"/>
              </a:cxn>
              <a:cxn ang="0">
                <a:pos x="246" y="671"/>
              </a:cxn>
              <a:cxn ang="0">
                <a:pos x="181" y="661"/>
              </a:cxn>
              <a:cxn ang="0">
                <a:pos x="140" y="653"/>
              </a:cxn>
              <a:cxn ang="0">
                <a:pos x="151" y="614"/>
              </a:cxn>
              <a:cxn ang="0">
                <a:pos x="127" y="596"/>
              </a:cxn>
              <a:cxn ang="0">
                <a:pos x="108" y="583"/>
              </a:cxn>
              <a:cxn ang="0">
                <a:pos x="93" y="551"/>
              </a:cxn>
              <a:cxn ang="0">
                <a:pos x="77" y="511"/>
              </a:cxn>
              <a:cxn ang="0">
                <a:pos x="49" y="489"/>
              </a:cxn>
              <a:cxn ang="0">
                <a:pos x="16" y="477"/>
              </a:cxn>
              <a:cxn ang="0">
                <a:pos x="5" y="472"/>
              </a:cxn>
              <a:cxn ang="0">
                <a:pos x="2" y="448"/>
              </a:cxn>
              <a:cxn ang="0">
                <a:pos x="21" y="422"/>
              </a:cxn>
              <a:cxn ang="0">
                <a:pos x="55" y="413"/>
              </a:cxn>
              <a:cxn ang="0">
                <a:pos x="67" y="321"/>
              </a:cxn>
              <a:cxn ang="0">
                <a:pos x="82" y="275"/>
              </a:cxn>
              <a:cxn ang="0">
                <a:pos x="95" y="260"/>
              </a:cxn>
              <a:cxn ang="0">
                <a:pos x="103" y="236"/>
              </a:cxn>
              <a:cxn ang="0">
                <a:pos x="116" y="206"/>
              </a:cxn>
              <a:cxn ang="0">
                <a:pos x="148" y="178"/>
              </a:cxn>
              <a:cxn ang="0">
                <a:pos x="167" y="160"/>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574" name="Freeform 382"/>
          <p:cNvSpPr>
            <a:spLocks/>
          </p:cNvSpPr>
          <p:nvPr>
            <p:custDataLst>
              <p:tags r:id="rId389"/>
            </p:custDataLst>
          </p:nvPr>
        </p:nvSpPr>
        <p:spPr bwMode="auto">
          <a:xfrm>
            <a:off x="4405883" y="4361805"/>
            <a:ext cx="396875" cy="398462"/>
          </a:xfrm>
          <a:custGeom>
            <a:avLst/>
            <a:gdLst/>
            <a:ahLst/>
            <a:cxnLst>
              <a:cxn ang="0">
                <a:pos x="899" y="291"/>
              </a:cxn>
              <a:cxn ang="0">
                <a:pos x="863" y="388"/>
              </a:cxn>
              <a:cxn ang="0">
                <a:pos x="832" y="414"/>
              </a:cxn>
              <a:cxn ang="0">
                <a:pos x="761" y="507"/>
              </a:cxn>
              <a:cxn ang="0">
                <a:pos x="720" y="561"/>
              </a:cxn>
              <a:cxn ang="0">
                <a:pos x="647" y="613"/>
              </a:cxn>
              <a:cxn ang="0">
                <a:pos x="583" y="666"/>
              </a:cxn>
              <a:cxn ang="0">
                <a:pos x="557" y="698"/>
              </a:cxn>
              <a:cxn ang="0">
                <a:pos x="520" y="705"/>
              </a:cxn>
              <a:cxn ang="0">
                <a:pos x="496" y="710"/>
              </a:cxn>
              <a:cxn ang="0">
                <a:pos x="485" y="727"/>
              </a:cxn>
              <a:cxn ang="0">
                <a:pos x="372" y="727"/>
              </a:cxn>
              <a:cxn ang="0">
                <a:pos x="339" y="732"/>
              </a:cxn>
              <a:cxn ang="0">
                <a:pos x="316" y="732"/>
              </a:cxn>
              <a:cxn ang="0">
                <a:pos x="286" y="727"/>
              </a:cxn>
              <a:cxn ang="0">
                <a:pos x="263" y="737"/>
              </a:cxn>
              <a:cxn ang="0">
                <a:pos x="146" y="759"/>
              </a:cxn>
              <a:cxn ang="0">
                <a:pos x="116" y="753"/>
              </a:cxn>
              <a:cxn ang="0">
                <a:pos x="90" y="739"/>
              </a:cxn>
              <a:cxn ang="0">
                <a:pos x="76" y="719"/>
              </a:cxn>
              <a:cxn ang="0">
                <a:pos x="79" y="697"/>
              </a:cxn>
              <a:cxn ang="0">
                <a:pos x="75" y="628"/>
              </a:cxn>
              <a:cxn ang="0">
                <a:pos x="79" y="608"/>
              </a:cxn>
              <a:cxn ang="0">
                <a:pos x="68" y="572"/>
              </a:cxn>
              <a:cxn ang="0">
                <a:pos x="22" y="516"/>
              </a:cxn>
              <a:cxn ang="0">
                <a:pos x="12" y="484"/>
              </a:cxn>
              <a:cxn ang="0">
                <a:pos x="10" y="439"/>
              </a:cxn>
              <a:cxn ang="0">
                <a:pos x="0" y="377"/>
              </a:cxn>
              <a:cxn ang="0">
                <a:pos x="39" y="377"/>
              </a:cxn>
              <a:cxn ang="0">
                <a:pos x="57" y="396"/>
              </a:cxn>
              <a:cxn ang="0">
                <a:pos x="94" y="410"/>
              </a:cxn>
              <a:cxn ang="0">
                <a:pos x="135" y="411"/>
              </a:cxn>
              <a:cxn ang="0">
                <a:pos x="160" y="400"/>
              </a:cxn>
              <a:cxn ang="0">
                <a:pos x="182" y="372"/>
              </a:cxn>
              <a:cxn ang="0">
                <a:pos x="197" y="229"/>
              </a:cxn>
              <a:cxn ang="0">
                <a:pos x="204" y="184"/>
              </a:cxn>
              <a:cxn ang="0">
                <a:pos x="210" y="168"/>
              </a:cxn>
              <a:cxn ang="0">
                <a:pos x="239" y="178"/>
              </a:cxn>
              <a:cxn ang="0">
                <a:pos x="245" y="238"/>
              </a:cxn>
              <a:cxn ang="0">
                <a:pos x="247" y="274"/>
              </a:cxn>
              <a:cxn ang="0">
                <a:pos x="256" y="287"/>
              </a:cxn>
              <a:cxn ang="0">
                <a:pos x="287" y="295"/>
              </a:cxn>
              <a:cxn ang="0">
                <a:pos x="312" y="293"/>
              </a:cxn>
              <a:cxn ang="0">
                <a:pos x="333" y="272"/>
              </a:cxn>
              <a:cxn ang="0">
                <a:pos x="350" y="234"/>
              </a:cxn>
              <a:cxn ang="0">
                <a:pos x="368" y="201"/>
              </a:cxn>
              <a:cxn ang="0">
                <a:pos x="387" y="191"/>
              </a:cxn>
              <a:cxn ang="0">
                <a:pos x="414" y="193"/>
              </a:cxn>
              <a:cxn ang="0">
                <a:pos x="451" y="208"/>
              </a:cxn>
              <a:cxn ang="0">
                <a:pos x="478" y="216"/>
              </a:cxn>
              <a:cxn ang="0">
                <a:pos x="512" y="213"/>
              </a:cxn>
              <a:cxn ang="0">
                <a:pos x="531" y="200"/>
              </a:cxn>
              <a:cxn ang="0">
                <a:pos x="564" y="127"/>
              </a:cxn>
              <a:cxn ang="0">
                <a:pos x="620" y="80"/>
              </a:cxn>
              <a:cxn ang="0">
                <a:pos x="732" y="11"/>
              </a:cxn>
              <a:cxn ang="0">
                <a:pos x="806" y="3"/>
              </a:cxn>
              <a:cxn ang="0">
                <a:pos x="830" y="6"/>
              </a:cxn>
              <a:cxn ang="0">
                <a:pos x="854" y="35"/>
              </a:cxn>
              <a:cxn ang="0">
                <a:pos x="873" y="71"/>
              </a:cxn>
              <a:cxn ang="0">
                <a:pos x="883" y="107"/>
              </a:cxn>
              <a:cxn ang="0">
                <a:pos x="868" y="207"/>
              </a:cxn>
              <a:cxn ang="0">
                <a:pos x="830" y="204"/>
              </a:cxn>
              <a:cxn ang="0">
                <a:pos x="826" y="281"/>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575" name="Freeform 383"/>
          <p:cNvSpPr>
            <a:spLocks/>
          </p:cNvSpPr>
          <p:nvPr>
            <p:custDataLst>
              <p:tags r:id="rId390"/>
            </p:custDataLst>
          </p:nvPr>
        </p:nvSpPr>
        <p:spPr bwMode="auto">
          <a:xfrm>
            <a:off x="4553521" y="2929880"/>
            <a:ext cx="411162" cy="611187"/>
          </a:xfrm>
          <a:custGeom>
            <a:avLst/>
            <a:gdLst/>
            <a:ahLst/>
            <a:cxnLst>
              <a:cxn ang="0">
                <a:pos x="742" y="5"/>
              </a:cxn>
              <a:cxn ang="0">
                <a:pos x="765" y="23"/>
              </a:cxn>
              <a:cxn ang="0">
                <a:pos x="803" y="30"/>
              </a:cxn>
              <a:cxn ang="0">
                <a:pos x="814" y="55"/>
              </a:cxn>
              <a:cxn ang="0">
                <a:pos x="835" y="109"/>
              </a:cxn>
              <a:cxn ang="0">
                <a:pos x="837" y="187"/>
              </a:cxn>
              <a:cxn ang="0">
                <a:pos x="857" y="243"/>
              </a:cxn>
              <a:cxn ang="0">
                <a:pos x="922" y="292"/>
              </a:cxn>
              <a:cxn ang="0">
                <a:pos x="879" y="361"/>
              </a:cxn>
              <a:cxn ang="0">
                <a:pos x="851" y="410"/>
              </a:cxn>
              <a:cxn ang="0">
                <a:pos x="809" y="635"/>
              </a:cxn>
              <a:cxn ang="0">
                <a:pos x="770" y="677"/>
              </a:cxn>
              <a:cxn ang="0">
                <a:pos x="763" y="721"/>
              </a:cxn>
              <a:cxn ang="0">
                <a:pos x="745" y="735"/>
              </a:cxn>
              <a:cxn ang="0">
                <a:pos x="723" y="798"/>
              </a:cxn>
              <a:cxn ang="0">
                <a:pos x="692" y="877"/>
              </a:cxn>
              <a:cxn ang="0">
                <a:pos x="662" y="903"/>
              </a:cxn>
              <a:cxn ang="0">
                <a:pos x="664" y="934"/>
              </a:cxn>
              <a:cxn ang="0">
                <a:pos x="686" y="939"/>
              </a:cxn>
              <a:cxn ang="0">
                <a:pos x="709" y="950"/>
              </a:cxn>
              <a:cxn ang="0">
                <a:pos x="742" y="971"/>
              </a:cxn>
              <a:cxn ang="0">
                <a:pos x="756" y="1007"/>
              </a:cxn>
              <a:cxn ang="0">
                <a:pos x="775" y="1043"/>
              </a:cxn>
              <a:cxn ang="0">
                <a:pos x="803" y="1053"/>
              </a:cxn>
              <a:cxn ang="0">
                <a:pos x="809" y="1094"/>
              </a:cxn>
              <a:cxn ang="0">
                <a:pos x="718" y="1115"/>
              </a:cxn>
              <a:cxn ang="0">
                <a:pos x="687" y="1157"/>
              </a:cxn>
              <a:cxn ang="0">
                <a:pos x="598" y="1170"/>
              </a:cxn>
              <a:cxn ang="0">
                <a:pos x="515" y="1158"/>
              </a:cxn>
              <a:cxn ang="0">
                <a:pos x="464" y="1123"/>
              </a:cxn>
              <a:cxn ang="0">
                <a:pos x="390" y="1125"/>
              </a:cxn>
              <a:cxn ang="0">
                <a:pos x="319" y="1120"/>
              </a:cxn>
              <a:cxn ang="0">
                <a:pos x="297" y="1104"/>
              </a:cxn>
              <a:cxn ang="0">
                <a:pos x="294" y="1075"/>
              </a:cxn>
              <a:cxn ang="0">
                <a:pos x="274" y="1029"/>
              </a:cxn>
              <a:cxn ang="0">
                <a:pos x="216" y="974"/>
              </a:cxn>
              <a:cxn ang="0">
                <a:pos x="193" y="925"/>
              </a:cxn>
              <a:cxn ang="0">
                <a:pos x="152" y="903"/>
              </a:cxn>
              <a:cxn ang="0">
                <a:pos x="120" y="846"/>
              </a:cxn>
              <a:cxn ang="0">
                <a:pos x="97" y="788"/>
              </a:cxn>
              <a:cxn ang="0">
                <a:pos x="65" y="758"/>
              </a:cxn>
              <a:cxn ang="0">
                <a:pos x="33" y="676"/>
              </a:cxn>
              <a:cxn ang="0">
                <a:pos x="4" y="611"/>
              </a:cxn>
              <a:cxn ang="0">
                <a:pos x="18" y="577"/>
              </a:cxn>
              <a:cxn ang="0">
                <a:pos x="29" y="521"/>
              </a:cxn>
              <a:cxn ang="0">
                <a:pos x="64" y="474"/>
              </a:cxn>
              <a:cxn ang="0">
                <a:pos x="113" y="222"/>
              </a:cxn>
              <a:cxn ang="0">
                <a:pos x="123" y="179"/>
              </a:cxn>
              <a:cxn ang="0">
                <a:pos x="153" y="171"/>
              </a:cxn>
              <a:cxn ang="0">
                <a:pos x="160" y="122"/>
              </a:cxn>
              <a:cxn ang="0">
                <a:pos x="159" y="67"/>
              </a:cxn>
              <a:cxn ang="0">
                <a:pos x="679" y="69"/>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576" name="Freeform 436"/>
          <p:cNvSpPr>
            <a:spLocks/>
          </p:cNvSpPr>
          <p:nvPr>
            <p:custDataLst>
              <p:tags r:id="rId391"/>
            </p:custDataLst>
          </p:nvPr>
        </p:nvSpPr>
        <p:spPr bwMode="auto">
          <a:xfrm>
            <a:off x="4350321" y="2923530"/>
            <a:ext cx="249237" cy="500062"/>
          </a:xfrm>
          <a:custGeom>
            <a:avLst/>
            <a:gdLst/>
            <a:ahLst/>
            <a:cxnLst>
              <a:cxn ang="0">
                <a:pos x="81" y="115"/>
              </a:cxn>
              <a:cxn ang="0">
                <a:pos x="104" y="152"/>
              </a:cxn>
              <a:cxn ang="0">
                <a:pos x="111" y="180"/>
              </a:cxn>
              <a:cxn ang="0">
                <a:pos x="95" y="234"/>
              </a:cxn>
              <a:cxn ang="0">
                <a:pos x="96" y="325"/>
              </a:cxn>
              <a:cxn ang="0">
                <a:pos x="93" y="363"/>
              </a:cxn>
              <a:cxn ang="0">
                <a:pos x="82" y="396"/>
              </a:cxn>
              <a:cxn ang="0">
                <a:pos x="59" y="429"/>
              </a:cxn>
              <a:cxn ang="0">
                <a:pos x="31" y="461"/>
              </a:cxn>
              <a:cxn ang="0">
                <a:pos x="17" y="481"/>
              </a:cxn>
              <a:cxn ang="0">
                <a:pos x="2" y="542"/>
              </a:cxn>
              <a:cxn ang="0">
                <a:pos x="69" y="616"/>
              </a:cxn>
              <a:cxn ang="0">
                <a:pos x="69" y="634"/>
              </a:cxn>
              <a:cxn ang="0">
                <a:pos x="74" y="665"/>
              </a:cxn>
              <a:cxn ang="0">
                <a:pos x="74" y="696"/>
              </a:cxn>
              <a:cxn ang="0">
                <a:pos x="78" y="733"/>
              </a:cxn>
              <a:cxn ang="0">
                <a:pos x="94" y="778"/>
              </a:cxn>
              <a:cxn ang="0">
                <a:pos x="105" y="792"/>
              </a:cxn>
              <a:cxn ang="0">
                <a:pos x="68" y="794"/>
              </a:cxn>
              <a:cxn ang="0">
                <a:pos x="42" y="802"/>
              </a:cxn>
              <a:cxn ang="0">
                <a:pos x="36" y="812"/>
              </a:cxn>
              <a:cxn ang="0">
                <a:pos x="42" y="842"/>
              </a:cxn>
              <a:cxn ang="0">
                <a:pos x="69" y="876"/>
              </a:cxn>
              <a:cxn ang="0">
                <a:pos x="87" y="899"/>
              </a:cxn>
              <a:cxn ang="0">
                <a:pos x="100" y="927"/>
              </a:cxn>
              <a:cxn ang="0">
                <a:pos x="156" y="955"/>
              </a:cxn>
              <a:cxn ang="0">
                <a:pos x="189" y="942"/>
              </a:cxn>
              <a:cxn ang="0">
                <a:pos x="248" y="929"/>
              </a:cxn>
              <a:cxn ang="0">
                <a:pos x="279" y="921"/>
              </a:cxn>
              <a:cxn ang="0">
                <a:pos x="297" y="904"/>
              </a:cxn>
              <a:cxn ang="0">
                <a:pos x="302" y="892"/>
              </a:cxn>
              <a:cxn ang="0">
                <a:pos x="302" y="868"/>
              </a:cxn>
              <a:cxn ang="0">
                <a:pos x="338" y="871"/>
              </a:cxn>
              <a:cxn ang="0">
                <a:pos x="367" y="866"/>
              </a:cxn>
              <a:cxn ang="0">
                <a:pos x="389" y="856"/>
              </a:cxn>
              <a:cxn ang="0">
                <a:pos x="405" y="842"/>
              </a:cxn>
              <a:cxn ang="0">
                <a:pos x="432" y="807"/>
              </a:cxn>
              <a:cxn ang="0">
                <a:pos x="460" y="773"/>
              </a:cxn>
              <a:cxn ang="0">
                <a:pos x="477" y="760"/>
              </a:cxn>
              <a:cxn ang="0">
                <a:pos x="502" y="752"/>
              </a:cxn>
              <a:cxn ang="0">
                <a:pos x="521" y="745"/>
              </a:cxn>
              <a:cxn ang="0">
                <a:pos x="499" y="697"/>
              </a:cxn>
              <a:cxn ang="0">
                <a:pos x="484" y="653"/>
              </a:cxn>
              <a:cxn ang="0">
                <a:pos x="472" y="623"/>
              </a:cxn>
              <a:cxn ang="0">
                <a:pos x="481" y="610"/>
              </a:cxn>
              <a:cxn ang="0">
                <a:pos x="487" y="579"/>
              </a:cxn>
              <a:cxn ang="0">
                <a:pos x="494" y="541"/>
              </a:cxn>
              <a:cxn ang="0">
                <a:pos x="505" y="519"/>
              </a:cxn>
              <a:cxn ang="0">
                <a:pos x="532" y="486"/>
              </a:cxn>
              <a:cxn ang="0">
                <a:pos x="570" y="461"/>
              </a:cxn>
              <a:cxn ang="0">
                <a:pos x="129" y="0"/>
              </a:cxn>
              <a:cxn ang="0">
                <a:pos x="98" y="5"/>
              </a:cxn>
              <a:cxn ang="0">
                <a:pos x="69" y="24"/>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577" name="Freeform 451"/>
          <p:cNvSpPr>
            <a:spLocks/>
          </p:cNvSpPr>
          <p:nvPr>
            <p:custDataLst>
              <p:tags r:id="rId392"/>
            </p:custDataLst>
          </p:nvPr>
        </p:nvSpPr>
        <p:spPr bwMode="auto">
          <a:xfrm>
            <a:off x="4280471" y="3544242"/>
            <a:ext cx="187325" cy="274638"/>
          </a:xfrm>
          <a:custGeom>
            <a:avLst/>
            <a:gdLst/>
            <a:ahLst/>
            <a:cxnLst>
              <a:cxn ang="0">
                <a:pos x="429" y="22"/>
              </a:cxn>
              <a:cxn ang="0">
                <a:pos x="428" y="43"/>
              </a:cxn>
              <a:cxn ang="0">
                <a:pos x="424" y="54"/>
              </a:cxn>
              <a:cxn ang="0">
                <a:pos x="415" y="67"/>
              </a:cxn>
              <a:cxn ang="0">
                <a:pos x="413" y="81"/>
              </a:cxn>
              <a:cxn ang="0">
                <a:pos x="414" y="160"/>
              </a:cxn>
              <a:cxn ang="0">
                <a:pos x="408" y="207"/>
              </a:cxn>
              <a:cxn ang="0">
                <a:pos x="396" y="241"/>
              </a:cxn>
              <a:cxn ang="0">
                <a:pos x="372" y="278"/>
              </a:cxn>
              <a:cxn ang="0">
                <a:pos x="338" y="309"/>
              </a:cxn>
              <a:cxn ang="0">
                <a:pos x="319" y="333"/>
              </a:cxn>
              <a:cxn ang="0">
                <a:pos x="312" y="412"/>
              </a:cxn>
              <a:cxn ang="0">
                <a:pos x="304" y="439"/>
              </a:cxn>
              <a:cxn ang="0">
                <a:pos x="290" y="448"/>
              </a:cxn>
              <a:cxn ang="0">
                <a:pos x="269" y="455"/>
              </a:cxn>
              <a:cxn ang="0">
                <a:pos x="253" y="472"/>
              </a:cxn>
              <a:cxn ang="0">
                <a:pos x="234" y="500"/>
              </a:cxn>
              <a:cxn ang="0">
                <a:pos x="223" y="505"/>
              </a:cxn>
              <a:cxn ang="0">
                <a:pos x="201" y="504"/>
              </a:cxn>
              <a:cxn ang="0">
                <a:pos x="189" y="498"/>
              </a:cxn>
              <a:cxn ang="0">
                <a:pos x="145" y="500"/>
              </a:cxn>
              <a:cxn ang="0">
                <a:pos x="123" y="500"/>
              </a:cxn>
              <a:cxn ang="0">
                <a:pos x="113" y="494"/>
              </a:cxn>
              <a:cxn ang="0">
                <a:pos x="95" y="493"/>
              </a:cxn>
              <a:cxn ang="0">
                <a:pos x="78" y="502"/>
              </a:cxn>
              <a:cxn ang="0">
                <a:pos x="62" y="519"/>
              </a:cxn>
              <a:cxn ang="0">
                <a:pos x="27" y="491"/>
              </a:cxn>
              <a:cxn ang="0">
                <a:pos x="6" y="447"/>
              </a:cxn>
              <a:cxn ang="0">
                <a:pos x="25" y="430"/>
              </a:cxn>
              <a:cxn ang="0">
                <a:pos x="42" y="424"/>
              </a:cxn>
              <a:cxn ang="0">
                <a:pos x="61" y="428"/>
              </a:cxn>
              <a:cxn ang="0">
                <a:pos x="58" y="418"/>
              </a:cxn>
              <a:cxn ang="0">
                <a:pos x="45" y="386"/>
              </a:cxn>
              <a:cxn ang="0">
                <a:pos x="47" y="366"/>
              </a:cxn>
              <a:cxn ang="0">
                <a:pos x="57" y="356"/>
              </a:cxn>
              <a:cxn ang="0">
                <a:pos x="71" y="352"/>
              </a:cxn>
              <a:cxn ang="0">
                <a:pos x="89" y="337"/>
              </a:cxn>
              <a:cxn ang="0">
                <a:pos x="104" y="333"/>
              </a:cxn>
              <a:cxn ang="0">
                <a:pos x="115" y="342"/>
              </a:cxn>
              <a:cxn ang="0">
                <a:pos x="135" y="359"/>
              </a:cxn>
              <a:cxn ang="0">
                <a:pos x="154" y="351"/>
              </a:cxn>
              <a:cxn ang="0">
                <a:pos x="181" y="353"/>
              </a:cxn>
              <a:cxn ang="0">
                <a:pos x="199" y="340"/>
              </a:cxn>
              <a:cxn ang="0">
                <a:pos x="210" y="315"/>
              </a:cxn>
              <a:cxn ang="0">
                <a:pos x="213" y="290"/>
              </a:cxn>
              <a:cxn ang="0">
                <a:pos x="215" y="269"/>
              </a:cxn>
              <a:cxn ang="0">
                <a:pos x="201" y="236"/>
              </a:cxn>
              <a:cxn ang="0">
                <a:pos x="188" y="203"/>
              </a:cxn>
              <a:cxn ang="0">
                <a:pos x="207" y="177"/>
              </a:cxn>
              <a:cxn ang="0">
                <a:pos x="210" y="164"/>
              </a:cxn>
              <a:cxn ang="0">
                <a:pos x="200" y="155"/>
              </a:cxn>
              <a:cxn ang="0">
                <a:pos x="197" y="137"/>
              </a:cxn>
              <a:cxn ang="0">
                <a:pos x="188" y="129"/>
              </a:cxn>
              <a:cxn ang="0">
                <a:pos x="161" y="132"/>
              </a:cxn>
              <a:cxn ang="0">
                <a:pos x="137" y="131"/>
              </a:cxn>
              <a:cxn ang="0">
                <a:pos x="125" y="119"/>
              </a:cxn>
              <a:cxn ang="0">
                <a:pos x="123" y="103"/>
              </a:cxn>
              <a:cxn ang="0">
                <a:pos x="132" y="76"/>
              </a:cxn>
              <a:cxn ang="0">
                <a:pos x="306" y="38"/>
              </a:cxn>
              <a:cxn ang="0">
                <a:pos x="323" y="17"/>
              </a:cxn>
              <a:cxn ang="0">
                <a:pos x="343" y="7"/>
              </a:cxn>
              <a:cxn ang="0">
                <a:pos x="374" y="5"/>
              </a:cxn>
              <a:cxn ang="0">
                <a:pos x="408" y="4"/>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578" name="Freeform 463"/>
          <p:cNvSpPr>
            <a:spLocks/>
          </p:cNvSpPr>
          <p:nvPr>
            <p:custDataLst>
              <p:tags r:id="rId393"/>
            </p:custDataLst>
          </p:nvPr>
        </p:nvSpPr>
        <p:spPr bwMode="auto">
          <a:xfrm>
            <a:off x="3628008" y="3261667"/>
            <a:ext cx="187325" cy="158750"/>
          </a:xfrm>
          <a:custGeom>
            <a:avLst/>
            <a:gdLst/>
            <a:ahLst/>
            <a:cxnLst>
              <a:cxn ang="0">
                <a:pos x="194" y="16"/>
              </a:cxn>
              <a:cxn ang="0">
                <a:pos x="216" y="22"/>
              </a:cxn>
              <a:cxn ang="0">
                <a:pos x="230" y="29"/>
              </a:cxn>
              <a:cxn ang="0">
                <a:pos x="253" y="35"/>
              </a:cxn>
              <a:cxn ang="0">
                <a:pos x="279" y="37"/>
              </a:cxn>
              <a:cxn ang="0">
                <a:pos x="300" y="37"/>
              </a:cxn>
              <a:cxn ang="0">
                <a:pos x="319" y="34"/>
              </a:cxn>
              <a:cxn ang="0">
                <a:pos x="329" y="29"/>
              </a:cxn>
              <a:cxn ang="0">
                <a:pos x="365" y="25"/>
              </a:cxn>
              <a:cxn ang="0">
                <a:pos x="372" y="49"/>
              </a:cxn>
              <a:cxn ang="0">
                <a:pos x="383" y="74"/>
              </a:cxn>
              <a:cxn ang="0">
                <a:pos x="391" y="84"/>
              </a:cxn>
              <a:cxn ang="0">
                <a:pos x="400" y="92"/>
              </a:cxn>
              <a:cxn ang="0">
                <a:pos x="412" y="97"/>
              </a:cxn>
              <a:cxn ang="0">
                <a:pos x="425" y="99"/>
              </a:cxn>
              <a:cxn ang="0">
                <a:pos x="425" y="120"/>
              </a:cxn>
              <a:cxn ang="0">
                <a:pos x="425" y="142"/>
              </a:cxn>
              <a:cxn ang="0">
                <a:pos x="416" y="158"/>
              </a:cxn>
              <a:cxn ang="0">
                <a:pos x="412" y="170"/>
              </a:cxn>
              <a:cxn ang="0">
                <a:pos x="412" y="181"/>
              </a:cxn>
              <a:cxn ang="0">
                <a:pos x="415" y="190"/>
              </a:cxn>
              <a:cxn ang="0">
                <a:pos x="423" y="211"/>
              </a:cxn>
              <a:cxn ang="0">
                <a:pos x="426" y="226"/>
              </a:cxn>
              <a:cxn ang="0">
                <a:pos x="425" y="247"/>
              </a:cxn>
              <a:cxn ang="0">
                <a:pos x="426" y="274"/>
              </a:cxn>
              <a:cxn ang="0">
                <a:pos x="423" y="285"/>
              </a:cxn>
              <a:cxn ang="0">
                <a:pos x="412" y="296"/>
              </a:cxn>
              <a:cxn ang="0">
                <a:pos x="380" y="298"/>
              </a:cxn>
              <a:cxn ang="0">
                <a:pos x="370" y="299"/>
              </a:cxn>
              <a:cxn ang="0">
                <a:pos x="360" y="296"/>
              </a:cxn>
              <a:cxn ang="0">
                <a:pos x="351" y="290"/>
              </a:cxn>
              <a:cxn ang="0">
                <a:pos x="338" y="278"/>
              </a:cxn>
              <a:cxn ang="0">
                <a:pos x="324" y="261"/>
              </a:cxn>
              <a:cxn ang="0">
                <a:pos x="311" y="253"/>
              </a:cxn>
              <a:cxn ang="0">
                <a:pos x="294" y="251"/>
              </a:cxn>
              <a:cxn ang="0">
                <a:pos x="278" y="232"/>
              </a:cxn>
              <a:cxn ang="0">
                <a:pos x="274" y="210"/>
              </a:cxn>
              <a:cxn ang="0">
                <a:pos x="269" y="197"/>
              </a:cxn>
              <a:cxn ang="0">
                <a:pos x="261" y="184"/>
              </a:cxn>
              <a:cxn ang="0">
                <a:pos x="251" y="173"/>
              </a:cxn>
              <a:cxn ang="0">
                <a:pos x="238" y="165"/>
              </a:cxn>
              <a:cxn ang="0">
                <a:pos x="222" y="161"/>
              </a:cxn>
              <a:cxn ang="0">
                <a:pos x="204" y="161"/>
              </a:cxn>
              <a:cxn ang="0">
                <a:pos x="188" y="163"/>
              </a:cxn>
              <a:cxn ang="0">
                <a:pos x="173" y="168"/>
              </a:cxn>
              <a:cxn ang="0">
                <a:pos x="160" y="176"/>
              </a:cxn>
              <a:cxn ang="0">
                <a:pos x="141" y="191"/>
              </a:cxn>
              <a:cxn ang="0">
                <a:pos x="118" y="215"/>
              </a:cxn>
              <a:cxn ang="0">
                <a:pos x="105" y="218"/>
              </a:cxn>
              <a:cxn ang="0">
                <a:pos x="100" y="201"/>
              </a:cxn>
              <a:cxn ang="0">
                <a:pos x="90" y="186"/>
              </a:cxn>
              <a:cxn ang="0">
                <a:pos x="76" y="171"/>
              </a:cxn>
              <a:cxn ang="0">
                <a:pos x="50" y="153"/>
              </a:cxn>
              <a:cxn ang="0">
                <a:pos x="24" y="134"/>
              </a:cxn>
              <a:cxn ang="0">
                <a:pos x="8" y="119"/>
              </a:cxn>
              <a:cxn ang="0">
                <a:pos x="15" y="101"/>
              </a:cxn>
              <a:cxn ang="0">
                <a:pos x="46" y="77"/>
              </a:cxn>
              <a:cxn ang="0">
                <a:pos x="75" y="48"/>
              </a:cxn>
              <a:cxn ang="0">
                <a:pos x="98" y="17"/>
              </a:cxn>
              <a:cxn ang="0">
                <a:pos x="179" y="13"/>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579" name="Freeform 465"/>
          <p:cNvSpPr>
            <a:spLocks/>
          </p:cNvSpPr>
          <p:nvPr>
            <p:custDataLst>
              <p:tags r:id="rId394"/>
            </p:custDataLst>
          </p:nvPr>
        </p:nvSpPr>
        <p:spPr bwMode="auto">
          <a:xfrm>
            <a:off x="3794696" y="3320405"/>
            <a:ext cx="158750" cy="206375"/>
          </a:xfrm>
          <a:custGeom>
            <a:avLst/>
            <a:gdLst/>
            <a:ahLst/>
            <a:cxnLst>
              <a:cxn ang="0">
                <a:pos x="53" y="382"/>
              </a:cxn>
              <a:cxn ang="0">
                <a:pos x="53" y="358"/>
              </a:cxn>
              <a:cxn ang="0">
                <a:pos x="53" y="333"/>
              </a:cxn>
              <a:cxn ang="0">
                <a:pos x="50" y="312"/>
              </a:cxn>
              <a:cxn ang="0">
                <a:pos x="43" y="293"/>
              </a:cxn>
              <a:cxn ang="0">
                <a:pos x="35" y="277"/>
              </a:cxn>
              <a:cxn ang="0">
                <a:pos x="13" y="245"/>
              </a:cxn>
              <a:cxn ang="0">
                <a:pos x="0" y="185"/>
              </a:cxn>
              <a:cxn ang="0">
                <a:pos x="33" y="181"/>
              </a:cxn>
              <a:cxn ang="0">
                <a:pos x="40" y="169"/>
              </a:cxn>
              <a:cxn ang="0">
                <a:pos x="41" y="150"/>
              </a:cxn>
              <a:cxn ang="0">
                <a:pos x="38" y="107"/>
              </a:cxn>
              <a:cxn ang="0">
                <a:pos x="31" y="65"/>
              </a:cxn>
              <a:cxn ang="0">
                <a:pos x="32" y="47"/>
              </a:cxn>
              <a:cxn ang="0">
                <a:pos x="36" y="36"/>
              </a:cxn>
              <a:cxn ang="0">
                <a:pos x="120" y="31"/>
              </a:cxn>
              <a:cxn ang="0">
                <a:pos x="122" y="22"/>
              </a:cxn>
              <a:cxn ang="0">
                <a:pos x="128" y="14"/>
              </a:cxn>
              <a:cxn ang="0">
                <a:pos x="140" y="0"/>
              </a:cxn>
              <a:cxn ang="0">
                <a:pos x="142" y="18"/>
              </a:cxn>
              <a:cxn ang="0">
                <a:pos x="142" y="26"/>
              </a:cxn>
              <a:cxn ang="0">
                <a:pos x="140" y="31"/>
              </a:cxn>
              <a:cxn ang="0">
                <a:pos x="168" y="31"/>
              </a:cxn>
              <a:cxn ang="0">
                <a:pos x="186" y="31"/>
              </a:cxn>
              <a:cxn ang="0">
                <a:pos x="214" y="38"/>
              </a:cxn>
              <a:cxn ang="0">
                <a:pos x="233" y="49"/>
              </a:cxn>
              <a:cxn ang="0">
                <a:pos x="246" y="58"/>
              </a:cxn>
              <a:cxn ang="0">
                <a:pos x="259" y="61"/>
              </a:cxn>
              <a:cxn ang="0">
                <a:pos x="268" y="59"/>
              </a:cxn>
              <a:cxn ang="0">
                <a:pos x="275" y="54"/>
              </a:cxn>
              <a:cxn ang="0">
                <a:pos x="286" y="37"/>
              </a:cxn>
              <a:cxn ang="0">
                <a:pos x="312" y="52"/>
              </a:cxn>
              <a:cxn ang="0">
                <a:pos x="325" y="59"/>
              </a:cxn>
              <a:cxn ang="0">
                <a:pos x="338" y="61"/>
              </a:cxn>
              <a:cxn ang="0">
                <a:pos x="353" y="161"/>
              </a:cxn>
              <a:cxn ang="0">
                <a:pos x="338" y="185"/>
              </a:cxn>
              <a:cxn ang="0">
                <a:pos x="323" y="206"/>
              </a:cxn>
              <a:cxn ang="0">
                <a:pos x="315" y="224"/>
              </a:cxn>
              <a:cxn ang="0">
                <a:pos x="313" y="239"/>
              </a:cxn>
              <a:cxn ang="0">
                <a:pos x="313" y="255"/>
              </a:cxn>
              <a:cxn ang="0">
                <a:pos x="321" y="273"/>
              </a:cxn>
              <a:cxn ang="0">
                <a:pos x="331" y="293"/>
              </a:cxn>
              <a:cxn ang="0">
                <a:pos x="337" y="309"/>
              </a:cxn>
              <a:cxn ang="0">
                <a:pos x="337" y="321"/>
              </a:cxn>
              <a:cxn ang="0">
                <a:pos x="330" y="337"/>
              </a:cxn>
              <a:cxn ang="0">
                <a:pos x="326" y="351"/>
              </a:cxn>
              <a:cxn ang="0">
                <a:pos x="319" y="358"/>
              </a:cxn>
              <a:cxn ang="0">
                <a:pos x="308" y="356"/>
              </a:cxn>
              <a:cxn ang="0">
                <a:pos x="298" y="350"/>
              </a:cxn>
              <a:cxn ang="0">
                <a:pos x="287" y="340"/>
              </a:cxn>
              <a:cxn ang="0">
                <a:pos x="277" y="335"/>
              </a:cxn>
              <a:cxn ang="0">
                <a:pos x="266" y="333"/>
              </a:cxn>
              <a:cxn ang="0">
                <a:pos x="246" y="333"/>
              </a:cxn>
              <a:cxn ang="0">
                <a:pos x="221" y="336"/>
              </a:cxn>
              <a:cxn ang="0">
                <a:pos x="181" y="343"/>
              </a:cxn>
              <a:cxn ang="0">
                <a:pos x="131" y="359"/>
              </a:cxn>
              <a:cxn ang="0">
                <a:pos x="86" y="375"/>
              </a:cxn>
              <a:cxn ang="0">
                <a:pos x="53" y="394"/>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580" name="Freeform 476"/>
          <p:cNvSpPr>
            <a:spLocks/>
          </p:cNvSpPr>
          <p:nvPr>
            <p:custDataLst>
              <p:tags r:id="rId395"/>
            </p:custDataLst>
          </p:nvPr>
        </p:nvSpPr>
        <p:spPr bwMode="auto">
          <a:xfrm>
            <a:off x="4644008" y="4149080"/>
            <a:ext cx="188913" cy="217487"/>
          </a:xfrm>
          <a:custGeom>
            <a:avLst/>
            <a:gdLst/>
            <a:ahLst/>
            <a:cxnLst>
              <a:cxn ang="0">
                <a:pos x="284" y="8"/>
              </a:cxn>
              <a:cxn ang="0">
                <a:pos x="320" y="27"/>
              </a:cxn>
              <a:cxn ang="0">
                <a:pos x="363" y="47"/>
              </a:cxn>
              <a:cxn ang="0">
                <a:pos x="395" y="58"/>
              </a:cxn>
              <a:cxn ang="0">
                <a:pos x="416" y="61"/>
              </a:cxn>
              <a:cxn ang="0">
                <a:pos x="425" y="81"/>
              </a:cxn>
              <a:cxn ang="0">
                <a:pos x="429" y="120"/>
              </a:cxn>
              <a:cxn ang="0">
                <a:pos x="434" y="157"/>
              </a:cxn>
              <a:cxn ang="0">
                <a:pos x="438" y="195"/>
              </a:cxn>
              <a:cxn ang="0">
                <a:pos x="438" y="223"/>
              </a:cxn>
              <a:cxn ang="0">
                <a:pos x="435" y="237"/>
              </a:cxn>
              <a:cxn ang="0">
                <a:pos x="425" y="259"/>
              </a:cxn>
              <a:cxn ang="0">
                <a:pos x="407" y="287"/>
              </a:cxn>
              <a:cxn ang="0">
                <a:pos x="391" y="307"/>
              </a:cxn>
              <a:cxn ang="0">
                <a:pos x="381" y="320"/>
              </a:cxn>
              <a:cxn ang="0">
                <a:pos x="374" y="332"/>
              </a:cxn>
              <a:cxn ang="0">
                <a:pos x="372" y="352"/>
              </a:cxn>
              <a:cxn ang="0">
                <a:pos x="359" y="372"/>
              </a:cxn>
              <a:cxn ang="0">
                <a:pos x="321" y="401"/>
              </a:cxn>
              <a:cxn ang="0">
                <a:pos x="205" y="388"/>
              </a:cxn>
              <a:cxn ang="0">
                <a:pos x="182" y="379"/>
              </a:cxn>
              <a:cxn ang="0">
                <a:pos x="165" y="370"/>
              </a:cxn>
              <a:cxn ang="0">
                <a:pos x="150" y="359"/>
              </a:cxn>
              <a:cxn ang="0">
                <a:pos x="139" y="346"/>
              </a:cxn>
              <a:cxn ang="0">
                <a:pos x="124" y="322"/>
              </a:cxn>
              <a:cxn ang="0">
                <a:pos x="108" y="296"/>
              </a:cxn>
              <a:cxn ang="0">
                <a:pos x="94" y="279"/>
              </a:cxn>
              <a:cxn ang="0">
                <a:pos x="72" y="259"/>
              </a:cxn>
              <a:cxn ang="0">
                <a:pos x="44" y="234"/>
              </a:cxn>
              <a:cxn ang="0">
                <a:pos x="24" y="213"/>
              </a:cxn>
              <a:cxn ang="0">
                <a:pos x="13" y="195"/>
              </a:cxn>
              <a:cxn ang="0">
                <a:pos x="4" y="176"/>
              </a:cxn>
              <a:cxn ang="0">
                <a:pos x="0" y="154"/>
              </a:cxn>
              <a:cxn ang="0">
                <a:pos x="18" y="141"/>
              </a:cxn>
              <a:cxn ang="0">
                <a:pos x="40" y="141"/>
              </a:cxn>
              <a:cxn ang="0">
                <a:pos x="53" y="141"/>
              </a:cxn>
              <a:cxn ang="0">
                <a:pos x="63" y="138"/>
              </a:cxn>
              <a:cxn ang="0">
                <a:pos x="77" y="131"/>
              </a:cxn>
              <a:cxn ang="0">
                <a:pos x="99" y="108"/>
              </a:cxn>
              <a:cxn ang="0">
                <a:pos x="117" y="87"/>
              </a:cxn>
              <a:cxn ang="0">
                <a:pos x="130" y="80"/>
              </a:cxn>
              <a:cxn ang="0">
                <a:pos x="150" y="71"/>
              </a:cxn>
              <a:cxn ang="0">
                <a:pos x="179" y="60"/>
              </a:cxn>
              <a:cxn ang="0">
                <a:pos x="203" y="50"/>
              </a:cxn>
              <a:cxn ang="0">
                <a:pos x="211" y="43"/>
              </a:cxn>
              <a:cxn ang="0">
                <a:pos x="210" y="38"/>
              </a:cxn>
              <a:cxn ang="0">
                <a:pos x="211" y="30"/>
              </a:cxn>
              <a:cxn ang="0">
                <a:pos x="213" y="17"/>
              </a:cxn>
              <a:cxn ang="0">
                <a:pos x="217" y="12"/>
              </a:cxn>
              <a:cxn ang="0">
                <a:pos x="225" y="12"/>
              </a:cxn>
              <a:cxn ang="0">
                <a:pos x="232" y="9"/>
              </a:cxn>
              <a:cxn ang="0">
                <a:pos x="236" y="4"/>
              </a:cxn>
              <a:cxn ang="0">
                <a:pos x="244" y="2"/>
              </a:cxn>
              <a:cxn ang="0">
                <a:pos x="251" y="3"/>
              </a:cxn>
              <a:cxn ang="0">
                <a:pos x="264" y="1"/>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581" name="Freeform 478"/>
          <p:cNvSpPr>
            <a:spLocks/>
          </p:cNvSpPr>
          <p:nvPr>
            <p:custDataLst>
              <p:tags r:id="rId396"/>
            </p:custDataLst>
          </p:nvPr>
        </p:nvSpPr>
        <p:spPr bwMode="auto">
          <a:xfrm>
            <a:off x="4293171" y="4198292"/>
            <a:ext cx="350837" cy="381000"/>
          </a:xfrm>
          <a:custGeom>
            <a:avLst/>
            <a:gdLst/>
            <a:ahLst/>
            <a:cxnLst>
              <a:cxn ang="0">
                <a:pos x="797" y="42"/>
              </a:cxn>
              <a:cxn ang="0">
                <a:pos x="766" y="26"/>
              </a:cxn>
              <a:cxn ang="0">
                <a:pos x="718" y="33"/>
              </a:cxn>
              <a:cxn ang="0">
                <a:pos x="634" y="44"/>
              </a:cxn>
              <a:cxn ang="0">
                <a:pos x="604" y="55"/>
              </a:cxn>
              <a:cxn ang="0">
                <a:pos x="280" y="40"/>
              </a:cxn>
              <a:cxn ang="0">
                <a:pos x="232" y="37"/>
              </a:cxn>
              <a:cxn ang="0">
                <a:pos x="172" y="17"/>
              </a:cxn>
              <a:cxn ang="0">
                <a:pos x="116" y="0"/>
              </a:cxn>
              <a:cxn ang="0">
                <a:pos x="83" y="5"/>
              </a:cxn>
              <a:cxn ang="0">
                <a:pos x="53" y="24"/>
              </a:cxn>
              <a:cxn ang="0">
                <a:pos x="0" y="55"/>
              </a:cxn>
              <a:cxn ang="0">
                <a:pos x="7" y="68"/>
              </a:cxn>
              <a:cxn ang="0">
                <a:pos x="26" y="74"/>
              </a:cxn>
              <a:cxn ang="0">
                <a:pos x="36" y="129"/>
              </a:cxn>
              <a:cxn ang="0">
                <a:pos x="60" y="192"/>
              </a:cxn>
              <a:cxn ang="0">
                <a:pos x="109" y="276"/>
              </a:cxn>
              <a:cxn ang="0">
                <a:pos x="133" y="300"/>
              </a:cxn>
              <a:cxn ang="0">
                <a:pos x="159" y="302"/>
              </a:cxn>
              <a:cxn ang="0">
                <a:pos x="159" y="332"/>
              </a:cxn>
              <a:cxn ang="0">
                <a:pos x="152" y="359"/>
              </a:cxn>
              <a:cxn ang="0">
                <a:pos x="146" y="394"/>
              </a:cxn>
              <a:cxn ang="0">
                <a:pos x="150" y="425"/>
              </a:cxn>
              <a:cxn ang="0">
                <a:pos x="173" y="484"/>
              </a:cxn>
              <a:cxn ang="0">
                <a:pos x="179" y="518"/>
              </a:cxn>
              <a:cxn ang="0">
                <a:pos x="187" y="606"/>
              </a:cxn>
              <a:cxn ang="0">
                <a:pos x="204" y="647"/>
              </a:cxn>
              <a:cxn ang="0">
                <a:pos x="231" y="690"/>
              </a:cxn>
              <a:cxn ang="0">
                <a:pos x="245" y="700"/>
              </a:cxn>
              <a:cxn ang="0">
                <a:pos x="259" y="715"/>
              </a:cxn>
              <a:cxn ang="0">
                <a:pos x="265" y="678"/>
              </a:cxn>
              <a:cxn ang="0">
                <a:pos x="308" y="696"/>
              </a:cxn>
              <a:cxn ang="0">
                <a:pos x="328" y="713"/>
              </a:cxn>
              <a:cxn ang="0">
                <a:pos x="372" y="726"/>
              </a:cxn>
              <a:cxn ang="0">
                <a:pos x="407" y="723"/>
              </a:cxn>
              <a:cxn ang="0">
                <a:pos x="429" y="710"/>
              </a:cxn>
              <a:cxn ang="0">
                <a:pos x="452" y="675"/>
              </a:cxn>
              <a:cxn ang="0">
                <a:pos x="463" y="529"/>
              </a:cxn>
              <a:cxn ang="0">
                <a:pos x="465" y="480"/>
              </a:cxn>
              <a:cxn ang="0">
                <a:pos x="471" y="469"/>
              </a:cxn>
              <a:cxn ang="0">
                <a:pos x="463" y="426"/>
              </a:cxn>
              <a:cxn ang="0">
                <a:pos x="469" y="368"/>
              </a:cxn>
              <a:cxn ang="0">
                <a:pos x="500" y="330"/>
              </a:cxn>
              <a:cxn ang="0">
                <a:pos x="525" y="320"/>
              </a:cxn>
              <a:cxn ang="0">
                <a:pos x="538" y="232"/>
              </a:cxn>
              <a:cxn ang="0">
                <a:pos x="551" y="148"/>
              </a:cxn>
              <a:cxn ang="0">
                <a:pos x="541" y="124"/>
              </a:cxn>
              <a:cxn ang="0">
                <a:pos x="531" y="99"/>
              </a:cxn>
              <a:cxn ang="0">
                <a:pos x="539" y="86"/>
              </a:cxn>
              <a:cxn ang="0">
                <a:pos x="617" y="80"/>
              </a:cxn>
              <a:cxn ang="0">
                <a:pos x="708" y="63"/>
              </a:cxn>
              <a:cxn ang="0">
                <a:pos x="803" y="61"/>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582" name="Freeform 545"/>
          <p:cNvSpPr>
            <a:spLocks/>
          </p:cNvSpPr>
          <p:nvPr>
            <p:custDataLst>
              <p:tags r:id="rId397"/>
            </p:custDataLst>
          </p:nvPr>
        </p:nvSpPr>
        <p:spPr bwMode="auto">
          <a:xfrm>
            <a:off x="4018533" y="2910830"/>
            <a:ext cx="376238" cy="385762"/>
          </a:xfrm>
          <a:custGeom>
            <a:avLst/>
            <a:gdLst/>
            <a:ahLst/>
            <a:cxnLst>
              <a:cxn ang="0">
                <a:pos x="231" y="270"/>
              </a:cxn>
              <a:cxn ang="0">
                <a:pos x="245" y="264"/>
              </a:cxn>
              <a:cxn ang="0">
                <a:pos x="272" y="272"/>
              </a:cxn>
              <a:cxn ang="0">
                <a:pos x="654" y="1"/>
              </a:cxn>
              <a:cxn ang="0">
                <a:pos x="679" y="6"/>
              </a:cxn>
              <a:cxn ang="0">
                <a:pos x="711" y="21"/>
              </a:cxn>
              <a:cxn ang="0">
                <a:pos x="730" y="35"/>
              </a:cxn>
              <a:cxn ang="0">
                <a:pos x="760" y="57"/>
              </a:cxn>
              <a:cxn ang="0">
                <a:pos x="791" y="59"/>
              </a:cxn>
              <a:cxn ang="0">
                <a:pos x="831" y="43"/>
              </a:cxn>
              <a:cxn ang="0">
                <a:pos x="854" y="166"/>
              </a:cxn>
              <a:cxn ang="0">
                <a:pos x="866" y="205"/>
              </a:cxn>
              <a:cxn ang="0">
                <a:pos x="850" y="301"/>
              </a:cxn>
              <a:cxn ang="0">
                <a:pos x="848" y="376"/>
              </a:cxn>
              <a:cxn ang="0">
                <a:pos x="834" y="421"/>
              </a:cxn>
              <a:cxn ang="0">
                <a:pos x="802" y="467"/>
              </a:cxn>
              <a:cxn ang="0">
                <a:pos x="777" y="499"/>
              </a:cxn>
              <a:cxn ang="0">
                <a:pos x="758" y="567"/>
              </a:cxn>
              <a:cxn ang="0">
                <a:pos x="711" y="629"/>
              </a:cxn>
              <a:cxn ang="0">
                <a:pos x="680" y="646"/>
              </a:cxn>
              <a:cxn ang="0">
                <a:pos x="644" y="638"/>
              </a:cxn>
              <a:cxn ang="0">
                <a:pos x="611" y="625"/>
              </a:cxn>
              <a:cxn ang="0">
                <a:pos x="566" y="633"/>
              </a:cxn>
              <a:cxn ang="0">
                <a:pos x="530" y="659"/>
              </a:cxn>
              <a:cxn ang="0">
                <a:pos x="511" y="680"/>
              </a:cxn>
              <a:cxn ang="0">
                <a:pos x="491" y="684"/>
              </a:cxn>
              <a:cxn ang="0">
                <a:pos x="470" y="668"/>
              </a:cxn>
              <a:cxn ang="0">
                <a:pos x="446" y="639"/>
              </a:cxn>
              <a:cxn ang="0">
                <a:pos x="421" y="635"/>
              </a:cxn>
              <a:cxn ang="0">
                <a:pos x="405" y="647"/>
              </a:cxn>
              <a:cxn ang="0">
                <a:pos x="384" y="652"/>
              </a:cxn>
              <a:cxn ang="0">
                <a:pos x="350" y="638"/>
              </a:cxn>
              <a:cxn ang="0">
                <a:pos x="306" y="608"/>
              </a:cxn>
              <a:cxn ang="0">
                <a:pos x="271" y="604"/>
              </a:cxn>
              <a:cxn ang="0">
                <a:pos x="237" y="620"/>
              </a:cxn>
              <a:cxn ang="0">
                <a:pos x="209" y="653"/>
              </a:cxn>
              <a:cxn ang="0">
                <a:pos x="190" y="692"/>
              </a:cxn>
              <a:cxn ang="0">
                <a:pos x="178" y="719"/>
              </a:cxn>
              <a:cxn ang="0">
                <a:pos x="149" y="702"/>
              </a:cxn>
              <a:cxn ang="0">
                <a:pos x="100" y="740"/>
              </a:cxn>
              <a:cxn ang="0">
                <a:pos x="66" y="699"/>
              </a:cxn>
              <a:cxn ang="0">
                <a:pos x="64" y="644"/>
              </a:cxn>
              <a:cxn ang="0">
                <a:pos x="50" y="613"/>
              </a:cxn>
              <a:cxn ang="0">
                <a:pos x="20" y="587"/>
              </a:cxn>
              <a:cxn ang="0">
                <a:pos x="5" y="558"/>
              </a:cxn>
              <a:cxn ang="0">
                <a:pos x="53" y="530"/>
              </a:cxn>
              <a:cxn ang="0">
                <a:pos x="76" y="518"/>
              </a:cxn>
              <a:cxn ang="0">
                <a:pos x="139" y="510"/>
              </a:cxn>
              <a:cxn ang="0">
                <a:pos x="182" y="500"/>
              </a:cxn>
              <a:cxn ang="0">
                <a:pos x="201" y="475"/>
              </a:cxn>
              <a:cxn ang="0">
                <a:pos x="219" y="424"/>
              </a:cxn>
              <a:cxn ang="0">
                <a:pos x="224" y="367"/>
              </a:cxn>
              <a:cxn ang="0">
                <a:pos x="219" y="320"/>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632" name="Freeform 106"/>
          <p:cNvSpPr>
            <a:spLocks/>
          </p:cNvSpPr>
          <p:nvPr>
            <p:custDataLst>
              <p:tags r:id="rId398"/>
            </p:custDataLst>
          </p:nvPr>
        </p:nvSpPr>
        <p:spPr bwMode="auto">
          <a:xfrm>
            <a:off x="8718301" y="3733477"/>
            <a:ext cx="30163" cy="55563"/>
          </a:xfrm>
          <a:custGeom>
            <a:avLst/>
            <a:gdLst/>
            <a:ahLst/>
            <a:cxnLst>
              <a:cxn ang="0">
                <a:pos x="0" y="0"/>
              </a:cxn>
              <a:cxn ang="0">
                <a:pos x="13" y="1"/>
              </a:cxn>
              <a:cxn ang="0">
                <a:pos x="23" y="2"/>
              </a:cxn>
              <a:cxn ang="0">
                <a:pos x="32" y="4"/>
              </a:cxn>
              <a:cxn ang="0">
                <a:pos x="38" y="7"/>
              </a:cxn>
              <a:cxn ang="0">
                <a:pos x="44" y="9"/>
              </a:cxn>
              <a:cxn ang="0">
                <a:pos x="50" y="11"/>
              </a:cxn>
              <a:cxn ang="0">
                <a:pos x="57" y="12"/>
              </a:cxn>
              <a:cxn ang="0">
                <a:pos x="66" y="13"/>
              </a:cxn>
              <a:cxn ang="0">
                <a:pos x="65" y="17"/>
              </a:cxn>
              <a:cxn ang="0">
                <a:pos x="62" y="21"/>
              </a:cxn>
              <a:cxn ang="0">
                <a:pos x="60" y="25"/>
              </a:cxn>
              <a:cxn ang="0">
                <a:pos x="57" y="28"/>
              </a:cxn>
              <a:cxn ang="0">
                <a:pos x="49" y="34"/>
              </a:cxn>
              <a:cxn ang="0">
                <a:pos x="40" y="39"/>
              </a:cxn>
              <a:cxn ang="0">
                <a:pos x="31" y="42"/>
              </a:cxn>
              <a:cxn ang="0">
                <a:pos x="21" y="44"/>
              </a:cxn>
              <a:cxn ang="0">
                <a:pos x="10" y="44"/>
              </a:cxn>
              <a:cxn ang="0">
                <a:pos x="0" y="43"/>
              </a:cxn>
              <a:cxn ang="0">
                <a:pos x="0" y="31"/>
              </a:cxn>
              <a:cxn ang="0">
                <a:pos x="0" y="22"/>
              </a:cxn>
              <a:cxn ang="0">
                <a:pos x="0" y="12"/>
              </a:cxn>
              <a:cxn ang="0">
                <a:pos x="0" y="0"/>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633" name="Freeform 106"/>
          <p:cNvSpPr>
            <a:spLocks/>
          </p:cNvSpPr>
          <p:nvPr>
            <p:custDataLst>
              <p:tags r:id="rId399"/>
            </p:custDataLst>
          </p:nvPr>
        </p:nvSpPr>
        <p:spPr bwMode="auto">
          <a:xfrm>
            <a:off x="9006333" y="4077072"/>
            <a:ext cx="30163" cy="55563"/>
          </a:xfrm>
          <a:custGeom>
            <a:avLst/>
            <a:gdLst/>
            <a:ahLst/>
            <a:cxnLst>
              <a:cxn ang="0">
                <a:pos x="0" y="0"/>
              </a:cxn>
              <a:cxn ang="0">
                <a:pos x="13" y="1"/>
              </a:cxn>
              <a:cxn ang="0">
                <a:pos x="23" y="2"/>
              </a:cxn>
              <a:cxn ang="0">
                <a:pos x="32" y="4"/>
              </a:cxn>
              <a:cxn ang="0">
                <a:pos x="38" y="7"/>
              </a:cxn>
              <a:cxn ang="0">
                <a:pos x="44" y="9"/>
              </a:cxn>
              <a:cxn ang="0">
                <a:pos x="50" y="11"/>
              </a:cxn>
              <a:cxn ang="0">
                <a:pos x="57" y="12"/>
              </a:cxn>
              <a:cxn ang="0">
                <a:pos x="66" y="13"/>
              </a:cxn>
              <a:cxn ang="0">
                <a:pos x="65" y="17"/>
              </a:cxn>
              <a:cxn ang="0">
                <a:pos x="62" y="21"/>
              </a:cxn>
              <a:cxn ang="0">
                <a:pos x="60" y="25"/>
              </a:cxn>
              <a:cxn ang="0">
                <a:pos x="57" y="28"/>
              </a:cxn>
              <a:cxn ang="0">
                <a:pos x="49" y="34"/>
              </a:cxn>
              <a:cxn ang="0">
                <a:pos x="40" y="39"/>
              </a:cxn>
              <a:cxn ang="0">
                <a:pos x="31" y="42"/>
              </a:cxn>
              <a:cxn ang="0">
                <a:pos x="21" y="44"/>
              </a:cxn>
              <a:cxn ang="0">
                <a:pos x="10" y="44"/>
              </a:cxn>
              <a:cxn ang="0">
                <a:pos x="0" y="43"/>
              </a:cxn>
              <a:cxn ang="0">
                <a:pos x="0" y="31"/>
              </a:cxn>
              <a:cxn ang="0">
                <a:pos x="0" y="22"/>
              </a:cxn>
              <a:cxn ang="0">
                <a:pos x="0" y="12"/>
              </a:cxn>
              <a:cxn ang="0">
                <a:pos x="0" y="0"/>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00B050"/>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634" name="Freeform 106"/>
          <p:cNvSpPr>
            <a:spLocks/>
          </p:cNvSpPr>
          <p:nvPr>
            <p:custDataLst>
              <p:tags r:id="rId400"/>
            </p:custDataLst>
          </p:nvPr>
        </p:nvSpPr>
        <p:spPr bwMode="auto">
          <a:xfrm>
            <a:off x="8892480" y="3861048"/>
            <a:ext cx="30163" cy="55563"/>
          </a:xfrm>
          <a:custGeom>
            <a:avLst/>
            <a:gdLst/>
            <a:ahLst/>
            <a:cxnLst>
              <a:cxn ang="0">
                <a:pos x="0" y="0"/>
              </a:cxn>
              <a:cxn ang="0">
                <a:pos x="13" y="1"/>
              </a:cxn>
              <a:cxn ang="0">
                <a:pos x="23" y="2"/>
              </a:cxn>
              <a:cxn ang="0">
                <a:pos x="32" y="4"/>
              </a:cxn>
              <a:cxn ang="0">
                <a:pos x="38" y="7"/>
              </a:cxn>
              <a:cxn ang="0">
                <a:pos x="44" y="9"/>
              </a:cxn>
              <a:cxn ang="0">
                <a:pos x="50" y="11"/>
              </a:cxn>
              <a:cxn ang="0">
                <a:pos x="57" y="12"/>
              </a:cxn>
              <a:cxn ang="0">
                <a:pos x="66" y="13"/>
              </a:cxn>
              <a:cxn ang="0">
                <a:pos x="65" y="17"/>
              </a:cxn>
              <a:cxn ang="0">
                <a:pos x="62" y="21"/>
              </a:cxn>
              <a:cxn ang="0">
                <a:pos x="60" y="25"/>
              </a:cxn>
              <a:cxn ang="0">
                <a:pos x="57" y="28"/>
              </a:cxn>
              <a:cxn ang="0">
                <a:pos x="49" y="34"/>
              </a:cxn>
              <a:cxn ang="0">
                <a:pos x="40" y="39"/>
              </a:cxn>
              <a:cxn ang="0">
                <a:pos x="31" y="42"/>
              </a:cxn>
              <a:cxn ang="0">
                <a:pos x="21" y="44"/>
              </a:cxn>
              <a:cxn ang="0">
                <a:pos x="10" y="44"/>
              </a:cxn>
              <a:cxn ang="0">
                <a:pos x="0" y="43"/>
              </a:cxn>
              <a:cxn ang="0">
                <a:pos x="0" y="31"/>
              </a:cxn>
              <a:cxn ang="0">
                <a:pos x="0" y="22"/>
              </a:cxn>
              <a:cxn ang="0">
                <a:pos x="0" y="12"/>
              </a:cxn>
              <a:cxn ang="0">
                <a:pos x="0" y="0"/>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635" name="Freeform 106"/>
          <p:cNvSpPr>
            <a:spLocks/>
          </p:cNvSpPr>
          <p:nvPr>
            <p:custDataLst>
              <p:tags r:id="rId401"/>
            </p:custDataLst>
          </p:nvPr>
        </p:nvSpPr>
        <p:spPr bwMode="auto">
          <a:xfrm>
            <a:off x="8172400" y="3589461"/>
            <a:ext cx="30163" cy="55563"/>
          </a:xfrm>
          <a:custGeom>
            <a:avLst/>
            <a:gdLst/>
            <a:ahLst/>
            <a:cxnLst>
              <a:cxn ang="0">
                <a:pos x="0" y="0"/>
              </a:cxn>
              <a:cxn ang="0">
                <a:pos x="13" y="1"/>
              </a:cxn>
              <a:cxn ang="0">
                <a:pos x="23" y="2"/>
              </a:cxn>
              <a:cxn ang="0">
                <a:pos x="32" y="4"/>
              </a:cxn>
              <a:cxn ang="0">
                <a:pos x="38" y="7"/>
              </a:cxn>
              <a:cxn ang="0">
                <a:pos x="44" y="9"/>
              </a:cxn>
              <a:cxn ang="0">
                <a:pos x="50" y="11"/>
              </a:cxn>
              <a:cxn ang="0">
                <a:pos x="57" y="12"/>
              </a:cxn>
              <a:cxn ang="0">
                <a:pos x="66" y="13"/>
              </a:cxn>
              <a:cxn ang="0">
                <a:pos x="65" y="17"/>
              </a:cxn>
              <a:cxn ang="0">
                <a:pos x="62" y="21"/>
              </a:cxn>
              <a:cxn ang="0">
                <a:pos x="60" y="25"/>
              </a:cxn>
              <a:cxn ang="0">
                <a:pos x="57" y="28"/>
              </a:cxn>
              <a:cxn ang="0">
                <a:pos x="49" y="34"/>
              </a:cxn>
              <a:cxn ang="0">
                <a:pos x="40" y="39"/>
              </a:cxn>
              <a:cxn ang="0">
                <a:pos x="31" y="42"/>
              </a:cxn>
              <a:cxn ang="0">
                <a:pos x="21" y="44"/>
              </a:cxn>
              <a:cxn ang="0">
                <a:pos x="10" y="44"/>
              </a:cxn>
              <a:cxn ang="0">
                <a:pos x="0" y="43"/>
              </a:cxn>
              <a:cxn ang="0">
                <a:pos x="0" y="31"/>
              </a:cxn>
              <a:cxn ang="0">
                <a:pos x="0" y="22"/>
              </a:cxn>
              <a:cxn ang="0">
                <a:pos x="0" y="12"/>
              </a:cxn>
              <a:cxn ang="0">
                <a:pos x="0" y="0"/>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636" name="Freeform 106"/>
          <p:cNvSpPr>
            <a:spLocks/>
          </p:cNvSpPr>
          <p:nvPr>
            <p:custDataLst>
              <p:tags r:id="rId402"/>
            </p:custDataLst>
          </p:nvPr>
        </p:nvSpPr>
        <p:spPr bwMode="auto">
          <a:xfrm>
            <a:off x="7812360" y="3212976"/>
            <a:ext cx="30163" cy="55563"/>
          </a:xfrm>
          <a:custGeom>
            <a:avLst/>
            <a:gdLst/>
            <a:ahLst/>
            <a:cxnLst>
              <a:cxn ang="0">
                <a:pos x="0" y="0"/>
              </a:cxn>
              <a:cxn ang="0">
                <a:pos x="13" y="1"/>
              </a:cxn>
              <a:cxn ang="0">
                <a:pos x="23" y="2"/>
              </a:cxn>
              <a:cxn ang="0">
                <a:pos x="32" y="4"/>
              </a:cxn>
              <a:cxn ang="0">
                <a:pos x="38" y="7"/>
              </a:cxn>
              <a:cxn ang="0">
                <a:pos x="44" y="9"/>
              </a:cxn>
              <a:cxn ang="0">
                <a:pos x="50" y="11"/>
              </a:cxn>
              <a:cxn ang="0">
                <a:pos x="57" y="12"/>
              </a:cxn>
              <a:cxn ang="0">
                <a:pos x="66" y="13"/>
              </a:cxn>
              <a:cxn ang="0">
                <a:pos x="65" y="17"/>
              </a:cxn>
              <a:cxn ang="0">
                <a:pos x="62" y="21"/>
              </a:cxn>
              <a:cxn ang="0">
                <a:pos x="60" y="25"/>
              </a:cxn>
              <a:cxn ang="0">
                <a:pos x="57" y="28"/>
              </a:cxn>
              <a:cxn ang="0">
                <a:pos x="49" y="34"/>
              </a:cxn>
              <a:cxn ang="0">
                <a:pos x="40" y="39"/>
              </a:cxn>
              <a:cxn ang="0">
                <a:pos x="31" y="42"/>
              </a:cxn>
              <a:cxn ang="0">
                <a:pos x="21" y="44"/>
              </a:cxn>
              <a:cxn ang="0">
                <a:pos x="10" y="44"/>
              </a:cxn>
              <a:cxn ang="0">
                <a:pos x="0" y="43"/>
              </a:cxn>
              <a:cxn ang="0">
                <a:pos x="0" y="31"/>
              </a:cxn>
              <a:cxn ang="0">
                <a:pos x="0" y="22"/>
              </a:cxn>
              <a:cxn ang="0">
                <a:pos x="0" y="12"/>
              </a:cxn>
              <a:cxn ang="0">
                <a:pos x="0" y="0"/>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637" name="Freeform 106"/>
          <p:cNvSpPr>
            <a:spLocks/>
          </p:cNvSpPr>
          <p:nvPr>
            <p:custDataLst>
              <p:tags r:id="rId403"/>
            </p:custDataLst>
          </p:nvPr>
        </p:nvSpPr>
        <p:spPr bwMode="auto">
          <a:xfrm>
            <a:off x="7884368" y="3212976"/>
            <a:ext cx="45719" cy="72008"/>
          </a:xfrm>
          <a:custGeom>
            <a:avLst/>
            <a:gdLst/>
            <a:ahLst/>
            <a:cxnLst>
              <a:cxn ang="0">
                <a:pos x="0" y="0"/>
              </a:cxn>
              <a:cxn ang="0">
                <a:pos x="13" y="1"/>
              </a:cxn>
              <a:cxn ang="0">
                <a:pos x="23" y="2"/>
              </a:cxn>
              <a:cxn ang="0">
                <a:pos x="32" y="4"/>
              </a:cxn>
              <a:cxn ang="0">
                <a:pos x="38" y="7"/>
              </a:cxn>
              <a:cxn ang="0">
                <a:pos x="44" y="9"/>
              </a:cxn>
              <a:cxn ang="0">
                <a:pos x="50" y="11"/>
              </a:cxn>
              <a:cxn ang="0">
                <a:pos x="57" y="12"/>
              </a:cxn>
              <a:cxn ang="0">
                <a:pos x="66" y="13"/>
              </a:cxn>
              <a:cxn ang="0">
                <a:pos x="65" y="17"/>
              </a:cxn>
              <a:cxn ang="0">
                <a:pos x="62" y="21"/>
              </a:cxn>
              <a:cxn ang="0">
                <a:pos x="60" y="25"/>
              </a:cxn>
              <a:cxn ang="0">
                <a:pos x="57" y="28"/>
              </a:cxn>
              <a:cxn ang="0">
                <a:pos x="49" y="34"/>
              </a:cxn>
              <a:cxn ang="0">
                <a:pos x="40" y="39"/>
              </a:cxn>
              <a:cxn ang="0">
                <a:pos x="31" y="42"/>
              </a:cxn>
              <a:cxn ang="0">
                <a:pos x="21" y="44"/>
              </a:cxn>
              <a:cxn ang="0">
                <a:pos x="10" y="44"/>
              </a:cxn>
              <a:cxn ang="0">
                <a:pos x="0" y="43"/>
              </a:cxn>
              <a:cxn ang="0">
                <a:pos x="0" y="31"/>
              </a:cxn>
              <a:cxn ang="0">
                <a:pos x="0" y="22"/>
              </a:cxn>
              <a:cxn ang="0">
                <a:pos x="0" y="12"/>
              </a:cxn>
              <a:cxn ang="0">
                <a:pos x="0" y="0"/>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638" name="Freeform 346"/>
          <p:cNvSpPr>
            <a:spLocks/>
          </p:cNvSpPr>
          <p:nvPr>
            <p:custDataLst>
              <p:tags r:id="rId404"/>
            </p:custDataLst>
          </p:nvPr>
        </p:nvSpPr>
        <p:spPr bwMode="auto">
          <a:xfrm>
            <a:off x="2555776" y="3140968"/>
            <a:ext cx="14287" cy="55563"/>
          </a:xfrm>
          <a:custGeom>
            <a:avLst/>
            <a:gdLst/>
            <a:ahLst/>
            <a:cxnLst>
              <a:cxn ang="0">
                <a:pos x="13" y="6"/>
              </a:cxn>
              <a:cxn ang="0">
                <a:pos x="0" y="19"/>
              </a:cxn>
              <a:cxn ang="0">
                <a:pos x="5" y="21"/>
              </a:cxn>
              <a:cxn ang="0">
                <a:pos x="14" y="25"/>
              </a:cxn>
              <a:cxn ang="0">
                <a:pos x="19" y="27"/>
              </a:cxn>
              <a:cxn ang="0">
                <a:pos x="23" y="29"/>
              </a:cxn>
              <a:cxn ang="0">
                <a:pos x="27" y="30"/>
              </a:cxn>
              <a:cxn ang="0">
                <a:pos x="33" y="31"/>
              </a:cxn>
              <a:cxn ang="0">
                <a:pos x="33" y="0"/>
              </a:cxn>
              <a:cxn ang="0">
                <a:pos x="20" y="0"/>
              </a:cxn>
              <a:cxn ang="0">
                <a:pos x="13" y="6"/>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00B050"/>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639" name="Freeform 346"/>
          <p:cNvSpPr>
            <a:spLocks/>
          </p:cNvSpPr>
          <p:nvPr>
            <p:custDataLst>
              <p:tags r:id="rId405"/>
            </p:custDataLst>
          </p:nvPr>
        </p:nvSpPr>
        <p:spPr bwMode="auto">
          <a:xfrm>
            <a:off x="2483768" y="3140968"/>
            <a:ext cx="14287" cy="55563"/>
          </a:xfrm>
          <a:custGeom>
            <a:avLst/>
            <a:gdLst/>
            <a:ahLst/>
            <a:cxnLst>
              <a:cxn ang="0">
                <a:pos x="13" y="6"/>
              </a:cxn>
              <a:cxn ang="0">
                <a:pos x="0" y="19"/>
              </a:cxn>
              <a:cxn ang="0">
                <a:pos x="5" y="21"/>
              </a:cxn>
              <a:cxn ang="0">
                <a:pos x="14" y="25"/>
              </a:cxn>
              <a:cxn ang="0">
                <a:pos x="19" y="27"/>
              </a:cxn>
              <a:cxn ang="0">
                <a:pos x="23" y="29"/>
              </a:cxn>
              <a:cxn ang="0">
                <a:pos x="27" y="30"/>
              </a:cxn>
              <a:cxn ang="0">
                <a:pos x="33" y="31"/>
              </a:cxn>
              <a:cxn ang="0">
                <a:pos x="33" y="0"/>
              </a:cxn>
              <a:cxn ang="0">
                <a:pos x="20" y="0"/>
              </a:cxn>
              <a:cxn ang="0">
                <a:pos x="13" y="6"/>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chemeClr val="bg1">
              <a:lumMod val="65000"/>
            </a:schemeClr>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sp>
        <p:nvSpPr>
          <p:cNvPr id="640" name="Freeform 346"/>
          <p:cNvSpPr>
            <a:spLocks/>
          </p:cNvSpPr>
          <p:nvPr>
            <p:custDataLst>
              <p:tags r:id="rId406"/>
            </p:custDataLst>
          </p:nvPr>
        </p:nvSpPr>
        <p:spPr bwMode="auto">
          <a:xfrm>
            <a:off x="2555776" y="3229421"/>
            <a:ext cx="14287" cy="55563"/>
          </a:xfrm>
          <a:custGeom>
            <a:avLst/>
            <a:gdLst/>
            <a:ahLst/>
            <a:cxnLst>
              <a:cxn ang="0">
                <a:pos x="13" y="6"/>
              </a:cxn>
              <a:cxn ang="0">
                <a:pos x="0" y="19"/>
              </a:cxn>
              <a:cxn ang="0">
                <a:pos x="5" y="21"/>
              </a:cxn>
              <a:cxn ang="0">
                <a:pos x="14" y="25"/>
              </a:cxn>
              <a:cxn ang="0">
                <a:pos x="19" y="27"/>
              </a:cxn>
              <a:cxn ang="0">
                <a:pos x="23" y="29"/>
              </a:cxn>
              <a:cxn ang="0">
                <a:pos x="27" y="30"/>
              </a:cxn>
              <a:cxn ang="0">
                <a:pos x="33" y="31"/>
              </a:cxn>
              <a:cxn ang="0">
                <a:pos x="33" y="0"/>
              </a:cxn>
              <a:cxn ang="0">
                <a:pos x="20" y="0"/>
              </a:cxn>
              <a:cxn ang="0">
                <a:pos x="13" y="6"/>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FF0000"/>
          </a:solidFill>
          <a:ln w="9525" cmpd="sng">
            <a:solidFill>
              <a:srgbClr val="FFFFFF"/>
            </a:solidFill>
            <a:prstDash val="solid"/>
            <a:round/>
            <a:headEnd/>
            <a:tailEnd/>
          </a:ln>
        </p:spPr>
        <p:txBody>
          <a:bodyPr/>
          <a:lstStyle/>
          <a:p>
            <a:endParaRPr lang="en-US" sz="800" dirty="0">
              <a:solidFill>
                <a:prstClr val="black"/>
              </a:solidFill>
              <a:latin typeface="Arial" pitchFamily="34" charset="0"/>
              <a:cs typeface="Arial" pitchFamily="34" charset="0"/>
            </a:endParaRPr>
          </a:p>
        </p:txBody>
      </p:sp>
      <p:cxnSp>
        <p:nvCxnSpPr>
          <p:cNvPr id="626" name="Straight Connector 625"/>
          <p:cNvCxnSpPr>
            <a:stCxn id="644" idx="0"/>
          </p:cNvCxnSpPr>
          <p:nvPr/>
        </p:nvCxnSpPr>
        <p:spPr>
          <a:xfrm flipV="1">
            <a:off x="6074966" y="2787650"/>
            <a:ext cx="122166" cy="506978"/>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4" name="TextBox 643"/>
          <p:cNvSpPr txBox="1"/>
          <p:nvPr/>
        </p:nvSpPr>
        <p:spPr>
          <a:xfrm>
            <a:off x="5768975" y="3294628"/>
            <a:ext cx="611981" cy="215444"/>
          </a:xfrm>
          <a:prstGeom prst="rect">
            <a:avLst/>
          </a:prstGeom>
          <a:solidFill>
            <a:schemeClr val="bg1"/>
          </a:solidFill>
        </p:spPr>
        <p:txBody>
          <a:bodyPr wrap="square" rtlCol="0">
            <a:spAutoFit/>
          </a:bodyPr>
          <a:lstStyle/>
          <a:p>
            <a:pPr algn="ctr"/>
            <a:r>
              <a:rPr lang="en-US" sz="800" b="1" dirty="0" smtClean="0">
                <a:solidFill>
                  <a:srgbClr val="FF0000"/>
                </a:solidFill>
                <a:latin typeface="Arial" pitchFamily="34" charset="0"/>
                <a:cs typeface="Arial" pitchFamily="34" charset="0"/>
              </a:rPr>
              <a:t>Bhutan</a:t>
            </a:r>
            <a:endParaRPr lang="en-US" sz="800" b="1" dirty="0">
              <a:solidFill>
                <a:srgbClr val="FF0000"/>
              </a:solidFill>
              <a:latin typeface="Arial" pitchFamily="34" charset="0"/>
              <a:cs typeface="Arial" pitchFamily="34" charset="0"/>
            </a:endParaRPr>
          </a:p>
        </p:txBody>
      </p:sp>
      <p:sp>
        <p:nvSpPr>
          <p:cNvPr id="646" name="TextBox 645"/>
          <p:cNvSpPr txBox="1"/>
          <p:nvPr/>
        </p:nvSpPr>
        <p:spPr>
          <a:xfrm>
            <a:off x="1861870" y="2779879"/>
            <a:ext cx="784441" cy="215444"/>
          </a:xfrm>
          <a:prstGeom prst="rect">
            <a:avLst/>
          </a:prstGeom>
          <a:noFill/>
        </p:spPr>
        <p:txBody>
          <a:bodyPr wrap="square" rtlCol="0">
            <a:spAutoFit/>
          </a:bodyPr>
          <a:lstStyle/>
          <a:p>
            <a:pPr algn="ctr"/>
            <a:r>
              <a:rPr lang="en-US" sz="800" b="1" dirty="0" smtClean="0">
                <a:solidFill>
                  <a:srgbClr val="FF0000"/>
                </a:solidFill>
                <a:latin typeface="Arial" pitchFamily="34" charset="0"/>
                <a:cs typeface="Arial" pitchFamily="34" charset="0"/>
              </a:rPr>
              <a:t>Cuba</a:t>
            </a:r>
            <a:endParaRPr lang="en-US" sz="800" b="1" dirty="0">
              <a:solidFill>
                <a:srgbClr val="FF0000"/>
              </a:solidFill>
              <a:latin typeface="Arial" pitchFamily="34" charset="0"/>
              <a:cs typeface="Arial" pitchFamily="34" charset="0"/>
            </a:endParaRPr>
          </a:p>
        </p:txBody>
      </p:sp>
      <p:sp>
        <p:nvSpPr>
          <p:cNvPr id="657" name="TextBox 656"/>
          <p:cNvSpPr txBox="1"/>
          <p:nvPr/>
        </p:nvSpPr>
        <p:spPr>
          <a:xfrm>
            <a:off x="755576" y="3140968"/>
            <a:ext cx="792088" cy="215444"/>
          </a:xfrm>
          <a:prstGeom prst="rect">
            <a:avLst/>
          </a:prstGeom>
          <a:noFill/>
        </p:spPr>
        <p:txBody>
          <a:bodyPr wrap="square" rtlCol="0">
            <a:spAutoFit/>
          </a:bodyPr>
          <a:lstStyle/>
          <a:p>
            <a:pPr algn="ctr"/>
            <a:r>
              <a:rPr lang="en-US" sz="800" b="1" dirty="0" smtClean="0">
                <a:solidFill>
                  <a:srgbClr val="FF0000"/>
                </a:solidFill>
                <a:latin typeface="Arial" pitchFamily="34" charset="0"/>
                <a:cs typeface="Arial" pitchFamily="34" charset="0"/>
              </a:rPr>
              <a:t>El Salvador</a:t>
            </a:r>
            <a:endParaRPr lang="en-US" sz="800" b="1" dirty="0">
              <a:solidFill>
                <a:srgbClr val="FF0000"/>
              </a:solidFill>
              <a:latin typeface="Arial" pitchFamily="34" charset="0"/>
              <a:cs typeface="Arial" pitchFamily="34" charset="0"/>
            </a:endParaRPr>
          </a:p>
        </p:txBody>
      </p:sp>
      <p:cxnSp>
        <p:nvCxnSpPr>
          <p:cNvPr id="658" name="Straight Connector 657"/>
          <p:cNvCxnSpPr/>
          <p:nvPr/>
        </p:nvCxnSpPr>
        <p:spPr>
          <a:xfrm>
            <a:off x="1475656" y="3284984"/>
            <a:ext cx="288032" cy="0"/>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2" name="Straight Connector 661"/>
          <p:cNvCxnSpPr/>
          <p:nvPr/>
        </p:nvCxnSpPr>
        <p:spPr>
          <a:xfrm>
            <a:off x="1064511" y="3074760"/>
            <a:ext cx="699177" cy="149453"/>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8" name="TextBox 667"/>
          <p:cNvSpPr txBox="1"/>
          <p:nvPr/>
        </p:nvSpPr>
        <p:spPr>
          <a:xfrm>
            <a:off x="424498" y="2945497"/>
            <a:ext cx="792088" cy="215444"/>
          </a:xfrm>
          <a:prstGeom prst="rect">
            <a:avLst/>
          </a:prstGeom>
          <a:noFill/>
        </p:spPr>
        <p:txBody>
          <a:bodyPr wrap="square" rtlCol="0">
            <a:spAutoFit/>
          </a:bodyPr>
          <a:lstStyle/>
          <a:p>
            <a:pPr algn="ctr"/>
            <a:r>
              <a:rPr lang="en-US" sz="800" b="1" dirty="0" smtClean="0">
                <a:solidFill>
                  <a:srgbClr val="00B050"/>
                </a:solidFill>
                <a:latin typeface="Arial" pitchFamily="34" charset="0"/>
                <a:cs typeface="Arial" pitchFamily="34" charset="0"/>
              </a:rPr>
              <a:t>Guatemala</a:t>
            </a:r>
            <a:endParaRPr lang="en-US" sz="800" b="1" dirty="0">
              <a:solidFill>
                <a:srgbClr val="00B050"/>
              </a:solidFill>
              <a:latin typeface="Arial" pitchFamily="34" charset="0"/>
              <a:cs typeface="Arial" pitchFamily="34" charset="0"/>
            </a:endParaRPr>
          </a:p>
        </p:txBody>
      </p:sp>
      <p:sp>
        <p:nvSpPr>
          <p:cNvPr id="677" name="Freeform 445"/>
          <p:cNvSpPr>
            <a:spLocks/>
          </p:cNvSpPr>
          <p:nvPr>
            <p:custDataLst>
              <p:tags r:id="rId407"/>
            </p:custDataLst>
          </p:nvPr>
        </p:nvSpPr>
        <p:spPr bwMode="auto">
          <a:xfrm>
            <a:off x="4644008" y="4523978"/>
            <a:ext cx="82550" cy="57150"/>
          </a:xfrm>
          <a:custGeom>
            <a:avLst/>
            <a:gdLst/>
            <a:ahLst/>
            <a:cxnLst>
              <a:cxn ang="0">
                <a:pos x="153" y="21"/>
              </a:cxn>
              <a:cxn ang="0">
                <a:pos x="146" y="21"/>
              </a:cxn>
              <a:cxn ang="0">
                <a:pos x="141" y="20"/>
              </a:cxn>
              <a:cxn ang="0">
                <a:pos x="136" y="18"/>
              </a:cxn>
              <a:cxn ang="0">
                <a:pos x="133" y="15"/>
              </a:cxn>
              <a:cxn ang="0">
                <a:pos x="130" y="13"/>
              </a:cxn>
              <a:cxn ang="0">
                <a:pos x="125" y="11"/>
              </a:cxn>
              <a:cxn ang="0">
                <a:pos x="120" y="10"/>
              </a:cxn>
              <a:cxn ang="0">
                <a:pos x="113" y="9"/>
              </a:cxn>
              <a:cxn ang="0">
                <a:pos x="100" y="8"/>
              </a:cxn>
              <a:cxn ang="0">
                <a:pos x="88" y="6"/>
              </a:cxn>
              <a:cxn ang="0">
                <a:pos x="75" y="3"/>
              </a:cxn>
              <a:cxn ang="0">
                <a:pos x="64" y="1"/>
              </a:cxn>
              <a:cxn ang="0">
                <a:pos x="60" y="0"/>
              </a:cxn>
              <a:cxn ang="0">
                <a:pos x="54" y="0"/>
              </a:cxn>
              <a:cxn ang="0">
                <a:pos x="51" y="1"/>
              </a:cxn>
              <a:cxn ang="0">
                <a:pos x="46" y="2"/>
              </a:cxn>
              <a:cxn ang="0">
                <a:pos x="44" y="4"/>
              </a:cxn>
              <a:cxn ang="0">
                <a:pos x="42" y="6"/>
              </a:cxn>
              <a:cxn ang="0">
                <a:pos x="41" y="10"/>
              </a:cxn>
              <a:cxn ang="0">
                <a:pos x="40" y="15"/>
              </a:cxn>
              <a:cxn ang="0">
                <a:pos x="34" y="27"/>
              </a:cxn>
              <a:cxn ang="0">
                <a:pos x="20" y="47"/>
              </a:cxn>
              <a:cxn ang="0">
                <a:pos x="7" y="66"/>
              </a:cxn>
              <a:cxn ang="0">
                <a:pos x="0" y="77"/>
              </a:cxn>
              <a:cxn ang="0">
                <a:pos x="8" y="77"/>
              </a:cxn>
              <a:cxn ang="0">
                <a:pos x="16" y="78"/>
              </a:cxn>
              <a:cxn ang="0">
                <a:pos x="21" y="79"/>
              </a:cxn>
              <a:cxn ang="0">
                <a:pos x="25" y="81"/>
              </a:cxn>
              <a:cxn ang="0">
                <a:pos x="33" y="85"/>
              </a:cxn>
              <a:cxn ang="0">
                <a:pos x="40" y="89"/>
              </a:cxn>
              <a:cxn ang="0">
                <a:pos x="45" y="94"/>
              </a:cxn>
              <a:cxn ang="0">
                <a:pos x="52" y="98"/>
              </a:cxn>
              <a:cxn ang="0">
                <a:pos x="56" y="100"/>
              </a:cxn>
              <a:cxn ang="0">
                <a:pos x="61" y="101"/>
              </a:cxn>
              <a:cxn ang="0">
                <a:pos x="66" y="102"/>
              </a:cxn>
              <a:cxn ang="0">
                <a:pos x="74" y="102"/>
              </a:cxn>
              <a:cxn ang="0">
                <a:pos x="107" y="103"/>
              </a:cxn>
              <a:cxn ang="0">
                <a:pos x="131" y="104"/>
              </a:cxn>
              <a:cxn ang="0">
                <a:pos x="135" y="103"/>
              </a:cxn>
              <a:cxn ang="0">
                <a:pos x="139" y="102"/>
              </a:cxn>
              <a:cxn ang="0">
                <a:pos x="142" y="100"/>
              </a:cxn>
              <a:cxn ang="0">
                <a:pos x="145" y="97"/>
              </a:cxn>
              <a:cxn ang="0">
                <a:pos x="147" y="94"/>
              </a:cxn>
              <a:cxn ang="0">
                <a:pos x="150" y="88"/>
              </a:cxn>
              <a:cxn ang="0">
                <a:pos x="152" y="83"/>
              </a:cxn>
              <a:cxn ang="0">
                <a:pos x="153" y="77"/>
              </a:cxn>
              <a:cxn ang="0">
                <a:pos x="186" y="27"/>
              </a:cxn>
              <a:cxn ang="0">
                <a:pos x="153" y="21"/>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dirty="0">
              <a:solidFill>
                <a:prstClr val="black"/>
              </a:solidFill>
              <a:latin typeface="Arial" pitchFamily="34" charset="0"/>
              <a:cs typeface="Arial" pitchFamily="34" charset="0"/>
            </a:endParaRPr>
          </a:p>
        </p:txBody>
      </p:sp>
      <p:sp>
        <p:nvSpPr>
          <p:cNvPr id="682" name="TextBox 681"/>
          <p:cNvSpPr txBox="1"/>
          <p:nvPr/>
        </p:nvSpPr>
        <p:spPr>
          <a:xfrm>
            <a:off x="3131840" y="2060848"/>
            <a:ext cx="792088" cy="215444"/>
          </a:xfrm>
          <a:prstGeom prst="rect">
            <a:avLst/>
          </a:prstGeom>
          <a:noFill/>
        </p:spPr>
        <p:txBody>
          <a:bodyPr wrap="square" rtlCol="0">
            <a:spAutoFit/>
          </a:bodyPr>
          <a:lstStyle/>
          <a:p>
            <a:pPr algn="ctr"/>
            <a:r>
              <a:rPr lang="nb-NO" sz="800" b="1" dirty="0" err="1" smtClean="0">
                <a:solidFill>
                  <a:srgbClr val="990099"/>
                </a:solidFill>
                <a:latin typeface="Arial" pitchFamily="34" charset="0"/>
                <a:cs typeface="Arial" pitchFamily="34" charset="0"/>
              </a:rPr>
              <a:t>Czech</a:t>
            </a:r>
            <a:r>
              <a:rPr lang="nb-NO" sz="800" b="1" dirty="0" smtClean="0">
                <a:solidFill>
                  <a:srgbClr val="990099"/>
                </a:solidFill>
                <a:latin typeface="Arial" pitchFamily="34" charset="0"/>
                <a:cs typeface="Arial" pitchFamily="34" charset="0"/>
              </a:rPr>
              <a:t> Rep</a:t>
            </a:r>
            <a:endParaRPr lang="en-US" sz="800" b="1" dirty="0">
              <a:solidFill>
                <a:srgbClr val="990099"/>
              </a:solidFill>
              <a:latin typeface="Arial" pitchFamily="34" charset="0"/>
              <a:cs typeface="Arial" pitchFamily="34" charset="0"/>
            </a:endParaRPr>
          </a:p>
        </p:txBody>
      </p:sp>
      <p:cxnSp>
        <p:nvCxnSpPr>
          <p:cNvPr id="683" name="Straight Connector 682"/>
          <p:cNvCxnSpPr/>
          <p:nvPr/>
        </p:nvCxnSpPr>
        <p:spPr>
          <a:xfrm flipV="1">
            <a:off x="3815333" y="2093165"/>
            <a:ext cx="452246" cy="108698"/>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7" name="Freeform 317"/>
          <p:cNvSpPr>
            <a:spLocks/>
          </p:cNvSpPr>
          <p:nvPr>
            <p:custDataLst>
              <p:tags r:id="rId408"/>
            </p:custDataLst>
          </p:nvPr>
        </p:nvSpPr>
        <p:spPr bwMode="auto">
          <a:xfrm>
            <a:off x="5834236" y="3531171"/>
            <a:ext cx="46037" cy="58737"/>
          </a:xfrm>
          <a:custGeom>
            <a:avLst/>
            <a:gdLst/>
            <a:ahLst/>
            <a:cxnLst>
              <a:cxn ang="0">
                <a:pos x="46" y="2"/>
              </a:cxn>
              <a:cxn ang="0">
                <a:pos x="56" y="2"/>
              </a:cxn>
              <a:cxn ang="0">
                <a:pos x="66" y="3"/>
              </a:cxn>
              <a:cxn ang="0">
                <a:pos x="74" y="4"/>
              </a:cxn>
              <a:cxn ang="0">
                <a:pos x="84" y="6"/>
              </a:cxn>
              <a:cxn ang="0">
                <a:pos x="92" y="9"/>
              </a:cxn>
              <a:cxn ang="0">
                <a:pos x="100" y="12"/>
              </a:cxn>
              <a:cxn ang="0">
                <a:pos x="106" y="16"/>
              </a:cxn>
              <a:cxn ang="0">
                <a:pos x="112" y="20"/>
              </a:cxn>
              <a:cxn ang="0">
                <a:pos x="110" y="22"/>
              </a:cxn>
              <a:cxn ang="0">
                <a:pos x="105" y="23"/>
              </a:cxn>
              <a:cxn ang="0">
                <a:pos x="101" y="25"/>
              </a:cxn>
              <a:cxn ang="0">
                <a:pos x="95" y="25"/>
              </a:cxn>
              <a:cxn ang="0">
                <a:pos x="87" y="26"/>
              </a:cxn>
              <a:cxn ang="0">
                <a:pos x="79" y="26"/>
              </a:cxn>
              <a:cxn ang="0">
                <a:pos x="66" y="24"/>
              </a:cxn>
              <a:cxn ang="0">
                <a:pos x="41" y="19"/>
              </a:cxn>
              <a:cxn ang="0">
                <a:pos x="16" y="13"/>
              </a:cxn>
              <a:cxn ang="0">
                <a:pos x="0" y="8"/>
              </a:cxn>
              <a:cxn ang="0">
                <a:pos x="5" y="4"/>
              </a:cxn>
              <a:cxn ang="0">
                <a:pos x="11" y="2"/>
              </a:cxn>
              <a:cxn ang="0">
                <a:pos x="18" y="1"/>
              </a:cxn>
              <a:cxn ang="0">
                <a:pos x="25" y="0"/>
              </a:cxn>
              <a:cxn ang="0">
                <a:pos x="37" y="1"/>
              </a:cxn>
              <a:cxn ang="0">
                <a:pos x="46" y="2"/>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a:solidFill>
                <a:prstClr val="black"/>
              </a:solidFill>
              <a:latin typeface="Arial" pitchFamily="34" charset="0"/>
              <a:cs typeface="Arial" pitchFamily="34" charset="0"/>
            </a:endParaRPr>
          </a:p>
        </p:txBody>
      </p:sp>
      <p:sp>
        <p:nvSpPr>
          <p:cNvPr id="688" name="Freeform 322"/>
          <p:cNvSpPr>
            <a:spLocks/>
          </p:cNvSpPr>
          <p:nvPr>
            <p:custDataLst>
              <p:tags r:id="rId409"/>
            </p:custDataLst>
          </p:nvPr>
        </p:nvSpPr>
        <p:spPr bwMode="auto">
          <a:xfrm>
            <a:off x="5915198" y="3501008"/>
            <a:ext cx="25400" cy="55563"/>
          </a:xfrm>
          <a:custGeom>
            <a:avLst/>
            <a:gdLst/>
            <a:ahLst/>
            <a:cxnLst>
              <a:cxn ang="0">
                <a:pos x="0" y="0"/>
              </a:cxn>
              <a:cxn ang="0">
                <a:pos x="0" y="18"/>
              </a:cxn>
              <a:cxn ang="0">
                <a:pos x="39" y="18"/>
              </a:cxn>
              <a:cxn ang="0">
                <a:pos x="59" y="6"/>
              </a:cxn>
              <a:cxn ang="0">
                <a:pos x="51" y="5"/>
              </a:cxn>
              <a:cxn ang="0">
                <a:pos x="45" y="4"/>
              </a:cxn>
              <a:cxn ang="0">
                <a:pos x="37" y="5"/>
              </a:cxn>
              <a:cxn ang="0">
                <a:pos x="29" y="6"/>
              </a:cxn>
              <a:cxn ang="0">
                <a:pos x="22" y="6"/>
              </a:cxn>
              <a:cxn ang="0">
                <a:pos x="14" y="5"/>
              </a:cxn>
              <a:cxn ang="0">
                <a:pos x="7" y="4"/>
              </a:cxn>
              <a:cxn ang="0">
                <a:pos x="0" y="0"/>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a:solidFill>
                <a:prstClr val="black"/>
              </a:solidFill>
              <a:latin typeface="Arial" pitchFamily="34" charset="0"/>
              <a:cs typeface="Arial" pitchFamily="34" charset="0"/>
            </a:endParaRPr>
          </a:p>
        </p:txBody>
      </p:sp>
      <p:sp>
        <p:nvSpPr>
          <p:cNvPr id="689" name="Freeform 330"/>
          <p:cNvSpPr>
            <a:spLocks/>
          </p:cNvSpPr>
          <p:nvPr>
            <p:custDataLst>
              <p:tags r:id="rId410"/>
            </p:custDataLst>
          </p:nvPr>
        </p:nvSpPr>
        <p:spPr bwMode="auto">
          <a:xfrm>
            <a:off x="5796136" y="3508946"/>
            <a:ext cx="11112" cy="57150"/>
          </a:xfrm>
          <a:custGeom>
            <a:avLst/>
            <a:gdLst/>
            <a:ahLst/>
            <a:cxnLst>
              <a:cxn ang="0">
                <a:pos x="0" y="6"/>
              </a:cxn>
              <a:cxn ang="0">
                <a:pos x="4" y="21"/>
              </a:cxn>
              <a:cxn ang="0">
                <a:pos x="7" y="31"/>
              </a:cxn>
              <a:cxn ang="0">
                <a:pos x="22" y="31"/>
              </a:cxn>
              <a:cxn ang="0">
                <a:pos x="33" y="31"/>
              </a:cxn>
              <a:cxn ang="0">
                <a:pos x="33" y="0"/>
              </a:cxn>
              <a:cxn ang="0">
                <a:pos x="27" y="0"/>
              </a:cxn>
              <a:cxn ang="0">
                <a:pos x="19" y="0"/>
              </a:cxn>
              <a:cxn ang="0">
                <a:pos x="10" y="0"/>
              </a:cxn>
              <a:cxn ang="0">
                <a:pos x="0" y="0"/>
              </a:cxn>
              <a:cxn ang="0">
                <a:pos x="0" y="6"/>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92D050"/>
          </a:solidFill>
          <a:ln w="9525" cap="flat" cmpd="sng">
            <a:solidFill>
              <a:srgbClr val="FFFFFF"/>
            </a:solidFill>
            <a:prstDash val="solid"/>
            <a:round/>
            <a:headEnd type="none" w="med" len="med"/>
            <a:tailEnd type="none" w="med" len="med"/>
          </a:ln>
          <a:effectLst/>
        </p:spPr>
        <p:txBody>
          <a:bodyPr/>
          <a:lstStyle/>
          <a:p>
            <a:endParaRPr lang="en-US" sz="800">
              <a:solidFill>
                <a:prstClr val="black"/>
              </a:solidFill>
              <a:latin typeface="Arial" pitchFamily="34" charset="0"/>
              <a:cs typeface="Arial" pitchFamily="34" charset="0"/>
            </a:endParaRPr>
          </a:p>
        </p:txBody>
      </p:sp>
      <p:sp>
        <p:nvSpPr>
          <p:cNvPr id="690" name="TextBox 689"/>
          <p:cNvSpPr txBox="1"/>
          <p:nvPr/>
        </p:nvSpPr>
        <p:spPr>
          <a:xfrm>
            <a:off x="6621233" y="3270788"/>
            <a:ext cx="648072" cy="215444"/>
          </a:xfrm>
          <a:prstGeom prst="rect">
            <a:avLst/>
          </a:prstGeom>
          <a:noFill/>
        </p:spPr>
        <p:txBody>
          <a:bodyPr wrap="square" rtlCol="0">
            <a:spAutoFit/>
          </a:bodyPr>
          <a:lstStyle/>
          <a:p>
            <a:pPr algn="ctr"/>
            <a:r>
              <a:rPr lang="nb-NO" sz="800" b="1" dirty="0" smtClean="0">
                <a:solidFill>
                  <a:srgbClr val="990099"/>
                </a:solidFill>
                <a:latin typeface="Arial" pitchFamily="34" charset="0"/>
                <a:cs typeface="Arial" pitchFamily="34" charset="0"/>
              </a:rPr>
              <a:t>Vietnam</a:t>
            </a:r>
            <a:endParaRPr lang="en-US" sz="800" b="1" dirty="0">
              <a:solidFill>
                <a:srgbClr val="990099"/>
              </a:solidFill>
              <a:latin typeface="Arial" pitchFamily="34" charset="0"/>
              <a:cs typeface="Arial" pitchFamily="34" charset="0"/>
            </a:endParaRPr>
          </a:p>
        </p:txBody>
      </p:sp>
      <p:sp>
        <p:nvSpPr>
          <p:cNvPr id="691" name="TextBox 690"/>
          <p:cNvSpPr txBox="1"/>
          <p:nvPr/>
        </p:nvSpPr>
        <p:spPr>
          <a:xfrm>
            <a:off x="3174001" y="1777681"/>
            <a:ext cx="792088" cy="215444"/>
          </a:xfrm>
          <a:prstGeom prst="rect">
            <a:avLst/>
          </a:prstGeom>
          <a:noFill/>
        </p:spPr>
        <p:txBody>
          <a:bodyPr wrap="square" rtlCol="0">
            <a:spAutoFit/>
          </a:bodyPr>
          <a:lstStyle/>
          <a:p>
            <a:pPr algn="ctr"/>
            <a:r>
              <a:rPr lang="nb-NO" sz="800" b="1" dirty="0" err="1" smtClean="0">
                <a:solidFill>
                  <a:srgbClr val="FF0000"/>
                </a:solidFill>
                <a:latin typeface="Arial" pitchFamily="34" charset="0"/>
                <a:cs typeface="Arial" pitchFamily="34" charset="0"/>
              </a:rPr>
              <a:t>Ireland</a:t>
            </a:r>
            <a:endParaRPr lang="en-US" sz="800" b="1" dirty="0">
              <a:solidFill>
                <a:srgbClr val="FF0000"/>
              </a:solidFill>
              <a:latin typeface="Arial" pitchFamily="34" charset="0"/>
              <a:cs typeface="Arial" pitchFamily="34" charset="0"/>
            </a:endParaRPr>
          </a:p>
        </p:txBody>
      </p:sp>
      <p:sp>
        <p:nvSpPr>
          <p:cNvPr id="694" name="TextBox 693"/>
          <p:cNvSpPr txBox="1"/>
          <p:nvPr/>
        </p:nvSpPr>
        <p:spPr>
          <a:xfrm>
            <a:off x="4211008" y="2511098"/>
            <a:ext cx="648072" cy="215444"/>
          </a:xfrm>
          <a:prstGeom prst="rect">
            <a:avLst/>
          </a:prstGeom>
          <a:noFill/>
        </p:spPr>
        <p:txBody>
          <a:bodyPr wrap="square" rtlCol="0">
            <a:spAutoFit/>
          </a:bodyPr>
          <a:lstStyle/>
          <a:p>
            <a:pPr algn="ctr"/>
            <a:r>
              <a:rPr lang="en-US" sz="800" b="1" dirty="0" smtClean="0">
                <a:solidFill>
                  <a:srgbClr val="00B050"/>
                </a:solidFill>
                <a:latin typeface="Arial" pitchFamily="34" charset="0"/>
                <a:cs typeface="Arial" pitchFamily="34" charset="0"/>
              </a:rPr>
              <a:t>Palestine</a:t>
            </a:r>
            <a:endParaRPr lang="en-US" sz="800" b="1" dirty="0">
              <a:solidFill>
                <a:srgbClr val="00B050"/>
              </a:solidFill>
              <a:latin typeface="Arial" pitchFamily="34" charset="0"/>
              <a:cs typeface="Arial" pitchFamily="34" charset="0"/>
            </a:endParaRPr>
          </a:p>
        </p:txBody>
      </p:sp>
      <p:sp>
        <p:nvSpPr>
          <p:cNvPr id="704" name="TextBox 703"/>
          <p:cNvSpPr txBox="1"/>
          <p:nvPr/>
        </p:nvSpPr>
        <p:spPr>
          <a:xfrm>
            <a:off x="761330" y="2629128"/>
            <a:ext cx="606362" cy="215444"/>
          </a:xfrm>
          <a:prstGeom prst="rect">
            <a:avLst/>
          </a:prstGeom>
          <a:noFill/>
        </p:spPr>
        <p:txBody>
          <a:bodyPr wrap="square" rtlCol="0">
            <a:spAutoFit/>
          </a:bodyPr>
          <a:lstStyle/>
          <a:p>
            <a:pPr algn="ctr"/>
            <a:r>
              <a:rPr lang="en-US" sz="800" b="1" dirty="0" smtClean="0">
                <a:solidFill>
                  <a:srgbClr val="00B050"/>
                </a:solidFill>
                <a:latin typeface="Arial" pitchFamily="34" charset="0"/>
                <a:cs typeface="Arial" pitchFamily="34" charset="0"/>
              </a:rPr>
              <a:t>Mexico</a:t>
            </a:r>
            <a:endParaRPr lang="en-US" sz="800" b="1" dirty="0">
              <a:solidFill>
                <a:srgbClr val="00B050"/>
              </a:solidFill>
              <a:latin typeface="Arial" pitchFamily="34" charset="0"/>
              <a:cs typeface="Arial" pitchFamily="34" charset="0"/>
            </a:endParaRPr>
          </a:p>
        </p:txBody>
      </p:sp>
      <p:sp>
        <p:nvSpPr>
          <p:cNvPr id="706" name="Freeform 367"/>
          <p:cNvSpPr>
            <a:spLocks/>
          </p:cNvSpPr>
          <p:nvPr>
            <p:custDataLst>
              <p:tags r:id="rId411"/>
            </p:custDataLst>
          </p:nvPr>
        </p:nvSpPr>
        <p:spPr bwMode="auto">
          <a:xfrm>
            <a:off x="5436096" y="3933056"/>
            <a:ext cx="23813" cy="57150"/>
          </a:xfrm>
          <a:custGeom>
            <a:avLst/>
            <a:gdLst/>
            <a:ahLst/>
            <a:cxnLst>
              <a:cxn ang="0">
                <a:pos x="13" y="0"/>
              </a:cxn>
              <a:cxn ang="0">
                <a:pos x="26" y="1"/>
              </a:cxn>
              <a:cxn ang="0">
                <a:pos x="34" y="1"/>
              </a:cxn>
              <a:cxn ang="0">
                <a:pos x="37" y="3"/>
              </a:cxn>
              <a:cxn ang="0">
                <a:pos x="37" y="4"/>
              </a:cxn>
              <a:cxn ang="0">
                <a:pos x="37" y="6"/>
              </a:cxn>
              <a:cxn ang="0">
                <a:pos x="39" y="8"/>
              </a:cxn>
              <a:cxn ang="0">
                <a:pos x="44" y="10"/>
              </a:cxn>
              <a:cxn ang="0">
                <a:pos x="53" y="12"/>
              </a:cxn>
              <a:cxn ang="0">
                <a:pos x="48" y="22"/>
              </a:cxn>
              <a:cxn ang="0">
                <a:pos x="44" y="28"/>
              </a:cxn>
              <a:cxn ang="0">
                <a:pos x="42" y="31"/>
              </a:cxn>
              <a:cxn ang="0">
                <a:pos x="38" y="32"/>
              </a:cxn>
              <a:cxn ang="0">
                <a:pos x="36" y="33"/>
              </a:cxn>
              <a:cxn ang="0">
                <a:pos x="34" y="33"/>
              </a:cxn>
              <a:cxn ang="0">
                <a:pos x="20" y="30"/>
              </a:cxn>
              <a:cxn ang="0">
                <a:pos x="0" y="24"/>
              </a:cxn>
              <a:cxn ang="0">
                <a:pos x="0" y="19"/>
              </a:cxn>
              <a:cxn ang="0">
                <a:pos x="2" y="16"/>
              </a:cxn>
              <a:cxn ang="0">
                <a:pos x="4" y="14"/>
              </a:cxn>
              <a:cxn ang="0">
                <a:pos x="7" y="12"/>
              </a:cxn>
              <a:cxn ang="0">
                <a:pos x="9" y="11"/>
              </a:cxn>
              <a:cxn ang="0">
                <a:pos x="11" y="9"/>
              </a:cxn>
              <a:cxn ang="0">
                <a:pos x="12" y="6"/>
              </a:cxn>
              <a:cxn ang="0">
                <a:pos x="13" y="0"/>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996633"/>
          </a:solidFill>
          <a:ln w="9525" cmpd="sng">
            <a:solidFill>
              <a:srgbClr val="FFFFFF"/>
            </a:solidFill>
            <a:prstDash val="solid"/>
            <a:round/>
            <a:headEnd/>
            <a:tailEnd/>
          </a:ln>
        </p:spPr>
        <p:txBody>
          <a:bodyPr/>
          <a:lstStyle/>
          <a:p>
            <a:endParaRPr lang="en-US" sz="800">
              <a:solidFill>
                <a:prstClr val="black"/>
              </a:solidFill>
              <a:latin typeface="Arial" pitchFamily="34" charset="0"/>
              <a:cs typeface="Arial" pitchFamily="34" charset="0"/>
            </a:endParaRPr>
          </a:p>
        </p:txBody>
      </p:sp>
      <p:sp>
        <p:nvSpPr>
          <p:cNvPr id="707" name="Freeform 366"/>
          <p:cNvSpPr>
            <a:spLocks/>
          </p:cNvSpPr>
          <p:nvPr>
            <p:custDataLst>
              <p:tags r:id="rId412"/>
            </p:custDataLst>
          </p:nvPr>
        </p:nvSpPr>
        <p:spPr bwMode="auto">
          <a:xfrm>
            <a:off x="5436096" y="3946326"/>
            <a:ext cx="19050" cy="58738"/>
          </a:xfrm>
          <a:custGeom>
            <a:avLst/>
            <a:gdLst/>
            <a:ahLst/>
            <a:cxnLst>
              <a:cxn ang="0">
                <a:pos x="13" y="0"/>
              </a:cxn>
              <a:cxn ang="0">
                <a:pos x="25" y="0"/>
              </a:cxn>
              <a:cxn ang="0">
                <a:pos x="31" y="2"/>
              </a:cxn>
              <a:cxn ang="0">
                <a:pos x="33" y="4"/>
              </a:cxn>
              <a:cxn ang="0">
                <a:pos x="33" y="6"/>
              </a:cxn>
              <a:cxn ang="0">
                <a:pos x="32" y="8"/>
              </a:cxn>
              <a:cxn ang="0">
                <a:pos x="33" y="10"/>
              </a:cxn>
              <a:cxn ang="0">
                <a:pos x="37" y="12"/>
              </a:cxn>
              <a:cxn ang="0">
                <a:pos x="47" y="12"/>
              </a:cxn>
              <a:cxn ang="0">
                <a:pos x="42" y="19"/>
              </a:cxn>
              <a:cxn ang="0">
                <a:pos x="37" y="25"/>
              </a:cxn>
              <a:cxn ang="0">
                <a:pos x="33" y="27"/>
              </a:cxn>
              <a:cxn ang="0">
                <a:pos x="28" y="28"/>
              </a:cxn>
              <a:cxn ang="0">
                <a:pos x="16" y="27"/>
              </a:cxn>
              <a:cxn ang="0">
                <a:pos x="0" y="25"/>
              </a:cxn>
              <a:cxn ang="0">
                <a:pos x="1" y="19"/>
              </a:cxn>
              <a:cxn ang="0">
                <a:pos x="2" y="15"/>
              </a:cxn>
              <a:cxn ang="0">
                <a:pos x="4" y="13"/>
              </a:cxn>
              <a:cxn ang="0">
                <a:pos x="6" y="12"/>
              </a:cxn>
              <a:cxn ang="0">
                <a:pos x="9" y="11"/>
              </a:cxn>
              <a:cxn ang="0">
                <a:pos x="11" y="9"/>
              </a:cxn>
              <a:cxn ang="0">
                <a:pos x="13" y="5"/>
              </a:cxn>
              <a:cxn ang="0">
                <a:pos x="13" y="0"/>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996633"/>
          </a:solidFill>
          <a:ln w="9525" cmpd="sng">
            <a:solidFill>
              <a:srgbClr val="FFFFFF"/>
            </a:solidFill>
            <a:prstDash val="solid"/>
            <a:round/>
            <a:headEnd/>
            <a:tailEnd/>
          </a:ln>
        </p:spPr>
        <p:txBody>
          <a:bodyPr/>
          <a:lstStyle/>
          <a:p>
            <a:endParaRPr lang="en-US" sz="800">
              <a:solidFill>
                <a:prstClr val="black"/>
              </a:solidFill>
              <a:latin typeface="Arial" pitchFamily="34" charset="0"/>
              <a:cs typeface="Arial" pitchFamily="34" charset="0"/>
            </a:endParaRPr>
          </a:p>
        </p:txBody>
      </p:sp>
      <p:sp>
        <p:nvSpPr>
          <p:cNvPr id="733" name="TextBox 732"/>
          <p:cNvSpPr txBox="1"/>
          <p:nvPr/>
        </p:nvSpPr>
        <p:spPr>
          <a:xfrm>
            <a:off x="7250917" y="2629922"/>
            <a:ext cx="792088" cy="215444"/>
          </a:xfrm>
          <a:prstGeom prst="rect">
            <a:avLst/>
          </a:prstGeom>
          <a:noFill/>
        </p:spPr>
        <p:txBody>
          <a:bodyPr wrap="square" rtlCol="0">
            <a:spAutoFit/>
          </a:bodyPr>
          <a:lstStyle/>
          <a:p>
            <a:pPr algn="ctr"/>
            <a:r>
              <a:rPr lang="en-US" sz="800" b="1" dirty="0" smtClean="0">
                <a:solidFill>
                  <a:srgbClr val="990099"/>
                </a:solidFill>
                <a:latin typeface="Arial" pitchFamily="34" charset="0"/>
                <a:cs typeface="Arial" pitchFamily="34" charset="0"/>
              </a:rPr>
              <a:t>Afghanistan</a:t>
            </a:r>
            <a:endParaRPr lang="en-US" sz="800" b="1" dirty="0">
              <a:solidFill>
                <a:srgbClr val="990099"/>
              </a:solidFill>
              <a:latin typeface="Arial" pitchFamily="34" charset="0"/>
              <a:cs typeface="Arial" pitchFamily="34" charset="0"/>
            </a:endParaRPr>
          </a:p>
        </p:txBody>
      </p:sp>
      <p:cxnSp>
        <p:nvCxnSpPr>
          <p:cNvPr id="737" name="Straight Connector 736"/>
          <p:cNvCxnSpPr/>
          <p:nvPr/>
        </p:nvCxnSpPr>
        <p:spPr>
          <a:xfrm flipH="1" flipV="1">
            <a:off x="5220073" y="3392708"/>
            <a:ext cx="250452" cy="204567"/>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3" name="Straight Connector 742"/>
          <p:cNvCxnSpPr>
            <a:stCxn id="733" idx="1"/>
          </p:cNvCxnSpPr>
          <p:nvPr/>
        </p:nvCxnSpPr>
        <p:spPr>
          <a:xfrm flipH="1" flipV="1">
            <a:off x="5530851" y="2590800"/>
            <a:ext cx="1720066" cy="146844"/>
          </a:xfrm>
          <a:prstGeom prst="line">
            <a:avLst/>
          </a:prstGeom>
          <a:ln>
            <a:solidFill>
              <a:schemeClr val="tx1"/>
            </a:solidFill>
            <a:tailEnd type="triangle"/>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745" name="TextBox 744"/>
          <p:cNvSpPr txBox="1"/>
          <p:nvPr/>
        </p:nvSpPr>
        <p:spPr>
          <a:xfrm>
            <a:off x="5132388" y="3079707"/>
            <a:ext cx="576064" cy="215444"/>
          </a:xfrm>
          <a:prstGeom prst="rect">
            <a:avLst/>
          </a:prstGeom>
          <a:noFill/>
        </p:spPr>
        <p:txBody>
          <a:bodyPr wrap="square" rtlCol="0">
            <a:spAutoFit/>
          </a:bodyPr>
          <a:lstStyle/>
          <a:p>
            <a:pPr algn="ctr"/>
            <a:r>
              <a:rPr lang="nb-NO" sz="800" b="1" dirty="0" smtClean="0">
                <a:solidFill>
                  <a:srgbClr val="FF0000"/>
                </a:solidFill>
                <a:latin typeface="Arial" pitchFamily="34" charset="0"/>
                <a:cs typeface="Arial" pitchFamily="34" charset="0"/>
              </a:rPr>
              <a:t>Oman</a:t>
            </a:r>
            <a:endParaRPr lang="en-US" sz="800" b="1" dirty="0">
              <a:solidFill>
                <a:srgbClr val="FF0000"/>
              </a:solidFill>
              <a:latin typeface="Arial" pitchFamily="34" charset="0"/>
              <a:cs typeface="Arial" pitchFamily="34" charset="0"/>
            </a:endParaRPr>
          </a:p>
        </p:txBody>
      </p:sp>
      <p:sp>
        <p:nvSpPr>
          <p:cNvPr id="752" name="TextBox 751"/>
          <p:cNvSpPr txBox="1"/>
          <p:nvPr/>
        </p:nvSpPr>
        <p:spPr>
          <a:xfrm>
            <a:off x="2559318" y="4874740"/>
            <a:ext cx="677594" cy="215444"/>
          </a:xfrm>
          <a:prstGeom prst="rect">
            <a:avLst/>
          </a:prstGeom>
          <a:noFill/>
        </p:spPr>
        <p:txBody>
          <a:bodyPr wrap="square" rtlCol="0">
            <a:spAutoFit/>
          </a:bodyPr>
          <a:lstStyle/>
          <a:p>
            <a:pPr algn="ctr"/>
            <a:r>
              <a:rPr lang="nb-NO" sz="800" b="1" dirty="0" smtClean="0">
                <a:solidFill>
                  <a:srgbClr val="00B050"/>
                </a:solidFill>
                <a:latin typeface="Arial" pitchFamily="34" charset="0"/>
                <a:cs typeface="Arial" pitchFamily="34" charset="0"/>
              </a:rPr>
              <a:t>Argentina</a:t>
            </a:r>
            <a:endParaRPr lang="en-US" sz="800" b="1" dirty="0">
              <a:solidFill>
                <a:srgbClr val="00B050"/>
              </a:solidFill>
              <a:latin typeface="Arial" pitchFamily="34" charset="0"/>
              <a:cs typeface="Arial" pitchFamily="34" charset="0"/>
            </a:endParaRPr>
          </a:p>
        </p:txBody>
      </p:sp>
      <p:sp>
        <p:nvSpPr>
          <p:cNvPr id="763" name="TextBox 762"/>
          <p:cNvSpPr txBox="1"/>
          <p:nvPr/>
        </p:nvSpPr>
        <p:spPr>
          <a:xfrm>
            <a:off x="2070100" y="2580144"/>
            <a:ext cx="1291517" cy="215444"/>
          </a:xfrm>
          <a:prstGeom prst="rect">
            <a:avLst/>
          </a:prstGeom>
          <a:noFill/>
        </p:spPr>
        <p:txBody>
          <a:bodyPr wrap="square" rtlCol="0">
            <a:spAutoFit/>
          </a:bodyPr>
          <a:lstStyle/>
          <a:p>
            <a:pPr algn="ctr"/>
            <a:r>
              <a:rPr lang="nb-NO" sz="800" b="1" dirty="0" err="1" smtClean="0">
                <a:solidFill>
                  <a:srgbClr val="00B050"/>
                </a:solidFill>
                <a:latin typeface="Arial" pitchFamily="34" charset="0"/>
                <a:cs typeface="Arial" pitchFamily="34" charset="0"/>
              </a:rPr>
              <a:t>Dominican</a:t>
            </a:r>
            <a:r>
              <a:rPr lang="nb-NO" sz="800" b="1" dirty="0" smtClean="0">
                <a:solidFill>
                  <a:srgbClr val="00B050"/>
                </a:solidFill>
                <a:latin typeface="Arial" pitchFamily="34" charset="0"/>
                <a:cs typeface="Arial" pitchFamily="34" charset="0"/>
              </a:rPr>
              <a:t> Republic</a:t>
            </a:r>
            <a:endParaRPr lang="en-US" sz="800" b="1" dirty="0">
              <a:solidFill>
                <a:srgbClr val="00B050"/>
              </a:solidFill>
              <a:latin typeface="Arial" pitchFamily="34" charset="0"/>
              <a:cs typeface="Arial" pitchFamily="34" charset="0"/>
            </a:endParaRPr>
          </a:p>
        </p:txBody>
      </p:sp>
      <p:sp>
        <p:nvSpPr>
          <p:cNvPr id="764" name="TextBox 763"/>
          <p:cNvSpPr txBox="1"/>
          <p:nvPr/>
        </p:nvSpPr>
        <p:spPr>
          <a:xfrm>
            <a:off x="2443441" y="2984500"/>
            <a:ext cx="723900" cy="215444"/>
          </a:xfrm>
          <a:prstGeom prst="rect">
            <a:avLst/>
          </a:prstGeom>
          <a:noFill/>
        </p:spPr>
        <p:txBody>
          <a:bodyPr wrap="square" rtlCol="0">
            <a:spAutoFit/>
          </a:bodyPr>
          <a:lstStyle/>
          <a:p>
            <a:pPr algn="ctr"/>
            <a:r>
              <a:rPr lang="nb-NO" sz="800" b="1" dirty="0" smtClean="0">
                <a:solidFill>
                  <a:srgbClr val="FF0000"/>
                </a:solidFill>
                <a:latin typeface="Arial" pitchFamily="34" charset="0"/>
                <a:cs typeface="Arial" pitchFamily="34" charset="0"/>
              </a:rPr>
              <a:t>Costa Rica</a:t>
            </a:r>
            <a:endParaRPr lang="en-US" sz="800" b="1" dirty="0">
              <a:solidFill>
                <a:srgbClr val="FF0000"/>
              </a:solidFill>
              <a:latin typeface="Arial" pitchFamily="34" charset="0"/>
              <a:cs typeface="Arial" pitchFamily="34" charset="0"/>
            </a:endParaRPr>
          </a:p>
        </p:txBody>
      </p:sp>
      <p:cxnSp>
        <p:nvCxnSpPr>
          <p:cNvPr id="765" name="Straight Connector 764"/>
          <p:cNvCxnSpPr>
            <a:endCxn id="2272" idx="21"/>
          </p:cNvCxnSpPr>
          <p:nvPr/>
        </p:nvCxnSpPr>
        <p:spPr>
          <a:xfrm flipH="1">
            <a:off x="1949727" y="3150918"/>
            <a:ext cx="704560" cy="225833"/>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7" name="Straight Connector 776"/>
          <p:cNvCxnSpPr/>
          <p:nvPr/>
        </p:nvCxnSpPr>
        <p:spPr>
          <a:xfrm flipV="1">
            <a:off x="5836819" y="2719462"/>
            <a:ext cx="144016" cy="288032"/>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8" name="TextBox 787"/>
          <p:cNvSpPr txBox="1"/>
          <p:nvPr/>
        </p:nvSpPr>
        <p:spPr>
          <a:xfrm>
            <a:off x="2231744" y="2814164"/>
            <a:ext cx="866324" cy="215444"/>
          </a:xfrm>
          <a:prstGeom prst="rect">
            <a:avLst/>
          </a:prstGeom>
          <a:noFill/>
        </p:spPr>
        <p:txBody>
          <a:bodyPr wrap="square" rtlCol="0">
            <a:spAutoFit/>
          </a:bodyPr>
          <a:lstStyle/>
          <a:p>
            <a:pPr algn="ctr"/>
            <a:r>
              <a:rPr lang="nb-NO" sz="800" b="1" dirty="0" smtClean="0">
                <a:solidFill>
                  <a:srgbClr val="FF0000"/>
                </a:solidFill>
                <a:latin typeface="Arial" pitchFamily="34" charset="0"/>
                <a:cs typeface="Arial" pitchFamily="34" charset="0"/>
              </a:rPr>
              <a:t>Nicaragua</a:t>
            </a:r>
            <a:endParaRPr lang="en-US" sz="800" b="1" dirty="0">
              <a:solidFill>
                <a:srgbClr val="FF0000"/>
              </a:solidFill>
              <a:latin typeface="Arial" pitchFamily="34" charset="0"/>
              <a:cs typeface="Arial" pitchFamily="34" charset="0"/>
            </a:endParaRPr>
          </a:p>
        </p:txBody>
      </p:sp>
      <p:cxnSp>
        <p:nvCxnSpPr>
          <p:cNvPr id="789" name="Straight Connector 788"/>
          <p:cNvCxnSpPr/>
          <p:nvPr/>
        </p:nvCxnSpPr>
        <p:spPr>
          <a:xfrm flipH="1">
            <a:off x="1910556" y="2984500"/>
            <a:ext cx="650399" cy="295666"/>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4" name="Straight Connector 793"/>
          <p:cNvCxnSpPr/>
          <p:nvPr/>
        </p:nvCxnSpPr>
        <p:spPr>
          <a:xfrm flipH="1" flipV="1">
            <a:off x="2254091" y="3571718"/>
            <a:ext cx="678676" cy="8800"/>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8" name="Straight Connector 807"/>
          <p:cNvCxnSpPr/>
          <p:nvPr/>
        </p:nvCxnSpPr>
        <p:spPr>
          <a:xfrm flipH="1">
            <a:off x="2336451" y="2743200"/>
            <a:ext cx="288618" cy="309563"/>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5" name="TextBox 684"/>
          <p:cNvSpPr txBox="1"/>
          <p:nvPr/>
        </p:nvSpPr>
        <p:spPr>
          <a:xfrm>
            <a:off x="1159808" y="3670865"/>
            <a:ext cx="792088" cy="215444"/>
          </a:xfrm>
          <a:prstGeom prst="rect">
            <a:avLst/>
          </a:prstGeom>
          <a:noFill/>
        </p:spPr>
        <p:txBody>
          <a:bodyPr wrap="square" rtlCol="0">
            <a:spAutoFit/>
          </a:bodyPr>
          <a:lstStyle/>
          <a:p>
            <a:pPr algn="ctr"/>
            <a:r>
              <a:rPr lang="nb-NO" sz="800" b="1" dirty="0" smtClean="0">
                <a:solidFill>
                  <a:srgbClr val="00B050"/>
                </a:solidFill>
                <a:latin typeface="Arial" pitchFamily="34" charset="0"/>
                <a:cs typeface="Arial" pitchFamily="34" charset="0"/>
              </a:rPr>
              <a:t>Ecuador</a:t>
            </a:r>
            <a:endParaRPr lang="en-US" sz="800" b="1" dirty="0">
              <a:solidFill>
                <a:srgbClr val="00B050"/>
              </a:solidFill>
              <a:latin typeface="Arial" pitchFamily="34" charset="0"/>
              <a:cs typeface="Arial" pitchFamily="34" charset="0"/>
            </a:endParaRPr>
          </a:p>
        </p:txBody>
      </p:sp>
      <p:sp>
        <p:nvSpPr>
          <p:cNvPr id="699" name="TextBox 698"/>
          <p:cNvSpPr txBox="1"/>
          <p:nvPr/>
        </p:nvSpPr>
        <p:spPr>
          <a:xfrm>
            <a:off x="2771775" y="4444831"/>
            <a:ext cx="652586" cy="215444"/>
          </a:xfrm>
          <a:prstGeom prst="rect">
            <a:avLst/>
          </a:prstGeom>
          <a:noFill/>
        </p:spPr>
        <p:txBody>
          <a:bodyPr wrap="square" rtlCol="0">
            <a:spAutoFit/>
          </a:bodyPr>
          <a:lstStyle/>
          <a:p>
            <a:pPr algn="ctr"/>
            <a:r>
              <a:rPr lang="nb-NO" sz="800" b="1" dirty="0" smtClean="0">
                <a:solidFill>
                  <a:srgbClr val="FF0000"/>
                </a:solidFill>
                <a:latin typeface="Arial" pitchFamily="34" charset="0"/>
                <a:cs typeface="Arial" pitchFamily="34" charset="0"/>
              </a:rPr>
              <a:t>Brazil</a:t>
            </a:r>
            <a:endParaRPr lang="en-US" sz="800" b="1" dirty="0">
              <a:solidFill>
                <a:srgbClr val="FF0000"/>
              </a:solidFill>
              <a:latin typeface="Arial" pitchFamily="34" charset="0"/>
              <a:cs typeface="Arial" pitchFamily="34" charset="0"/>
            </a:endParaRPr>
          </a:p>
        </p:txBody>
      </p:sp>
      <p:sp>
        <p:nvSpPr>
          <p:cNvPr id="714" name="TextBox 713"/>
          <p:cNvSpPr txBox="1"/>
          <p:nvPr/>
        </p:nvSpPr>
        <p:spPr>
          <a:xfrm>
            <a:off x="3298416" y="3445890"/>
            <a:ext cx="875122" cy="215444"/>
          </a:xfrm>
          <a:prstGeom prst="rect">
            <a:avLst/>
          </a:prstGeom>
          <a:noFill/>
        </p:spPr>
        <p:txBody>
          <a:bodyPr wrap="square" rtlCol="0">
            <a:spAutoFit/>
          </a:bodyPr>
          <a:lstStyle/>
          <a:p>
            <a:pPr algn="ctr"/>
            <a:r>
              <a:rPr lang="nb-NO" sz="800" b="1" dirty="0" smtClean="0">
                <a:solidFill>
                  <a:srgbClr val="00B050"/>
                </a:solidFill>
                <a:latin typeface="Arial" pitchFamily="34" charset="0"/>
                <a:cs typeface="Arial" pitchFamily="34" charset="0"/>
              </a:rPr>
              <a:t>Burkina Faso</a:t>
            </a:r>
            <a:endParaRPr lang="en-US" sz="800" b="1" dirty="0">
              <a:solidFill>
                <a:srgbClr val="00B050"/>
              </a:solidFill>
              <a:latin typeface="Arial" pitchFamily="34" charset="0"/>
              <a:cs typeface="Arial" pitchFamily="34" charset="0"/>
            </a:endParaRPr>
          </a:p>
        </p:txBody>
      </p:sp>
      <p:sp>
        <p:nvSpPr>
          <p:cNvPr id="726" name="TextBox 725"/>
          <p:cNvSpPr txBox="1"/>
          <p:nvPr/>
        </p:nvSpPr>
        <p:spPr>
          <a:xfrm>
            <a:off x="2635304" y="3085182"/>
            <a:ext cx="663112" cy="215444"/>
          </a:xfrm>
          <a:prstGeom prst="rect">
            <a:avLst/>
          </a:prstGeom>
          <a:noFill/>
        </p:spPr>
        <p:txBody>
          <a:bodyPr wrap="square" rtlCol="0">
            <a:spAutoFit/>
          </a:bodyPr>
          <a:lstStyle/>
          <a:p>
            <a:pPr algn="ctr"/>
            <a:r>
              <a:rPr lang="nb-NO" sz="800" b="1" dirty="0" smtClean="0">
                <a:solidFill>
                  <a:srgbClr val="FF0000"/>
                </a:solidFill>
                <a:latin typeface="Arial" pitchFamily="34" charset="0"/>
                <a:cs typeface="Arial" pitchFamily="34" charset="0"/>
              </a:rPr>
              <a:t>Barbados</a:t>
            </a:r>
            <a:endParaRPr lang="en-US" sz="800" b="1" dirty="0">
              <a:solidFill>
                <a:srgbClr val="FF0000"/>
              </a:solidFill>
              <a:latin typeface="Arial" pitchFamily="34" charset="0"/>
              <a:cs typeface="Arial" pitchFamily="34" charset="0"/>
            </a:endParaRPr>
          </a:p>
        </p:txBody>
      </p:sp>
      <p:sp>
        <p:nvSpPr>
          <p:cNvPr id="744" name="TextBox 743"/>
          <p:cNvSpPr txBox="1"/>
          <p:nvPr/>
        </p:nvSpPr>
        <p:spPr>
          <a:xfrm>
            <a:off x="2799173" y="3495903"/>
            <a:ext cx="663112" cy="215444"/>
          </a:xfrm>
          <a:prstGeom prst="rect">
            <a:avLst/>
          </a:prstGeom>
          <a:noFill/>
        </p:spPr>
        <p:txBody>
          <a:bodyPr wrap="square" rtlCol="0">
            <a:spAutoFit/>
          </a:bodyPr>
          <a:lstStyle/>
          <a:p>
            <a:pPr algn="ctr"/>
            <a:r>
              <a:rPr lang="nb-NO" sz="800" b="1" dirty="0" smtClean="0">
                <a:solidFill>
                  <a:srgbClr val="FF0000"/>
                </a:solidFill>
                <a:latin typeface="Arial" pitchFamily="34" charset="0"/>
                <a:cs typeface="Arial" pitchFamily="34" charset="0"/>
              </a:rPr>
              <a:t>Colombia</a:t>
            </a:r>
            <a:endParaRPr lang="en-US" sz="800" b="1" dirty="0">
              <a:solidFill>
                <a:srgbClr val="FF0000"/>
              </a:solidFill>
              <a:latin typeface="Arial" pitchFamily="34" charset="0"/>
              <a:cs typeface="Arial" pitchFamily="34" charset="0"/>
            </a:endParaRPr>
          </a:p>
        </p:txBody>
      </p:sp>
      <p:sp>
        <p:nvSpPr>
          <p:cNvPr id="751" name="TextBox 750"/>
          <p:cNvSpPr txBox="1"/>
          <p:nvPr/>
        </p:nvSpPr>
        <p:spPr>
          <a:xfrm>
            <a:off x="5076056" y="4077072"/>
            <a:ext cx="936104" cy="215444"/>
          </a:xfrm>
          <a:prstGeom prst="rect">
            <a:avLst/>
          </a:prstGeom>
          <a:noFill/>
        </p:spPr>
        <p:txBody>
          <a:bodyPr wrap="square" rtlCol="0">
            <a:spAutoFit/>
          </a:bodyPr>
          <a:lstStyle/>
          <a:p>
            <a:pPr algn="ctr"/>
            <a:r>
              <a:rPr lang="nb-NO" sz="800" b="1" dirty="0" err="1" smtClean="0">
                <a:solidFill>
                  <a:srgbClr val="00B050"/>
                </a:solidFill>
                <a:latin typeface="Arial" pitchFamily="34" charset="0"/>
                <a:cs typeface="Arial" pitchFamily="34" charset="0"/>
              </a:rPr>
              <a:t>Mozambique</a:t>
            </a:r>
            <a:endParaRPr lang="en-US" sz="800" b="1" dirty="0">
              <a:solidFill>
                <a:srgbClr val="00B050"/>
              </a:solidFill>
              <a:latin typeface="Arial" pitchFamily="34" charset="0"/>
              <a:cs typeface="Arial" pitchFamily="34" charset="0"/>
            </a:endParaRPr>
          </a:p>
        </p:txBody>
      </p:sp>
      <p:sp>
        <p:nvSpPr>
          <p:cNvPr id="753" name="TextBox 752"/>
          <p:cNvSpPr txBox="1"/>
          <p:nvPr/>
        </p:nvSpPr>
        <p:spPr>
          <a:xfrm>
            <a:off x="5231135" y="3515524"/>
            <a:ext cx="720080" cy="223828"/>
          </a:xfrm>
          <a:prstGeom prst="rect">
            <a:avLst/>
          </a:prstGeom>
          <a:noFill/>
        </p:spPr>
        <p:txBody>
          <a:bodyPr wrap="square" rtlCol="0">
            <a:spAutoFit/>
          </a:bodyPr>
          <a:lstStyle/>
          <a:p>
            <a:pPr algn="ctr"/>
            <a:r>
              <a:rPr lang="nb-NO" sz="800" b="1" dirty="0" smtClean="0">
                <a:solidFill>
                  <a:srgbClr val="990099"/>
                </a:solidFill>
                <a:latin typeface="Arial" pitchFamily="34" charset="0"/>
                <a:cs typeface="Arial" pitchFamily="34" charset="0"/>
              </a:rPr>
              <a:t>Somalia</a:t>
            </a:r>
            <a:endParaRPr lang="en-US" sz="800" b="1" dirty="0">
              <a:solidFill>
                <a:srgbClr val="990099"/>
              </a:solidFill>
              <a:latin typeface="Arial" pitchFamily="34" charset="0"/>
              <a:cs typeface="Arial" pitchFamily="34" charset="0"/>
            </a:endParaRPr>
          </a:p>
        </p:txBody>
      </p:sp>
      <p:cxnSp>
        <p:nvCxnSpPr>
          <p:cNvPr id="762" name="Straight Connector 761"/>
          <p:cNvCxnSpPr/>
          <p:nvPr/>
        </p:nvCxnSpPr>
        <p:spPr>
          <a:xfrm flipH="1" flipV="1">
            <a:off x="6197133" y="2949575"/>
            <a:ext cx="762467" cy="168372"/>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9" name="TextBox 768"/>
          <p:cNvSpPr txBox="1"/>
          <p:nvPr/>
        </p:nvSpPr>
        <p:spPr>
          <a:xfrm>
            <a:off x="6612090" y="3068960"/>
            <a:ext cx="922186" cy="215444"/>
          </a:xfrm>
          <a:prstGeom prst="rect">
            <a:avLst/>
          </a:prstGeom>
          <a:noFill/>
        </p:spPr>
        <p:txBody>
          <a:bodyPr wrap="square" rtlCol="0">
            <a:spAutoFit/>
          </a:bodyPr>
          <a:lstStyle/>
          <a:p>
            <a:pPr algn="ctr"/>
            <a:r>
              <a:rPr lang="nb-NO" sz="800" b="1" dirty="0" smtClean="0">
                <a:solidFill>
                  <a:srgbClr val="FF0000"/>
                </a:solidFill>
                <a:latin typeface="Arial" pitchFamily="34" charset="0"/>
                <a:cs typeface="Arial" pitchFamily="34" charset="0"/>
              </a:rPr>
              <a:t>Bangladesh</a:t>
            </a:r>
            <a:endParaRPr lang="en-US" sz="800" b="1" dirty="0">
              <a:solidFill>
                <a:srgbClr val="FF0000"/>
              </a:solidFill>
              <a:latin typeface="Arial" pitchFamily="34" charset="0"/>
              <a:cs typeface="Arial" pitchFamily="34" charset="0"/>
            </a:endParaRPr>
          </a:p>
        </p:txBody>
      </p:sp>
      <p:sp>
        <p:nvSpPr>
          <p:cNvPr id="771" name="TextBox 770"/>
          <p:cNvSpPr txBox="1"/>
          <p:nvPr/>
        </p:nvSpPr>
        <p:spPr>
          <a:xfrm>
            <a:off x="5400675" y="2967038"/>
            <a:ext cx="580159" cy="215444"/>
          </a:xfrm>
          <a:prstGeom prst="rect">
            <a:avLst/>
          </a:prstGeom>
          <a:noFill/>
        </p:spPr>
        <p:txBody>
          <a:bodyPr wrap="square" rtlCol="0">
            <a:spAutoFit/>
          </a:bodyPr>
          <a:lstStyle/>
          <a:p>
            <a:pPr algn="ctr"/>
            <a:r>
              <a:rPr lang="nb-NO" sz="800" b="1" dirty="0" smtClean="0">
                <a:solidFill>
                  <a:srgbClr val="FF0000"/>
                </a:solidFill>
                <a:latin typeface="Arial" pitchFamily="34" charset="0"/>
                <a:cs typeface="Arial" pitchFamily="34" charset="0"/>
              </a:rPr>
              <a:t>Nepa</a:t>
            </a:r>
            <a:r>
              <a:rPr lang="nb-NO" sz="800" b="1" dirty="0">
                <a:solidFill>
                  <a:srgbClr val="FF0000"/>
                </a:solidFill>
                <a:latin typeface="Arial" pitchFamily="34" charset="0"/>
                <a:cs typeface="Arial" pitchFamily="34" charset="0"/>
              </a:rPr>
              <a:t>l</a:t>
            </a:r>
            <a:endParaRPr lang="en-US" sz="800" b="1" dirty="0">
              <a:solidFill>
                <a:srgbClr val="FF0000"/>
              </a:solidFill>
              <a:latin typeface="Arial" pitchFamily="34" charset="0"/>
              <a:cs typeface="Arial" pitchFamily="34" charset="0"/>
            </a:endParaRPr>
          </a:p>
        </p:txBody>
      </p:sp>
      <p:sp>
        <p:nvSpPr>
          <p:cNvPr id="659" name="Freeform 18"/>
          <p:cNvSpPr>
            <a:spLocks/>
          </p:cNvSpPr>
          <p:nvPr>
            <p:custDataLst>
              <p:tags r:id="rId413"/>
            </p:custDataLst>
          </p:nvPr>
        </p:nvSpPr>
        <p:spPr bwMode="auto">
          <a:xfrm>
            <a:off x="4826694" y="2636912"/>
            <a:ext cx="33338" cy="82550"/>
          </a:xfrm>
          <a:custGeom>
            <a:avLst/>
            <a:gdLst/>
            <a:ahLst/>
            <a:cxnLst>
              <a:cxn ang="0">
                <a:pos x="0" y="37"/>
              </a:cxn>
              <a:cxn ang="0">
                <a:pos x="6" y="37"/>
              </a:cxn>
              <a:cxn ang="0">
                <a:pos x="11" y="36"/>
              </a:cxn>
              <a:cxn ang="0">
                <a:pos x="16" y="35"/>
              </a:cxn>
              <a:cxn ang="0">
                <a:pos x="19" y="33"/>
              </a:cxn>
              <a:cxn ang="0">
                <a:pos x="26" y="28"/>
              </a:cxn>
              <a:cxn ang="0">
                <a:pos x="31" y="22"/>
              </a:cxn>
              <a:cxn ang="0">
                <a:pos x="37" y="16"/>
              </a:cxn>
              <a:cxn ang="0">
                <a:pos x="41" y="10"/>
              </a:cxn>
              <a:cxn ang="0">
                <a:pos x="46" y="5"/>
              </a:cxn>
              <a:cxn ang="0">
                <a:pos x="53" y="0"/>
              </a:cxn>
              <a:cxn ang="0">
                <a:pos x="57" y="3"/>
              </a:cxn>
              <a:cxn ang="0">
                <a:pos x="62" y="7"/>
              </a:cxn>
              <a:cxn ang="0">
                <a:pos x="64" y="10"/>
              </a:cxn>
              <a:cxn ang="0">
                <a:pos x="66" y="14"/>
              </a:cxn>
              <a:cxn ang="0">
                <a:pos x="69" y="22"/>
              </a:cxn>
              <a:cxn ang="0">
                <a:pos x="72" y="32"/>
              </a:cxn>
              <a:cxn ang="0">
                <a:pos x="73" y="40"/>
              </a:cxn>
              <a:cxn ang="0">
                <a:pos x="74" y="49"/>
              </a:cxn>
              <a:cxn ang="0">
                <a:pos x="76" y="58"/>
              </a:cxn>
              <a:cxn ang="0">
                <a:pos x="79" y="67"/>
              </a:cxn>
              <a:cxn ang="0">
                <a:pos x="79" y="98"/>
              </a:cxn>
              <a:cxn ang="0">
                <a:pos x="68" y="115"/>
              </a:cxn>
              <a:cxn ang="0">
                <a:pos x="59" y="129"/>
              </a:cxn>
              <a:cxn ang="0">
                <a:pos x="53" y="136"/>
              </a:cxn>
              <a:cxn ang="0">
                <a:pos x="50" y="144"/>
              </a:cxn>
              <a:cxn ang="0">
                <a:pos x="48" y="151"/>
              </a:cxn>
              <a:cxn ang="0">
                <a:pos x="46" y="160"/>
              </a:cxn>
              <a:cxn ang="0">
                <a:pos x="40" y="155"/>
              </a:cxn>
              <a:cxn ang="0">
                <a:pos x="33" y="150"/>
              </a:cxn>
              <a:cxn ang="0">
                <a:pos x="28" y="144"/>
              </a:cxn>
              <a:cxn ang="0">
                <a:pos x="22" y="137"/>
              </a:cxn>
              <a:cxn ang="0">
                <a:pos x="18" y="130"/>
              </a:cxn>
              <a:cxn ang="0">
                <a:pos x="15" y="123"/>
              </a:cxn>
              <a:cxn ang="0">
                <a:pos x="11" y="115"/>
              </a:cxn>
              <a:cxn ang="0">
                <a:pos x="8" y="108"/>
              </a:cxn>
              <a:cxn ang="0">
                <a:pos x="4" y="91"/>
              </a:cxn>
              <a:cxn ang="0">
                <a:pos x="1" y="73"/>
              </a:cxn>
              <a:cxn ang="0">
                <a:pos x="0" y="55"/>
              </a:cxn>
              <a:cxn ang="0">
                <a:pos x="0" y="37"/>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sz="800">
              <a:solidFill>
                <a:prstClr val="black"/>
              </a:solidFill>
              <a:latin typeface="Arial" pitchFamily="34" charset="0"/>
              <a:cs typeface="Arial" pitchFamily="34" charset="0"/>
            </a:endParaRPr>
          </a:p>
        </p:txBody>
      </p:sp>
      <p:cxnSp>
        <p:nvCxnSpPr>
          <p:cNvPr id="678" name="Straight Connector 677"/>
          <p:cNvCxnSpPr/>
          <p:nvPr/>
        </p:nvCxnSpPr>
        <p:spPr>
          <a:xfrm flipH="1">
            <a:off x="2597385" y="3223619"/>
            <a:ext cx="145167" cy="43456"/>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0" name="Straight Connector 709"/>
          <p:cNvCxnSpPr/>
          <p:nvPr/>
        </p:nvCxnSpPr>
        <p:spPr>
          <a:xfrm flipV="1">
            <a:off x="3743102" y="3307588"/>
            <a:ext cx="243110" cy="188315"/>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1" name="Freeform 317"/>
          <p:cNvSpPr>
            <a:spLocks/>
          </p:cNvSpPr>
          <p:nvPr>
            <p:custDataLst>
              <p:tags r:id="rId414"/>
            </p:custDataLst>
          </p:nvPr>
        </p:nvSpPr>
        <p:spPr bwMode="auto">
          <a:xfrm>
            <a:off x="5076056" y="4090343"/>
            <a:ext cx="46037" cy="58737"/>
          </a:xfrm>
          <a:custGeom>
            <a:avLst/>
            <a:gdLst/>
            <a:ahLst/>
            <a:cxnLst>
              <a:cxn ang="0">
                <a:pos x="46" y="2"/>
              </a:cxn>
              <a:cxn ang="0">
                <a:pos x="56" y="2"/>
              </a:cxn>
              <a:cxn ang="0">
                <a:pos x="66" y="3"/>
              </a:cxn>
              <a:cxn ang="0">
                <a:pos x="74" y="4"/>
              </a:cxn>
              <a:cxn ang="0">
                <a:pos x="84" y="6"/>
              </a:cxn>
              <a:cxn ang="0">
                <a:pos x="92" y="9"/>
              </a:cxn>
              <a:cxn ang="0">
                <a:pos x="100" y="12"/>
              </a:cxn>
              <a:cxn ang="0">
                <a:pos x="106" y="16"/>
              </a:cxn>
              <a:cxn ang="0">
                <a:pos x="112" y="20"/>
              </a:cxn>
              <a:cxn ang="0">
                <a:pos x="110" y="22"/>
              </a:cxn>
              <a:cxn ang="0">
                <a:pos x="105" y="23"/>
              </a:cxn>
              <a:cxn ang="0">
                <a:pos x="101" y="25"/>
              </a:cxn>
              <a:cxn ang="0">
                <a:pos x="95" y="25"/>
              </a:cxn>
              <a:cxn ang="0">
                <a:pos x="87" y="26"/>
              </a:cxn>
              <a:cxn ang="0">
                <a:pos x="79" y="26"/>
              </a:cxn>
              <a:cxn ang="0">
                <a:pos x="66" y="24"/>
              </a:cxn>
              <a:cxn ang="0">
                <a:pos x="41" y="19"/>
              </a:cxn>
              <a:cxn ang="0">
                <a:pos x="16" y="13"/>
              </a:cxn>
              <a:cxn ang="0">
                <a:pos x="0" y="8"/>
              </a:cxn>
              <a:cxn ang="0">
                <a:pos x="5" y="4"/>
              </a:cxn>
              <a:cxn ang="0">
                <a:pos x="11" y="2"/>
              </a:cxn>
              <a:cxn ang="0">
                <a:pos x="18" y="1"/>
              </a:cxn>
              <a:cxn ang="0">
                <a:pos x="25" y="0"/>
              </a:cxn>
              <a:cxn ang="0">
                <a:pos x="37" y="1"/>
              </a:cxn>
              <a:cxn ang="0">
                <a:pos x="46" y="2"/>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chemeClr val="bg1">
              <a:lumMod val="65000"/>
            </a:schemeClr>
          </a:solidFill>
          <a:ln w="9525" cap="flat" cmpd="sng">
            <a:solidFill>
              <a:srgbClr val="FFFFFF"/>
            </a:solidFill>
            <a:prstDash val="solid"/>
            <a:round/>
            <a:headEnd type="none" w="med" len="med"/>
            <a:tailEnd type="none" w="med" len="med"/>
          </a:ln>
          <a:effectLst/>
        </p:spPr>
        <p:txBody>
          <a:bodyPr/>
          <a:lstStyle/>
          <a:p>
            <a:endParaRPr lang="en-US" sz="800">
              <a:solidFill>
                <a:prstClr val="black"/>
              </a:solidFill>
              <a:latin typeface="Arial" pitchFamily="34" charset="0"/>
              <a:cs typeface="Arial" pitchFamily="34" charset="0"/>
            </a:endParaRPr>
          </a:p>
        </p:txBody>
      </p:sp>
      <p:cxnSp>
        <p:nvCxnSpPr>
          <p:cNvPr id="713" name="Straight Connector 712"/>
          <p:cNvCxnSpPr/>
          <p:nvPr/>
        </p:nvCxnSpPr>
        <p:spPr>
          <a:xfrm flipH="1" flipV="1">
            <a:off x="4948239" y="4149726"/>
            <a:ext cx="268286" cy="50799"/>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7" name="Straight Connector 716"/>
          <p:cNvCxnSpPr/>
          <p:nvPr/>
        </p:nvCxnSpPr>
        <p:spPr>
          <a:xfrm>
            <a:off x="2155470" y="4294467"/>
            <a:ext cx="424217" cy="112276"/>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7" name="Rectangle 666"/>
          <p:cNvSpPr/>
          <p:nvPr/>
        </p:nvSpPr>
        <p:spPr>
          <a:xfrm>
            <a:off x="2914327" y="285909"/>
            <a:ext cx="3824733" cy="400110"/>
          </a:xfrm>
          <a:prstGeom prst="rect">
            <a:avLst/>
          </a:prstGeom>
        </p:spPr>
        <p:txBody>
          <a:bodyPr wrap="square">
            <a:spAutoFit/>
          </a:bodyPr>
          <a:lstStyle/>
          <a:p>
            <a:pPr algn="ctr"/>
            <a:r>
              <a:rPr lang="en-GB" sz="2000" b="1" dirty="0" smtClean="0">
                <a:solidFill>
                  <a:prstClr val="black"/>
                </a:solidFill>
                <a:latin typeface="+mn-lt"/>
                <a:cs typeface="Arial" pitchFamily="34" charset="0"/>
              </a:rPr>
              <a:t>SAI PMF Pilot Phase 1 &amp; 2</a:t>
            </a:r>
            <a:endParaRPr lang="en-GB" sz="2000" b="1" dirty="0">
              <a:solidFill>
                <a:prstClr val="black"/>
              </a:solidFill>
              <a:latin typeface="+mn-lt"/>
              <a:cs typeface="Arial" pitchFamily="34" charset="0"/>
            </a:endParaRPr>
          </a:p>
        </p:txBody>
      </p:sp>
      <p:sp>
        <p:nvSpPr>
          <p:cNvPr id="670" name="Rounded Rectangle 669"/>
          <p:cNvSpPr/>
          <p:nvPr/>
        </p:nvSpPr>
        <p:spPr>
          <a:xfrm>
            <a:off x="4430754" y="5949278"/>
            <a:ext cx="1260000" cy="540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1200" b="1" dirty="0" smtClean="0">
                <a:solidFill>
                  <a:prstClr val="black"/>
                </a:solidFill>
                <a:latin typeface="Arial" pitchFamily="34" charset="0"/>
                <a:cs typeface="Arial" pitchFamily="34" charset="0"/>
              </a:rPr>
              <a:t>Final report</a:t>
            </a:r>
            <a:endParaRPr lang="en-US" sz="1200" dirty="0">
              <a:solidFill>
                <a:prstClr val="black"/>
              </a:solidFill>
              <a:latin typeface="Arial" pitchFamily="34" charset="0"/>
              <a:cs typeface="Arial" pitchFamily="34" charset="0"/>
            </a:endParaRPr>
          </a:p>
        </p:txBody>
      </p:sp>
      <p:sp>
        <p:nvSpPr>
          <p:cNvPr id="671" name="Rounded Rectangle 670"/>
          <p:cNvSpPr/>
          <p:nvPr/>
        </p:nvSpPr>
        <p:spPr>
          <a:xfrm>
            <a:off x="5842676" y="5949279"/>
            <a:ext cx="1260000" cy="54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1200" b="1" dirty="0" smtClean="0">
                <a:solidFill>
                  <a:prstClr val="black"/>
                </a:solidFill>
                <a:latin typeface="Arial" pitchFamily="34" charset="0"/>
                <a:cs typeface="Arial" pitchFamily="34" charset="0"/>
              </a:rPr>
              <a:t>Draft report</a:t>
            </a:r>
            <a:endParaRPr lang="en-US" sz="1200" dirty="0">
              <a:solidFill>
                <a:prstClr val="black"/>
              </a:solidFill>
              <a:latin typeface="Arial" pitchFamily="34" charset="0"/>
              <a:cs typeface="Arial" pitchFamily="34" charset="0"/>
            </a:endParaRPr>
          </a:p>
        </p:txBody>
      </p:sp>
      <p:sp>
        <p:nvSpPr>
          <p:cNvPr id="672" name="Rounded Rectangle 671"/>
          <p:cNvSpPr/>
          <p:nvPr/>
        </p:nvSpPr>
        <p:spPr>
          <a:xfrm>
            <a:off x="7262019" y="5949279"/>
            <a:ext cx="1260000" cy="540000"/>
          </a:xfrm>
          <a:prstGeom prst="roundRect">
            <a:avLst/>
          </a:prstGeom>
          <a:solidFill>
            <a:srgbClr val="99009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1200" b="1" dirty="0" err="1">
                <a:solidFill>
                  <a:prstClr val="black"/>
                </a:solidFill>
                <a:latin typeface="Arial" pitchFamily="34" charset="0"/>
                <a:cs typeface="Arial" pitchFamily="34" charset="0"/>
              </a:rPr>
              <a:t>A</a:t>
            </a:r>
            <a:r>
              <a:rPr lang="nb-NO" sz="1200" b="1" dirty="0" err="1" smtClean="0">
                <a:solidFill>
                  <a:prstClr val="black"/>
                </a:solidFill>
                <a:latin typeface="Arial" pitchFamily="34" charset="0"/>
                <a:cs typeface="Arial" pitchFamily="34" charset="0"/>
              </a:rPr>
              <a:t>ssessment</a:t>
            </a:r>
            <a:r>
              <a:rPr lang="nb-NO" sz="1200" b="1" dirty="0" smtClean="0">
                <a:solidFill>
                  <a:prstClr val="black"/>
                </a:solidFill>
                <a:latin typeface="Arial" pitchFamily="34" charset="0"/>
                <a:cs typeface="Arial" pitchFamily="34" charset="0"/>
              </a:rPr>
              <a:t> </a:t>
            </a:r>
            <a:r>
              <a:rPr lang="nb-NO" sz="1200" b="1" dirty="0" err="1" smtClean="0">
                <a:solidFill>
                  <a:prstClr val="black"/>
                </a:solidFill>
                <a:latin typeface="Arial" pitchFamily="34" charset="0"/>
                <a:cs typeface="Arial" pitchFamily="34" charset="0"/>
              </a:rPr>
              <a:t>decided</a:t>
            </a:r>
            <a:r>
              <a:rPr lang="nb-NO" sz="1200" b="1" dirty="0" smtClean="0">
                <a:solidFill>
                  <a:prstClr val="black"/>
                </a:solidFill>
                <a:latin typeface="Arial" pitchFamily="34" charset="0"/>
                <a:cs typeface="Arial" pitchFamily="34" charset="0"/>
              </a:rPr>
              <a:t> by head of SAI</a:t>
            </a:r>
            <a:endParaRPr lang="en-US" sz="1200" dirty="0">
              <a:solidFill>
                <a:prstClr val="black"/>
              </a:solidFill>
              <a:latin typeface="Arial" pitchFamily="34" charset="0"/>
              <a:cs typeface="Arial" pitchFamily="34" charset="0"/>
            </a:endParaRPr>
          </a:p>
        </p:txBody>
      </p:sp>
      <p:sp>
        <p:nvSpPr>
          <p:cNvPr id="712" name="TextBox 711"/>
          <p:cNvSpPr txBox="1"/>
          <p:nvPr/>
        </p:nvSpPr>
        <p:spPr>
          <a:xfrm>
            <a:off x="1756643" y="3081000"/>
            <a:ext cx="784441" cy="215444"/>
          </a:xfrm>
          <a:prstGeom prst="rect">
            <a:avLst/>
          </a:prstGeom>
          <a:noFill/>
        </p:spPr>
        <p:txBody>
          <a:bodyPr wrap="square" rtlCol="0">
            <a:spAutoFit/>
          </a:bodyPr>
          <a:lstStyle/>
          <a:p>
            <a:pPr algn="ctr"/>
            <a:r>
              <a:rPr lang="nb-NO" sz="800" b="1" dirty="0" smtClean="0">
                <a:solidFill>
                  <a:srgbClr val="990099"/>
                </a:solidFill>
                <a:latin typeface="Arial" pitchFamily="34" charset="0"/>
                <a:cs typeface="Arial" pitchFamily="34" charset="0"/>
              </a:rPr>
              <a:t>Honduras</a:t>
            </a:r>
            <a:endParaRPr lang="en-US" sz="800" b="1" dirty="0">
              <a:solidFill>
                <a:srgbClr val="990099"/>
              </a:solidFill>
              <a:latin typeface="Arial" pitchFamily="34" charset="0"/>
              <a:cs typeface="Arial" pitchFamily="34" charset="0"/>
            </a:endParaRPr>
          </a:p>
        </p:txBody>
      </p:sp>
      <p:sp>
        <p:nvSpPr>
          <p:cNvPr id="718" name="TextBox 717"/>
          <p:cNvSpPr txBox="1"/>
          <p:nvPr/>
        </p:nvSpPr>
        <p:spPr>
          <a:xfrm>
            <a:off x="1555852" y="3823265"/>
            <a:ext cx="548444" cy="215444"/>
          </a:xfrm>
          <a:prstGeom prst="rect">
            <a:avLst/>
          </a:prstGeom>
          <a:noFill/>
        </p:spPr>
        <p:txBody>
          <a:bodyPr wrap="square" rtlCol="0">
            <a:spAutoFit/>
          </a:bodyPr>
          <a:lstStyle/>
          <a:p>
            <a:pPr algn="ctr"/>
            <a:r>
              <a:rPr lang="nb-NO" sz="800" b="1" dirty="0" smtClean="0">
                <a:solidFill>
                  <a:srgbClr val="00B050"/>
                </a:solidFill>
                <a:latin typeface="Arial" pitchFamily="34" charset="0"/>
                <a:cs typeface="Arial" pitchFamily="34" charset="0"/>
              </a:rPr>
              <a:t>Peru</a:t>
            </a:r>
            <a:endParaRPr lang="en-US" sz="800" b="1" dirty="0">
              <a:solidFill>
                <a:srgbClr val="00B050"/>
              </a:solidFill>
              <a:latin typeface="Arial" pitchFamily="34" charset="0"/>
              <a:cs typeface="Arial" pitchFamily="34" charset="0"/>
            </a:endParaRPr>
          </a:p>
        </p:txBody>
      </p:sp>
      <p:sp>
        <p:nvSpPr>
          <p:cNvPr id="720" name="TextBox 719"/>
          <p:cNvSpPr txBox="1"/>
          <p:nvPr/>
        </p:nvSpPr>
        <p:spPr>
          <a:xfrm>
            <a:off x="4222378" y="2360613"/>
            <a:ext cx="648072" cy="215444"/>
          </a:xfrm>
          <a:prstGeom prst="rect">
            <a:avLst/>
          </a:prstGeom>
          <a:noFill/>
        </p:spPr>
        <p:txBody>
          <a:bodyPr wrap="square" rtlCol="0">
            <a:spAutoFit/>
          </a:bodyPr>
          <a:lstStyle/>
          <a:p>
            <a:pPr algn="ctr"/>
            <a:r>
              <a:rPr lang="nb-NO" sz="800" b="1" dirty="0" err="1" smtClean="0">
                <a:solidFill>
                  <a:srgbClr val="990099"/>
                </a:solidFill>
                <a:latin typeface="Arial" pitchFamily="34" charset="0"/>
                <a:cs typeface="Arial" pitchFamily="34" charset="0"/>
              </a:rPr>
              <a:t>Cyprus</a:t>
            </a:r>
            <a:endParaRPr lang="en-US" sz="800" b="1" dirty="0">
              <a:solidFill>
                <a:srgbClr val="990099"/>
              </a:solidFill>
              <a:latin typeface="Arial" pitchFamily="34" charset="0"/>
              <a:cs typeface="Arial" pitchFamily="34" charset="0"/>
            </a:endParaRPr>
          </a:p>
        </p:txBody>
      </p:sp>
      <p:sp>
        <p:nvSpPr>
          <p:cNvPr id="723" name="TextBox 722"/>
          <p:cNvSpPr txBox="1"/>
          <p:nvPr/>
        </p:nvSpPr>
        <p:spPr>
          <a:xfrm>
            <a:off x="2391237" y="3209743"/>
            <a:ext cx="1213643" cy="215444"/>
          </a:xfrm>
          <a:prstGeom prst="rect">
            <a:avLst/>
          </a:prstGeom>
          <a:noFill/>
        </p:spPr>
        <p:txBody>
          <a:bodyPr wrap="square" rtlCol="0">
            <a:spAutoFit/>
          </a:bodyPr>
          <a:lstStyle/>
          <a:p>
            <a:pPr algn="ctr"/>
            <a:r>
              <a:rPr lang="nb-NO" sz="800" b="1" dirty="0" smtClean="0">
                <a:solidFill>
                  <a:srgbClr val="990099"/>
                </a:solidFill>
                <a:latin typeface="Arial" pitchFamily="34" charset="0"/>
                <a:cs typeface="Arial" pitchFamily="34" charset="0"/>
              </a:rPr>
              <a:t>Trinidad and Tobago</a:t>
            </a:r>
            <a:endParaRPr lang="en-US" sz="800" b="1" dirty="0">
              <a:solidFill>
                <a:srgbClr val="990099"/>
              </a:solidFill>
              <a:latin typeface="Arial" pitchFamily="34" charset="0"/>
              <a:cs typeface="Arial" pitchFamily="34" charset="0"/>
            </a:endParaRPr>
          </a:p>
        </p:txBody>
      </p:sp>
      <p:sp>
        <p:nvSpPr>
          <p:cNvPr id="725" name="TextBox 724"/>
          <p:cNvSpPr txBox="1"/>
          <p:nvPr/>
        </p:nvSpPr>
        <p:spPr>
          <a:xfrm>
            <a:off x="8178800" y="3968750"/>
            <a:ext cx="936104" cy="215444"/>
          </a:xfrm>
          <a:prstGeom prst="rect">
            <a:avLst/>
          </a:prstGeom>
          <a:noFill/>
        </p:spPr>
        <p:txBody>
          <a:bodyPr wrap="square" rtlCol="0">
            <a:spAutoFit/>
          </a:bodyPr>
          <a:lstStyle/>
          <a:p>
            <a:pPr algn="ctr"/>
            <a:r>
              <a:rPr lang="nb-NO" sz="800" b="1" dirty="0" smtClean="0">
                <a:solidFill>
                  <a:srgbClr val="00B050"/>
                </a:solidFill>
                <a:latin typeface="Arial" pitchFamily="34" charset="0"/>
                <a:cs typeface="Arial" pitchFamily="34" charset="0"/>
              </a:rPr>
              <a:t>Cook Islands</a:t>
            </a:r>
            <a:endParaRPr lang="en-US" sz="800" b="1" dirty="0">
              <a:solidFill>
                <a:srgbClr val="00B050"/>
              </a:solidFill>
              <a:latin typeface="Arial" pitchFamily="34" charset="0"/>
              <a:cs typeface="Arial" pitchFamily="34" charset="0"/>
            </a:endParaRPr>
          </a:p>
        </p:txBody>
      </p:sp>
      <p:sp>
        <p:nvSpPr>
          <p:cNvPr id="727" name="TextBox 726"/>
          <p:cNvSpPr txBox="1"/>
          <p:nvPr/>
        </p:nvSpPr>
        <p:spPr>
          <a:xfrm>
            <a:off x="1545431" y="4186693"/>
            <a:ext cx="681416" cy="215444"/>
          </a:xfrm>
          <a:prstGeom prst="rect">
            <a:avLst/>
          </a:prstGeom>
          <a:noFill/>
        </p:spPr>
        <p:txBody>
          <a:bodyPr wrap="square" rtlCol="0">
            <a:spAutoFit/>
          </a:bodyPr>
          <a:lstStyle/>
          <a:p>
            <a:pPr algn="ctr"/>
            <a:r>
              <a:rPr lang="nb-NO" sz="800" b="1" dirty="0" smtClean="0">
                <a:solidFill>
                  <a:srgbClr val="990099"/>
                </a:solidFill>
                <a:latin typeface="Arial" pitchFamily="34" charset="0"/>
                <a:cs typeface="Arial" pitchFamily="34" charset="0"/>
              </a:rPr>
              <a:t>Paraguay</a:t>
            </a:r>
            <a:endParaRPr lang="en-US" sz="800" b="1" dirty="0">
              <a:solidFill>
                <a:srgbClr val="990099"/>
              </a:solidFill>
              <a:latin typeface="Arial" pitchFamily="34" charset="0"/>
              <a:cs typeface="Arial" pitchFamily="34" charset="0"/>
            </a:endParaRPr>
          </a:p>
        </p:txBody>
      </p:sp>
      <p:sp>
        <p:nvSpPr>
          <p:cNvPr id="730" name="TextBox 729"/>
          <p:cNvSpPr txBox="1"/>
          <p:nvPr/>
        </p:nvSpPr>
        <p:spPr>
          <a:xfrm>
            <a:off x="2877728" y="3339330"/>
            <a:ext cx="875122" cy="215444"/>
          </a:xfrm>
          <a:prstGeom prst="rect">
            <a:avLst/>
          </a:prstGeom>
          <a:noFill/>
        </p:spPr>
        <p:txBody>
          <a:bodyPr wrap="square" rtlCol="0">
            <a:spAutoFit/>
          </a:bodyPr>
          <a:lstStyle/>
          <a:p>
            <a:pPr algn="ctr"/>
            <a:r>
              <a:rPr lang="nb-NO" sz="800" b="1" dirty="0" smtClean="0">
                <a:solidFill>
                  <a:srgbClr val="FF0000"/>
                </a:solidFill>
                <a:latin typeface="Arial" pitchFamily="34" charset="0"/>
                <a:cs typeface="Arial" pitchFamily="34" charset="0"/>
              </a:rPr>
              <a:t>Sierra Leone</a:t>
            </a:r>
            <a:endParaRPr lang="en-US" sz="800" b="1" dirty="0">
              <a:solidFill>
                <a:srgbClr val="FF0000"/>
              </a:solidFill>
              <a:latin typeface="Arial" pitchFamily="34" charset="0"/>
              <a:cs typeface="Arial" pitchFamily="34" charset="0"/>
            </a:endParaRPr>
          </a:p>
        </p:txBody>
      </p:sp>
      <p:sp>
        <p:nvSpPr>
          <p:cNvPr id="731" name="TextBox 730"/>
          <p:cNvSpPr txBox="1"/>
          <p:nvPr/>
        </p:nvSpPr>
        <p:spPr>
          <a:xfrm>
            <a:off x="3570045" y="1457081"/>
            <a:ext cx="792088" cy="215444"/>
          </a:xfrm>
          <a:prstGeom prst="rect">
            <a:avLst/>
          </a:prstGeom>
          <a:noFill/>
        </p:spPr>
        <p:txBody>
          <a:bodyPr wrap="square" rtlCol="0">
            <a:spAutoFit/>
          </a:bodyPr>
          <a:lstStyle/>
          <a:p>
            <a:pPr algn="ctr"/>
            <a:r>
              <a:rPr lang="nb-NO" sz="800" b="1" dirty="0" smtClean="0">
                <a:solidFill>
                  <a:srgbClr val="00B050"/>
                </a:solidFill>
                <a:latin typeface="Arial" pitchFamily="34" charset="0"/>
                <a:cs typeface="Arial" pitchFamily="34" charset="0"/>
              </a:rPr>
              <a:t>Norway</a:t>
            </a:r>
            <a:endParaRPr lang="en-US" sz="800" b="1" dirty="0">
              <a:solidFill>
                <a:srgbClr val="00B050"/>
              </a:solidFill>
              <a:latin typeface="Arial" pitchFamily="34" charset="0"/>
              <a:cs typeface="Arial" pitchFamily="34" charset="0"/>
            </a:endParaRPr>
          </a:p>
        </p:txBody>
      </p:sp>
      <p:sp>
        <p:nvSpPr>
          <p:cNvPr id="735" name="TextBox 734"/>
          <p:cNvSpPr txBox="1"/>
          <p:nvPr/>
        </p:nvSpPr>
        <p:spPr>
          <a:xfrm>
            <a:off x="5284788" y="3232107"/>
            <a:ext cx="576064" cy="215444"/>
          </a:xfrm>
          <a:prstGeom prst="rect">
            <a:avLst/>
          </a:prstGeom>
          <a:noFill/>
        </p:spPr>
        <p:txBody>
          <a:bodyPr wrap="square" rtlCol="0">
            <a:spAutoFit/>
          </a:bodyPr>
          <a:lstStyle/>
          <a:p>
            <a:pPr algn="ctr"/>
            <a:r>
              <a:rPr lang="nb-NO" sz="800" b="1" dirty="0" smtClean="0">
                <a:solidFill>
                  <a:srgbClr val="FF0000"/>
                </a:solidFill>
                <a:latin typeface="Arial" pitchFamily="34" charset="0"/>
                <a:cs typeface="Arial" pitchFamily="34" charset="0"/>
              </a:rPr>
              <a:t>Djibouti</a:t>
            </a:r>
            <a:endParaRPr lang="en-US" sz="800" b="1" dirty="0">
              <a:solidFill>
                <a:srgbClr val="FF0000"/>
              </a:solidFill>
              <a:latin typeface="Arial" pitchFamily="34" charset="0"/>
              <a:cs typeface="Arial" pitchFamily="34" charset="0"/>
            </a:endParaRPr>
          </a:p>
        </p:txBody>
      </p:sp>
      <p:cxnSp>
        <p:nvCxnSpPr>
          <p:cNvPr id="736" name="Straight Connector 735"/>
          <p:cNvCxnSpPr/>
          <p:nvPr/>
        </p:nvCxnSpPr>
        <p:spPr>
          <a:xfrm flipH="1" flipV="1">
            <a:off x="5071549" y="3269779"/>
            <a:ext cx="329126" cy="60796"/>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9" name="TextBox 738"/>
          <p:cNvSpPr txBox="1"/>
          <p:nvPr/>
        </p:nvSpPr>
        <p:spPr>
          <a:xfrm>
            <a:off x="2608002" y="2408466"/>
            <a:ext cx="1783779" cy="215444"/>
          </a:xfrm>
          <a:prstGeom prst="rect">
            <a:avLst/>
          </a:prstGeom>
          <a:noFill/>
        </p:spPr>
        <p:txBody>
          <a:bodyPr wrap="square" rtlCol="0">
            <a:spAutoFit/>
          </a:bodyPr>
          <a:lstStyle/>
          <a:p>
            <a:pPr algn="ctr"/>
            <a:r>
              <a:rPr lang="nb-NO" sz="800" b="1" dirty="0" smtClean="0">
                <a:solidFill>
                  <a:srgbClr val="FF0000"/>
                </a:solidFill>
                <a:latin typeface="Arial" pitchFamily="34" charset="0"/>
                <a:cs typeface="Arial" pitchFamily="34" charset="0"/>
              </a:rPr>
              <a:t>Slovak Republic</a:t>
            </a:r>
            <a:endParaRPr lang="en-US" sz="800" b="1" dirty="0">
              <a:solidFill>
                <a:srgbClr val="FF0000"/>
              </a:solidFill>
              <a:latin typeface="Arial" pitchFamily="34" charset="0"/>
              <a:cs typeface="Arial" pitchFamily="34" charset="0"/>
            </a:endParaRPr>
          </a:p>
        </p:txBody>
      </p:sp>
      <p:sp>
        <p:nvSpPr>
          <p:cNvPr id="740" name="TextBox 739"/>
          <p:cNvSpPr txBox="1"/>
          <p:nvPr/>
        </p:nvSpPr>
        <p:spPr>
          <a:xfrm>
            <a:off x="4378061" y="1211743"/>
            <a:ext cx="650480" cy="215444"/>
          </a:xfrm>
          <a:prstGeom prst="rect">
            <a:avLst/>
          </a:prstGeom>
          <a:noFill/>
        </p:spPr>
        <p:txBody>
          <a:bodyPr wrap="square" rtlCol="0">
            <a:spAutoFit/>
          </a:bodyPr>
          <a:lstStyle/>
          <a:p>
            <a:pPr algn="ctr"/>
            <a:r>
              <a:rPr lang="nb-NO" sz="800" b="1" dirty="0" smtClean="0">
                <a:solidFill>
                  <a:srgbClr val="FF0000"/>
                </a:solidFill>
                <a:latin typeface="Arial" pitchFamily="34" charset="0"/>
                <a:cs typeface="Arial" pitchFamily="34" charset="0"/>
              </a:rPr>
              <a:t>Latvia</a:t>
            </a:r>
            <a:endParaRPr lang="en-US" sz="800" b="1" dirty="0">
              <a:solidFill>
                <a:srgbClr val="FF0000"/>
              </a:solidFill>
              <a:latin typeface="Arial" pitchFamily="34" charset="0"/>
              <a:cs typeface="Arial" pitchFamily="34" charset="0"/>
            </a:endParaRPr>
          </a:p>
        </p:txBody>
      </p:sp>
      <p:cxnSp>
        <p:nvCxnSpPr>
          <p:cNvPr id="746" name="Straight Connector 745"/>
          <p:cNvCxnSpPr>
            <a:stCxn id="740" idx="2"/>
          </p:cNvCxnSpPr>
          <p:nvPr/>
        </p:nvCxnSpPr>
        <p:spPr>
          <a:xfrm flipH="1">
            <a:off x="4542631" y="1427187"/>
            <a:ext cx="160670" cy="461938"/>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7" name="Straight Connector 746"/>
          <p:cNvCxnSpPr>
            <a:endCxn id="2391" idx="38"/>
          </p:cNvCxnSpPr>
          <p:nvPr/>
        </p:nvCxnSpPr>
        <p:spPr>
          <a:xfrm flipV="1">
            <a:off x="3870325" y="2136793"/>
            <a:ext cx="501988" cy="357170"/>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24497" y="5805264"/>
            <a:ext cx="3855973" cy="6840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smtClean="0">
                <a:solidFill>
                  <a:schemeClr val="tx1"/>
                </a:solidFill>
              </a:rPr>
              <a:t>Full </a:t>
            </a:r>
            <a:r>
              <a:rPr lang="nb-NO" sz="1200" dirty="0" err="1" smtClean="0">
                <a:solidFill>
                  <a:schemeClr val="tx1"/>
                </a:solidFill>
              </a:rPr>
              <a:t>color</a:t>
            </a:r>
            <a:r>
              <a:rPr lang="nb-NO" sz="1200" smtClean="0">
                <a:solidFill>
                  <a:schemeClr val="tx1"/>
                </a:solidFill>
              </a:rPr>
              <a:t>: based</a:t>
            </a:r>
            <a:r>
              <a:rPr lang="nb-NO" sz="1200" dirty="0" smtClean="0">
                <a:solidFill>
                  <a:schemeClr val="tx1"/>
                </a:solidFill>
              </a:rPr>
              <a:t> on SAI PMF Pilot Version</a:t>
            </a:r>
          </a:p>
          <a:p>
            <a:pPr algn="ctr"/>
            <a:r>
              <a:rPr lang="nb-NO" sz="1200" dirty="0" smtClean="0">
                <a:solidFill>
                  <a:schemeClr val="tx1"/>
                </a:solidFill>
              </a:rPr>
              <a:t>Gradient </a:t>
            </a:r>
            <a:r>
              <a:rPr lang="nb-NO" sz="1200" dirty="0" err="1" smtClean="0">
                <a:solidFill>
                  <a:schemeClr val="tx1"/>
                </a:solidFill>
              </a:rPr>
              <a:t>color</a:t>
            </a:r>
            <a:r>
              <a:rPr lang="nb-NO" sz="1200" dirty="0" smtClean="0">
                <a:solidFill>
                  <a:schemeClr val="tx1"/>
                </a:solidFill>
              </a:rPr>
              <a:t>: </a:t>
            </a:r>
            <a:r>
              <a:rPr lang="nb-NO" sz="1200" dirty="0" err="1" smtClean="0">
                <a:solidFill>
                  <a:schemeClr val="tx1"/>
                </a:solidFill>
              </a:rPr>
              <a:t>based</a:t>
            </a:r>
            <a:r>
              <a:rPr lang="nb-NO" sz="1200" dirty="0" smtClean="0">
                <a:solidFill>
                  <a:schemeClr val="tx1"/>
                </a:solidFill>
              </a:rPr>
              <a:t> on </a:t>
            </a:r>
            <a:r>
              <a:rPr lang="nb-NO" sz="1200" dirty="0" err="1" smtClean="0">
                <a:solidFill>
                  <a:schemeClr val="tx1"/>
                </a:solidFill>
              </a:rPr>
              <a:t>earlier</a:t>
            </a:r>
            <a:r>
              <a:rPr lang="nb-NO" sz="1200" dirty="0" smtClean="0">
                <a:solidFill>
                  <a:schemeClr val="tx1"/>
                </a:solidFill>
              </a:rPr>
              <a:t> </a:t>
            </a:r>
            <a:r>
              <a:rPr lang="nb-NO" sz="1200" dirty="0" err="1" smtClean="0">
                <a:solidFill>
                  <a:schemeClr val="tx1"/>
                </a:solidFill>
              </a:rPr>
              <a:t>versions</a:t>
            </a:r>
            <a:r>
              <a:rPr lang="nb-NO" sz="1200" dirty="0" smtClean="0">
                <a:solidFill>
                  <a:schemeClr val="tx1"/>
                </a:solidFill>
              </a:rPr>
              <a:t> of SAI PMF</a:t>
            </a:r>
            <a:endParaRPr lang="en-US" sz="1200" dirty="0">
              <a:solidFill>
                <a:schemeClr val="tx1"/>
              </a:solidFill>
            </a:endParaRPr>
          </a:p>
        </p:txBody>
      </p:sp>
      <p:sp>
        <p:nvSpPr>
          <p:cNvPr id="643" name="TextBox 642"/>
          <p:cNvSpPr txBox="1"/>
          <p:nvPr/>
        </p:nvSpPr>
        <p:spPr>
          <a:xfrm>
            <a:off x="4957763" y="4545806"/>
            <a:ext cx="936104" cy="215444"/>
          </a:xfrm>
          <a:prstGeom prst="rect">
            <a:avLst/>
          </a:prstGeom>
          <a:noFill/>
        </p:spPr>
        <p:txBody>
          <a:bodyPr wrap="square" rtlCol="0">
            <a:spAutoFit/>
          </a:bodyPr>
          <a:lstStyle/>
          <a:p>
            <a:pPr algn="ctr"/>
            <a:r>
              <a:rPr lang="nb-NO" sz="800" b="1" dirty="0" smtClean="0">
                <a:solidFill>
                  <a:srgbClr val="00B050"/>
                </a:solidFill>
                <a:latin typeface="Arial" pitchFamily="34" charset="0"/>
                <a:cs typeface="Arial" pitchFamily="34" charset="0"/>
              </a:rPr>
              <a:t>Swaziland</a:t>
            </a:r>
            <a:endParaRPr lang="en-US" sz="800" b="1" dirty="0">
              <a:solidFill>
                <a:srgbClr val="00B050"/>
              </a:solidFill>
              <a:latin typeface="Arial" pitchFamily="34" charset="0"/>
              <a:cs typeface="Arial" pitchFamily="34" charset="0"/>
            </a:endParaRPr>
          </a:p>
        </p:txBody>
      </p:sp>
      <p:cxnSp>
        <p:nvCxnSpPr>
          <p:cNvPr id="645" name="Straight Connector 644"/>
          <p:cNvCxnSpPr/>
          <p:nvPr/>
        </p:nvCxnSpPr>
        <p:spPr>
          <a:xfrm flipH="1" flipV="1">
            <a:off x="4815620" y="4503510"/>
            <a:ext cx="366836" cy="157652"/>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8" name="Freeform 647"/>
          <p:cNvSpPr/>
          <p:nvPr/>
        </p:nvSpPr>
        <p:spPr>
          <a:xfrm>
            <a:off x="4630738" y="3316288"/>
            <a:ext cx="279400" cy="228600"/>
          </a:xfrm>
          <a:custGeom>
            <a:avLst/>
            <a:gdLst>
              <a:gd name="connsiteX0" fmla="*/ 0 w 278607"/>
              <a:gd name="connsiteY0" fmla="*/ 80963 h 228600"/>
              <a:gd name="connsiteX1" fmla="*/ 50007 w 278607"/>
              <a:gd name="connsiteY1" fmla="*/ 45244 h 228600"/>
              <a:gd name="connsiteX2" fmla="*/ 69057 w 278607"/>
              <a:gd name="connsiteY2" fmla="*/ 54769 h 228600"/>
              <a:gd name="connsiteX3" fmla="*/ 71438 w 278607"/>
              <a:gd name="connsiteY3" fmla="*/ 69057 h 228600"/>
              <a:gd name="connsiteX4" fmla="*/ 95250 w 278607"/>
              <a:gd name="connsiteY4" fmla="*/ 73819 h 228600"/>
              <a:gd name="connsiteX5" fmla="*/ 95250 w 278607"/>
              <a:gd name="connsiteY5" fmla="*/ 73819 h 228600"/>
              <a:gd name="connsiteX6" fmla="*/ 123825 w 278607"/>
              <a:gd name="connsiteY6" fmla="*/ 61913 h 228600"/>
              <a:gd name="connsiteX7" fmla="*/ 130969 w 278607"/>
              <a:gd name="connsiteY7" fmla="*/ 42863 h 228600"/>
              <a:gd name="connsiteX8" fmla="*/ 138113 w 278607"/>
              <a:gd name="connsiteY8" fmla="*/ 21432 h 228600"/>
              <a:gd name="connsiteX9" fmla="*/ 152400 w 278607"/>
              <a:gd name="connsiteY9" fmla="*/ 7144 h 228600"/>
              <a:gd name="connsiteX10" fmla="*/ 173832 w 278607"/>
              <a:gd name="connsiteY10" fmla="*/ 0 h 228600"/>
              <a:gd name="connsiteX11" fmla="*/ 173832 w 278607"/>
              <a:gd name="connsiteY11" fmla="*/ 26194 h 228600"/>
              <a:gd name="connsiteX12" fmla="*/ 176213 w 278607"/>
              <a:gd name="connsiteY12" fmla="*/ 35719 h 228600"/>
              <a:gd name="connsiteX13" fmla="*/ 176213 w 278607"/>
              <a:gd name="connsiteY13" fmla="*/ 35719 h 228600"/>
              <a:gd name="connsiteX14" fmla="*/ 202407 w 278607"/>
              <a:gd name="connsiteY14" fmla="*/ 54769 h 228600"/>
              <a:gd name="connsiteX15" fmla="*/ 221457 w 278607"/>
              <a:gd name="connsiteY15" fmla="*/ 52388 h 228600"/>
              <a:gd name="connsiteX16" fmla="*/ 230982 w 278607"/>
              <a:gd name="connsiteY16" fmla="*/ 54769 h 228600"/>
              <a:gd name="connsiteX17" fmla="*/ 221457 w 278607"/>
              <a:gd name="connsiteY17" fmla="*/ 78582 h 228600"/>
              <a:gd name="connsiteX18" fmla="*/ 211932 w 278607"/>
              <a:gd name="connsiteY18" fmla="*/ 92869 h 228600"/>
              <a:gd name="connsiteX19" fmla="*/ 240507 w 278607"/>
              <a:gd name="connsiteY19" fmla="*/ 109538 h 228600"/>
              <a:gd name="connsiteX20" fmla="*/ 252413 w 278607"/>
              <a:gd name="connsiteY20" fmla="*/ 135732 h 228600"/>
              <a:gd name="connsiteX21" fmla="*/ 266700 w 278607"/>
              <a:gd name="connsiteY21" fmla="*/ 152400 h 228600"/>
              <a:gd name="connsiteX22" fmla="*/ 278607 w 278607"/>
              <a:gd name="connsiteY22" fmla="*/ 166688 h 228600"/>
              <a:gd name="connsiteX23" fmla="*/ 276225 w 278607"/>
              <a:gd name="connsiteY23" fmla="*/ 192882 h 228600"/>
              <a:gd name="connsiteX24" fmla="*/ 245269 w 278607"/>
              <a:gd name="connsiteY24" fmla="*/ 204788 h 228600"/>
              <a:gd name="connsiteX25" fmla="*/ 216694 w 278607"/>
              <a:gd name="connsiteY25" fmla="*/ 226219 h 228600"/>
              <a:gd name="connsiteX26" fmla="*/ 157163 w 278607"/>
              <a:gd name="connsiteY26" fmla="*/ 228600 h 228600"/>
              <a:gd name="connsiteX27" fmla="*/ 126207 w 278607"/>
              <a:gd name="connsiteY27" fmla="*/ 200025 h 228600"/>
              <a:gd name="connsiteX28" fmla="*/ 76200 w 278607"/>
              <a:gd name="connsiteY28" fmla="*/ 200025 h 228600"/>
              <a:gd name="connsiteX29" fmla="*/ 45244 w 278607"/>
              <a:gd name="connsiteY29" fmla="*/ 178594 h 228600"/>
              <a:gd name="connsiteX30" fmla="*/ 47625 w 278607"/>
              <a:gd name="connsiteY30" fmla="*/ 159544 h 228600"/>
              <a:gd name="connsiteX31" fmla="*/ 26194 w 278607"/>
              <a:gd name="connsiteY31" fmla="*/ 135732 h 228600"/>
              <a:gd name="connsiteX32" fmla="*/ 0 w 278607"/>
              <a:gd name="connsiteY32" fmla="*/ 8096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8607" h="228600">
                <a:moveTo>
                  <a:pt x="0" y="80963"/>
                </a:moveTo>
                <a:lnTo>
                  <a:pt x="50007" y="45244"/>
                </a:lnTo>
                <a:lnTo>
                  <a:pt x="69057" y="54769"/>
                </a:lnTo>
                <a:lnTo>
                  <a:pt x="71438" y="69057"/>
                </a:lnTo>
                <a:lnTo>
                  <a:pt x="95250" y="73819"/>
                </a:lnTo>
                <a:lnTo>
                  <a:pt x="95250" y="73819"/>
                </a:lnTo>
                <a:lnTo>
                  <a:pt x="123825" y="61913"/>
                </a:lnTo>
                <a:lnTo>
                  <a:pt x="130969" y="42863"/>
                </a:lnTo>
                <a:lnTo>
                  <a:pt x="138113" y="21432"/>
                </a:lnTo>
                <a:lnTo>
                  <a:pt x="152400" y="7144"/>
                </a:lnTo>
                <a:lnTo>
                  <a:pt x="173832" y="0"/>
                </a:lnTo>
                <a:lnTo>
                  <a:pt x="173832" y="26194"/>
                </a:lnTo>
                <a:lnTo>
                  <a:pt x="176213" y="35719"/>
                </a:lnTo>
                <a:lnTo>
                  <a:pt x="176213" y="35719"/>
                </a:lnTo>
                <a:lnTo>
                  <a:pt x="202407" y="54769"/>
                </a:lnTo>
                <a:lnTo>
                  <a:pt x="221457" y="52388"/>
                </a:lnTo>
                <a:lnTo>
                  <a:pt x="230982" y="54769"/>
                </a:lnTo>
                <a:lnTo>
                  <a:pt x="221457" y="78582"/>
                </a:lnTo>
                <a:lnTo>
                  <a:pt x="211932" y="92869"/>
                </a:lnTo>
                <a:lnTo>
                  <a:pt x="240507" y="109538"/>
                </a:lnTo>
                <a:lnTo>
                  <a:pt x="252413" y="135732"/>
                </a:lnTo>
                <a:lnTo>
                  <a:pt x="266700" y="152400"/>
                </a:lnTo>
                <a:lnTo>
                  <a:pt x="278607" y="166688"/>
                </a:lnTo>
                <a:lnTo>
                  <a:pt x="276225" y="192882"/>
                </a:lnTo>
                <a:lnTo>
                  <a:pt x="245269" y="204788"/>
                </a:lnTo>
                <a:lnTo>
                  <a:pt x="216694" y="226219"/>
                </a:lnTo>
                <a:lnTo>
                  <a:pt x="157163" y="228600"/>
                </a:lnTo>
                <a:lnTo>
                  <a:pt x="126207" y="200025"/>
                </a:lnTo>
                <a:lnTo>
                  <a:pt x="76200" y="200025"/>
                </a:lnTo>
                <a:lnTo>
                  <a:pt x="45244" y="178594"/>
                </a:lnTo>
                <a:lnTo>
                  <a:pt x="47625" y="159544"/>
                </a:lnTo>
                <a:lnTo>
                  <a:pt x="26194" y="135732"/>
                </a:lnTo>
                <a:lnTo>
                  <a:pt x="0" y="80963"/>
                </a:lnTo>
                <a:close/>
              </a:path>
            </a:pathLst>
          </a:custGeom>
          <a:solidFill>
            <a:schemeClr val="bg1">
              <a:lumMod val="6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7" name="TextBox 646"/>
          <p:cNvSpPr txBox="1"/>
          <p:nvPr/>
        </p:nvSpPr>
        <p:spPr>
          <a:xfrm>
            <a:off x="4228898" y="2810103"/>
            <a:ext cx="807080" cy="215444"/>
          </a:xfrm>
          <a:prstGeom prst="rect">
            <a:avLst/>
          </a:prstGeom>
          <a:noFill/>
        </p:spPr>
        <p:txBody>
          <a:bodyPr wrap="square" rtlCol="0">
            <a:spAutoFit/>
          </a:bodyPr>
          <a:lstStyle/>
          <a:p>
            <a:pPr algn="ctr"/>
            <a:r>
              <a:rPr lang="en-US" sz="800" b="1" dirty="0" smtClean="0">
                <a:solidFill>
                  <a:srgbClr val="990099"/>
                </a:solidFill>
                <a:latin typeface="Arial" pitchFamily="34" charset="0"/>
                <a:cs typeface="Arial" pitchFamily="34" charset="0"/>
              </a:rPr>
              <a:t>Saudi Arabia</a:t>
            </a:r>
            <a:endParaRPr lang="en-US" sz="800" b="1" dirty="0">
              <a:solidFill>
                <a:srgbClr val="990099"/>
              </a:solidFill>
              <a:latin typeface="Arial" pitchFamily="34" charset="0"/>
              <a:cs typeface="Arial" pitchFamily="34" charset="0"/>
            </a:endParaRPr>
          </a:p>
        </p:txBody>
      </p:sp>
      <p:sp>
        <p:nvSpPr>
          <p:cNvPr id="649" name="TextBox 648"/>
          <p:cNvSpPr txBox="1"/>
          <p:nvPr/>
        </p:nvSpPr>
        <p:spPr>
          <a:xfrm>
            <a:off x="7237782" y="3111500"/>
            <a:ext cx="648072" cy="215444"/>
          </a:xfrm>
          <a:prstGeom prst="rect">
            <a:avLst/>
          </a:prstGeom>
          <a:noFill/>
        </p:spPr>
        <p:txBody>
          <a:bodyPr wrap="square" rtlCol="0">
            <a:spAutoFit/>
          </a:bodyPr>
          <a:lstStyle/>
          <a:p>
            <a:pPr algn="ctr"/>
            <a:r>
              <a:rPr lang="nb-NO" sz="800" b="1" dirty="0" smtClean="0">
                <a:solidFill>
                  <a:srgbClr val="00B050"/>
                </a:solidFill>
                <a:latin typeface="Arial" pitchFamily="34" charset="0"/>
                <a:cs typeface="Arial" pitchFamily="34" charset="0"/>
              </a:rPr>
              <a:t>Guam</a:t>
            </a:r>
            <a:endParaRPr lang="en-US" sz="800" b="1" dirty="0">
              <a:solidFill>
                <a:srgbClr val="00B050"/>
              </a:solidFill>
              <a:latin typeface="Arial" pitchFamily="34" charset="0"/>
              <a:cs typeface="Arial" pitchFamily="34" charset="0"/>
            </a:endParaRPr>
          </a:p>
        </p:txBody>
      </p:sp>
      <p:sp>
        <p:nvSpPr>
          <p:cNvPr id="650" name="TextBox 649"/>
          <p:cNvSpPr txBox="1"/>
          <p:nvPr/>
        </p:nvSpPr>
        <p:spPr>
          <a:xfrm>
            <a:off x="7875132" y="4288066"/>
            <a:ext cx="936104" cy="215444"/>
          </a:xfrm>
          <a:prstGeom prst="rect">
            <a:avLst/>
          </a:prstGeom>
          <a:noFill/>
        </p:spPr>
        <p:txBody>
          <a:bodyPr wrap="square" rtlCol="0">
            <a:spAutoFit/>
          </a:bodyPr>
          <a:lstStyle/>
          <a:p>
            <a:pPr algn="ctr"/>
            <a:r>
              <a:rPr lang="nb-NO" sz="800" b="1" dirty="0" smtClean="0">
                <a:solidFill>
                  <a:srgbClr val="00B050"/>
                </a:solidFill>
                <a:latin typeface="Arial" pitchFamily="34" charset="0"/>
                <a:cs typeface="Arial" pitchFamily="34" charset="0"/>
              </a:rPr>
              <a:t>Fiji</a:t>
            </a:r>
            <a:endParaRPr lang="en-US" sz="800" b="1" dirty="0">
              <a:solidFill>
                <a:srgbClr val="00B050"/>
              </a:solidFill>
              <a:latin typeface="Arial" pitchFamily="34" charset="0"/>
              <a:cs typeface="Arial" pitchFamily="34" charset="0"/>
            </a:endParaRPr>
          </a:p>
        </p:txBody>
      </p:sp>
    </p:spTree>
    <p:extLst>
      <p:ext uri="{BB962C8B-B14F-4D97-AF65-F5344CB8AC3E}">
        <p14:creationId xmlns:p14="http://schemas.microsoft.com/office/powerpoint/2010/main" val="3561545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solidFill>
              </a:rPr>
              <a:t>Presentation Outline</a:t>
            </a:r>
            <a:endParaRPr lang="en-US" b="1" dirty="0">
              <a:solidFill>
                <a:schemeClr val="tx2"/>
              </a:solidFill>
            </a:endParaRPr>
          </a:p>
        </p:txBody>
      </p:sp>
      <p:sp>
        <p:nvSpPr>
          <p:cNvPr id="3" name="Content Placeholder 2"/>
          <p:cNvSpPr>
            <a:spLocks noGrp="1"/>
          </p:cNvSpPr>
          <p:nvPr>
            <p:ph idx="1"/>
          </p:nvPr>
        </p:nvSpPr>
        <p:spPr>
          <a:xfrm>
            <a:off x="457200" y="1844824"/>
            <a:ext cx="8507288" cy="4281339"/>
          </a:xfrm>
        </p:spPr>
        <p:txBody>
          <a:bodyPr>
            <a:normAutofit fontScale="70000" lnSpcReduction="20000"/>
          </a:bodyPr>
          <a:lstStyle/>
          <a:p>
            <a:pPr marL="514350" indent="-514350">
              <a:lnSpc>
                <a:spcPct val="150000"/>
              </a:lnSpc>
              <a:buFont typeface="+mj-lt"/>
              <a:buAutoNum type="arabicPeriod"/>
            </a:pPr>
            <a:r>
              <a:rPr lang="en-GB" sz="5100" b="1" dirty="0">
                <a:solidFill>
                  <a:schemeClr val="tx2"/>
                </a:solidFill>
              </a:rPr>
              <a:t>The development process </a:t>
            </a:r>
          </a:p>
          <a:p>
            <a:pPr marL="514350" lvl="0" indent="-514350">
              <a:lnSpc>
                <a:spcPct val="150000"/>
              </a:lnSpc>
              <a:buFont typeface="+mj-lt"/>
              <a:buAutoNum type="arabicPeriod"/>
            </a:pPr>
            <a:r>
              <a:rPr lang="en-GB" sz="5100" b="1" dirty="0">
                <a:solidFill>
                  <a:schemeClr val="tx2"/>
                </a:solidFill>
              </a:rPr>
              <a:t>W</a:t>
            </a:r>
            <a:r>
              <a:rPr lang="en-GB" sz="5100" b="1" dirty="0" smtClean="0">
                <a:solidFill>
                  <a:schemeClr val="tx2"/>
                </a:solidFill>
              </a:rPr>
              <a:t>hat </a:t>
            </a:r>
            <a:r>
              <a:rPr lang="en-GB" sz="5100" b="1" dirty="0">
                <a:solidFill>
                  <a:schemeClr val="tx2"/>
                </a:solidFill>
              </a:rPr>
              <a:t>is SAI PMF?</a:t>
            </a:r>
          </a:p>
          <a:p>
            <a:pPr marL="514350" indent="-514350">
              <a:lnSpc>
                <a:spcPct val="150000"/>
              </a:lnSpc>
              <a:buFont typeface="+mj-lt"/>
              <a:buAutoNum type="arabicPeriod"/>
            </a:pPr>
            <a:r>
              <a:rPr lang="en-GB" sz="5100" b="1" dirty="0">
                <a:solidFill>
                  <a:schemeClr val="tx2"/>
                </a:solidFill>
              </a:rPr>
              <a:t>Roll-out strategy</a:t>
            </a:r>
          </a:p>
          <a:p>
            <a:pPr marL="514350" indent="-514350">
              <a:lnSpc>
                <a:spcPct val="150000"/>
              </a:lnSpc>
              <a:buFont typeface="+mj-lt"/>
              <a:buAutoNum type="arabicPeriod"/>
            </a:pPr>
            <a:r>
              <a:rPr lang="en-GB" sz="5100" b="1" dirty="0">
                <a:solidFill>
                  <a:schemeClr val="tx2"/>
                </a:solidFill>
              </a:rPr>
              <a:t>Experience from pilot </a:t>
            </a:r>
            <a:r>
              <a:rPr lang="en-GB" sz="5100" b="1" dirty="0" smtClean="0">
                <a:solidFill>
                  <a:schemeClr val="tx2"/>
                </a:solidFill>
              </a:rPr>
              <a:t>assessments</a:t>
            </a:r>
            <a:endParaRPr lang="en-GB" sz="5100" b="1" dirty="0">
              <a:solidFill>
                <a:schemeClr val="tx2"/>
              </a:solidFill>
            </a:endParaRPr>
          </a:p>
          <a:p>
            <a:pPr marL="514350" indent="-514350">
              <a:lnSpc>
                <a:spcPct val="150000"/>
              </a:lnSpc>
              <a:buFont typeface="+mj-lt"/>
              <a:buAutoNum type="arabicPeriod"/>
            </a:pPr>
            <a:r>
              <a:rPr lang="en-GB" sz="5100" b="1" dirty="0">
                <a:solidFill>
                  <a:schemeClr val="tx2"/>
                </a:solidFill>
              </a:rPr>
              <a:t>Further development of SAI PMF</a:t>
            </a:r>
          </a:p>
          <a:p>
            <a:pPr marL="514350" indent="-514350">
              <a:lnSpc>
                <a:spcPct val="150000"/>
              </a:lnSpc>
              <a:buNone/>
            </a:pPr>
            <a:endParaRPr lang="en-GB" dirty="0" smtClean="0"/>
          </a:p>
        </p:txBody>
      </p:sp>
    </p:spTree>
    <p:extLst>
      <p:ext uri="{BB962C8B-B14F-4D97-AF65-F5344CB8AC3E}">
        <p14:creationId xmlns:p14="http://schemas.microsoft.com/office/powerpoint/2010/main" val="964064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016" y="1133128"/>
            <a:ext cx="4258816" cy="648072"/>
          </a:xfrm>
        </p:spPr>
        <p:txBody>
          <a:bodyPr>
            <a:noAutofit/>
          </a:bodyPr>
          <a:lstStyle/>
          <a:p>
            <a:r>
              <a:rPr lang="nb-NO" sz="3200" b="1" dirty="0" err="1" smtClean="0">
                <a:solidFill>
                  <a:schemeClr val="tx2"/>
                </a:solidFill>
              </a:rPr>
              <a:t>Quality</a:t>
            </a:r>
            <a:r>
              <a:rPr lang="nb-NO" sz="3200" b="1" dirty="0" smtClean="0">
                <a:solidFill>
                  <a:schemeClr val="tx2"/>
                </a:solidFill>
              </a:rPr>
              <a:t> </a:t>
            </a:r>
            <a:r>
              <a:rPr lang="nb-NO" sz="3200" b="1" dirty="0" err="1" smtClean="0">
                <a:solidFill>
                  <a:schemeClr val="tx2"/>
                </a:solidFill>
              </a:rPr>
              <a:t>Assurance</a:t>
            </a:r>
            <a:endParaRPr lang="en-US" sz="3200" b="1" dirty="0">
              <a:solidFill>
                <a:schemeClr val="tx2"/>
              </a:solidFill>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258474435"/>
              </p:ext>
            </p:extLst>
          </p:nvPr>
        </p:nvGraphicFramePr>
        <p:xfrm>
          <a:off x="-221704" y="1556792"/>
          <a:ext cx="5410944" cy="3816424"/>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251520" y="1133128"/>
            <a:ext cx="4464496"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sz="3200" b="1" dirty="0" err="1" smtClean="0">
                <a:solidFill>
                  <a:schemeClr val="tx2"/>
                </a:solidFill>
              </a:rPr>
              <a:t>Assessment</a:t>
            </a:r>
            <a:r>
              <a:rPr lang="nb-NO" sz="3200" b="1" dirty="0" smtClean="0">
                <a:solidFill>
                  <a:schemeClr val="tx2"/>
                </a:solidFill>
              </a:rPr>
              <a:t> </a:t>
            </a:r>
            <a:r>
              <a:rPr lang="nb-NO" sz="3200" b="1" dirty="0" err="1" smtClean="0">
                <a:solidFill>
                  <a:schemeClr val="tx2"/>
                </a:solidFill>
              </a:rPr>
              <a:t>Approaches</a:t>
            </a:r>
            <a:endParaRPr lang="en-US" sz="3200" b="1" dirty="0">
              <a:solidFill>
                <a:schemeClr val="tx2"/>
              </a:solidFill>
            </a:endParaRPr>
          </a:p>
        </p:txBody>
      </p:sp>
      <p:sp>
        <p:nvSpPr>
          <p:cNvPr id="4" name="Rectangle 3"/>
          <p:cNvSpPr/>
          <p:nvPr/>
        </p:nvSpPr>
        <p:spPr>
          <a:xfrm>
            <a:off x="4932040" y="1133128"/>
            <a:ext cx="3960440" cy="4893647"/>
          </a:xfrm>
          <a:prstGeom prst="rect">
            <a:avLst/>
          </a:prstGeom>
          <a:ln>
            <a:solidFill>
              <a:srgbClr val="FF0000"/>
            </a:solidFill>
          </a:ln>
        </p:spPr>
        <p:txBody>
          <a:bodyPr wrap="square">
            <a:spAutoFit/>
          </a:bodyPr>
          <a:lstStyle/>
          <a:p>
            <a:pPr>
              <a:spcBef>
                <a:spcPct val="20000"/>
              </a:spcBef>
            </a:pPr>
            <a:endParaRPr lang="en-GB" sz="2600" dirty="0">
              <a:solidFill>
                <a:prstClr val="black"/>
              </a:solidFill>
            </a:endParaRPr>
          </a:p>
          <a:p>
            <a:pPr marL="342900" indent="-342900">
              <a:spcBef>
                <a:spcPct val="20000"/>
              </a:spcBef>
              <a:buFont typeface="Arial" pitchFamily="34" charset="0"/>
              <a:buChar char="•"/>
            </a:pPr>
            <a:endParaRPr lang="en-GB" sz="2600" dirty="0" smtClean="0">
              <a:solidFill>
                <a:prstClr val="black"/>
              </a:solidFill>
            </a:endParaRPr>
          </a:p>
          <a:p>
            <a:pPr marL="342900" indent="-342900">
              <a:spcBef>
                <a:spcPct val="20000"/>
              </a:spcBef>
              <a:buFont typeface="Arial" pitchFamily="34" charset="0"/>
              <a:buChar char="•"/>
            </a:pPr>
            <a:r>
              <a:rPr lang="en-GB" sz="2600" dirty="0" smtClean="0">
                <a:solidFill>
                  <a:prstClr val="black"/>
                </a:solidFill>
              </a:rPr>
              <a:t>Crucial </a:t>
            </a:r>
            <a:r>
              <a:rPr lang="en-GB" sz="2600" dirty="0">
                <a:solidFill>
                  <a:prstClr val="black"/>
                </a:solidFill>
              </a:rPr>
              <a:t>for quality and </a:t>
            </a:r>
            <a:r>
              <a:rPr lang="en-GB" sz="2600" dirty="0" smtClean="0">
                <a:solidFill>
                  <a:prstClr val="black"/>
                </a:solidFill>
              </a:rPr>
              <a:t>credibility </a:t>
            </a:r>
            <a:r>
              <a:rPr lang="en-GB" sz="2600" dirty="0">
                <a:solidFill>
                  <a:prstClr val="black"/>
                </a:solidFill>
              </a:rPr>
              <a:t>of reports </a:t>
            </a:r>
            <a:r>
              <a:rPr lang="en-GB" sz="2600" dirty="0" smtClean="0">
                <a:solidFill>
                  <a:prstClr val="black"/>
                </a:solidFill>
              </a:rPr>
              <a:t>–</a:t>
            </a:r>
          </a:p>
          <a:p>
            <a:pPr marL="342900" indent="-342900">
              <a:spcBef>
                <a:spcPct val="20000"/>
              </a:spcBef>
              <a:buFont typeface="Arial" pitchFamily="34" charset="0"/>
              <a:buChar char="•"/>
            </a:pPr>
            <a:r>
              <a:rPr lang="en-GB" sz="2600" dirty="0" smtClean="0">
                <a:solidFill>
                  <a:prstClr val="black"/>
                </a:solidFill>
              </a:rPr>
              <a:t>IDS </a:t>
            </a:r>
            <a:r>
              <a:rPr lang="en-GB" sz="2600" dirty="0">
                <a:solidFill>
                  <a:prstClr val="black"/>
                </a:solidFill>
              </a:rPr>
              <a:t>published QA guidance 2014</a:t>
            </a:r>
          </a:p>
          <a:p>
            <a:pPr marL="342900" indent="-342900">
              <a:spcBef>
                <a:spcPct val="20000"/>
              </a:spcBef>
              <a:buFont typeface="Arial" pitchFamily="34" charset="0"/>
              <a:buChar char="•"/>
            </a:pPr>
            <a:r>
              <a:rPr lang="en-GB" sz="2600" dirty="0">
                <a:solidFill>
                  <a:prstClr val="black"/>
                </a:solidFill>
              </a:rPr>
              <a:t>IDS offer to do/arrange </a:t>
            </a:r>
            <a:r>
              <a:rPr lang="en-GB" sz="2600" dirty="0" smtClean="0">
                <a:solidFill>
                  <a:prstClr val="black"/>
                </a:solidFill>
              </a:rPr>
              <a:t>IR </a:t>
            </a:r>
            <a:r>
              <a:rPr lang="en-GB" sz="2600" dirty="0">
                <a:solidFill>
                  <a:prstClr val="black"/>
                </a:solidFill>
              </a:rPr>
              <a:t>of all reports</a:t>
            </a:r>
          </a:p>
          <a:p>
            <a:pPr marL="342900" indent="-342900">
              <a:spcBef>
                <a:spcPct val="20000"/>
              </a:spcBef>
              <a:buFont typeface="Arial" pitchFamily="34" charset="0"/>
              <a:buChar char="•"/>
            </a:pPr>
            <a:r>
              <a:rPr lang="en-GB" sz="2600" dirty="0">
                <a:solidFill>
                  <a:prstClr val="black"/>
                </a:solidFill>
              </a:rPr>
              <a:t>IDS works to establish pool of SAI PMF experts (potential QA reviewers</a:t>
            </a:r>
            <a:r>
              <a:rPr lang="en-GB" sz="2600" dirty="0" smtClean="0">
                <a:solidFill>
                  <a:prstClr val="black"/>
                </a:solidFill>
              </a:rPr>
              <a:t>)</a:t>
            </a:r>
            <a:endParaRPr lang="en-GB" sz="2800" dirty="0">
              <a:solidFill>
                <a:prstClr val="black"/>
              </a:solidFill>
            </a:endParaRPr>
          </a:p>
        </p:txBody>
      </p:sp>
    </p:spTree>
    <p:extLst>
      <p:ext uri="{BB962C8B-B14F-4D97-AF65-F5344CB8AC3E}">
        <p14:creationId xmlns:p14="http://schemas.microsoft.com/office/powerpoint/2010/main" val="2088438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b-NO" sz="3600" b="1" dirty="0" smtClean="0">
                <a:solidFill>
                  <a:schemeClr val="tx2"/>
                </a:solidFill>
                <a:latin typeface="+mn-lt"/>
              </a:rPr>
              <a:t>SAI PMF - </a:t>
            </a:r>
            <a:r>
              <a:rPr lang="nb-NO" sz="3600" b="1" dirty="0" err="1" smtClean="0">
                <a:solidFill>
                  <a:schemeClr val="tx2"/>
                </a:solidFill>
                <a:latin typeface="+mn-lt"/>
              </a:rPr>
              <a:t>Meets</a:t>
            </a:r>
            <a:r>
              <a:rPr lang="nb-NO" sz="3600" b="1" dirty="0" smtClean="0">
                <a:solidFill>
                  <a:schemeClr val="tx2"/>
                </a:solidFill>
                <a:latin typeface="+mn-lt"/>
              </a:rPr>
              <a:t> </a:t>
            </a:r>
            <a:r>
              <a:rPr lang="nb-NO" sz="3600" b="1" dirty="0" err="1" smtClean="0">
                <a:solidFill>
                  <a:schemeClr val="tx2"/>
                </a:solidFill>
                <a:latin typeface="+mn-lt"/>
              </a:rPr>
              <a:t>its</a:t>
            </a:r>
            <a:r>
              <a:rPr lang="nb-NO" sz="3600" b="1" dirty="0" smtClean="0">
                <a:solidFill>
                  <a:schemeClr val="tx2"/>
                </a:solidFill>
                <a:latin typeface="+mn-lt"/>
              </a:rPr>
              <a:t> Purpose</a:t>
            </a:r>
            <a:endParaRPr lang="nb-NO" sz="3600" b="1" dirty="0">
              <a:solidFill>
                <a:schemeClr val="tx2"/>
              </a:solidFill>
              <a:latin typeface="+mn-lt"/>
            </a:endParaRPr>
          </a:p>
        </p:txBody>
      </p:sp>
      <p:graphicFrame>
        <p:nvGraphicFramePr>
          <p:cNvPr id="4" name="Content Placeholder 3"/>
          <p:cNvGraphicFramePr>
            <a:graphicFrameLocks noGrp="1"/>
          </p:cNvGraphicFramePr>
          <p:nvPr>
            <p:ph idx="1"/>
          </p:nvPr>
        </p:nvGraphicFramePr>
        <p:xfrm>
          <a:off x="457200" y="1628800"/>
          <a:ext cx="8229600" cy="44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7839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lvl="0" indent="-514350" algn="ctr">
              <a:lnSpc>
                <a:spcPct val="150000"/>
              </a:lnSpc>
              <a:buFont typeface="+mj-lt"/>
              <a:buAutoNum type="arabicPeriod"/>
            </a:pPr>
            <a:endParaRPr lang="en-GB" sz="4000" dirty="0" smtClean="0">
              <a:solidFill>
                <a:srgbClr val="0070C0"/>
              </a:solidFill>
            </a:endParaRPr>
          </a:p>
          <a:p>
            <a:pPr marL="0" indent="0" algn="ctr">
              <a:buNone/>
            </a:pPr>
            <a:r>
              <a:rPr lang="en-GB" sz="4000" b="1" dirty="0" smtClean="0">
                <a:solidFill>
                  <a:schemeClr val="tx2"/>
                </a:solidFill>
              </a:rPr>
              <a:t>5. Further development of </a:t>
            </a:r>
            <a:r>
              <a:rPr lang="en-US" sz="4000" b="1" dirty="0" smtClean="0">
                <a:solidFill>
                  <a:schemeClr val="tx2"/>
                </a:solidFill>
              </a:rPr>
              <a:t>SAI PMF </a:t>
            </a:r>
            <a:endParaRPr lang="en-US" sz="4000" b="1" dirty="0">
              <a:solidFill>
                <a:schemeClr val="tx2"/>
              </a:solidFill>
            </a:endParaRPr>
          </a:p>
        </p:txBody>
      </p:sp>
    </p:spTree>
    <p:extLst>
      <p:ext uri="{BB962C8B-B14F-4D97-AF65-F5344CB8AC3E}">
        <p14:creationId xmlns:p14="http://schemas.microsoft.com/office/powerpoint/2010/main" val="3324691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b-NO" sz="3400" b="1" dirty="0" err="1" smtClean="0">
                <a:solidFill>
                  <a:schemeClr val="tx2"/>
                </a:solidFill>
                <a:latin typeface="+mn-lt"/>
              </a:rPr>
              <a:t>Recommendations</a:t>
            </a:r>
            <a:r>
              <a:rPr lang="nb-NO" sz="3400" b="1" dirty="0" smtClean="0">
                <a:solidFill>
                  <a:schemeClr val="tx2"/>
                </a:solidFill>
                <a:latin typeface="+mn-lt"/>
              </a:rPr>
              <a:t> 4th </a:t>
            </a:r>
            <a:r>
              <a:rPr lang="nb-NO" sz="3400" b="1" dirty="0" err="1" smtClean="0">
                <a:solidFill>
                  <a:schemeClr val="tx2"/>
                </a:solidFill>
                <a:latin typeface="+mn-lt"/>
              </a:rPr>
              <a:t>Task</a:t>
            </a:r>
            <a:r>
              <a:rPr lang="nb-NO" sz="3400" b="1" dirty="0" smtClean="0">
                <a:solidFill>
                  <a:schemeClr val="tx2"/>
                </a:solidFill>
                <a:latin typeface="+mn-lt"/>
              </a:rPr>
              <a:t> Team </a:t>
            </a:r>
            <a:r>
              <a:rPr lang="nb-NO" sz="3400" b="1" dirty="0" err="1" smtClean="0">
                <a:solidFill>
                  <a:schemeClr val="tx2"/>
                </a:solidFill>
                <a:latin typeface="+mn-lt"/>
              </a:rPr>
              <a:t>meeting</a:t>
            </a:r>
            <a:endParaRPr lang="en-US" sz="3400" b="1" dirty="0">
              <a:solidFill>
                <a:schemeClr val="tx2"/>
              </a:solidFill>
              <a:latin typeface="+mn-lt"/>
            </a:endParaRPr>
          </a:p>
        </p:txBody>
      </p:sp>
      <p:sp>
        <p:nvSpPr>
          <p:cNvPr id="3" name="Content Placeholder 2"/>
          <p:cNvSpPr>
            <a:spLocks noGrp="1"/>
          </p:cNvSpPr>
          <p:nvPr>
            <p:ph idx="1"/>
          </p:nvPr>
        </p:nvSpPr>
        <p:spPr/>
        <p:txBody>
          <a:bodyPr/>
          <a:lstStyle/>
          <a:p>
            <a:pPr marL="0" lvl="0" indent="0">
              <a:buNone/>
            </a:pPr>
            <a:r>
              <a:rPr lang="en-US" sz="3600" dirty="0">
                <a:solidFill>
                  <a:srgbClr val="000000"/>
                </a:solidFill>
              </a:rPr>
              <a:t>B</a:t>
            </a:r>
            <a:r>
              <a:rPr lang="en-US" sz="3600" dirty="0" smtClean="0">
                <a:solidFill>
                  <a:srgbClr val="000000"/>
                </a:solidFill>
              </a:rPr>
              <a:t>ased </a:t>
            </a:r>
            <a:r>
              <a:rPr lang="en-US" sz="3600" dirty="0">
                <a:solidFill>
                  <a:srgbClr val="000000"/>
                </a:solidFill>
              </a:rPr>
              <a:t>on </a:t>
            </a:r>
            <a:endParaRPr lang="en-US" sz="3600" dirty="0" smtClean="0">
              <a:solidFill>
                <a:srgbClr val="000000"/>
              </a:solidFill>
            </a:endParaRPr>
          </a:p>
          <a:p>
            <a:pPr lvl="0">
              <a:buFontTx/>
              <a:buChar char="-"/>
            </a:pPr>
            <a:r>
              <a:rPr lang="en-US" sz="3600" dirty="0" smtClean="0">
                <a:solidFill>
                  <a:srgbClr val="000000"/>
                </a:solidFill>
              </a:rPr>
              <a:t>feedback </a:t>
            </a:r>
            <a:r>
              <a:rPr lang="en-US" sz="3600" dirty="0">
                <a:solidFill>
                  <a:srgbClr val="000000"/>
                </a:solidFill>
              </a:rPr>
              <a:t>from </a:t>
            </a:r>
            <a:r>
              <a:rPr lang="en-US" sz="3600" dirty="0" smtClean="0">
                <a:solidFill>
                  <a:srgbClr val="000000"/>
                </a:solidFill>
              </a:rPr>
              <a:t>pilots</a:t>
            </a:r>
          </a:p>
          <a:p>
            <a:pPr lvl="0">
              <a:buFontTx/>
              <a:buChar char="-"/>
            </a:pPr>
            <a:r>
              <a:rPr lang="en-US" sz="3600" dirty="0" smtClean="0">
                <a:solidFill>
                  <a:srgbClr val="000000"/>
                </a:solidFill>
              </a:rPr>
              <a:t>analysis </a:t>
            </a:r>
            <a:r>
              <a:rPr lang="en-US" sz="3600" dirty="0">
                <a:solidFill>
                  <a:srgbClr val="000000"/>
                </a:solidFill>
              </a:rPr>
              <a:t>of </a:t>
            </a:r>
            <a:r>
              <a:rPr lang="en-US" sz="3600" dirty="0" smtClean="0">
                <a:solidFill>
                  <a:srgbClr val="000000"/>
                </a:solidFill>
              </a:rPr>
              <a:t>scores</a:t>
            </a:r>
          </a:p>
          <a:p>
            <a:pPr lvl="0">
              <a:buFontTx/>
              <a:buChar char="-"/>
            </a:pPr>
            <a:r>
              <a:rPr lang="en-US" sz="3600" dirty="0" smtClean="0">
                <a:solidFill>
                  <a:srgbClr val="000000"/>
                </a:solidFill>
              </a:rPr>
              <a:t>discussions </a:t>
            </a:r>
            <a:r>
              <a:rPr lang="en-US" sz="3600" dirty="0">
                <a:solidFill>
                  <a:srgbClr val="000000"/>
                </a:solidFill>
              </a:rPr>
              <a:t>at the </a:t>
            </a:r>
            <a:r>
              <a:rPr lang="en-US" sz="3600" dirty="0" smtClean="0">
                <a:solidFill>
                  <a:srgbClr val="000000"/>
                </a:solidFill>
              </a:rPr>
              <a:t>four </a:t>
            </a:r>
            <a:r>
              <a:rPr lang="en-US" sz="3600" dirty="0">
                <a:solidFill>
                  <a:srgbClr val="000000"/>
                </a:solidFill>
              </a:rPr>
              <a:t>SAI PMF quality assurance and knowledge sharing workshops held in 2014 and </a:t>
            </a:r>
            <a:r>
              <a:rPr lang="en-US" sz="3600" dirty="0" smtClean="0">
                <a:solidFill>
                  <a:srgbClr val="000000"/>
                </a:solidFill>
              </a:rPr>
              <a:t>2015</a:t>
            </a:r>
          </a:p>
          <a:p>
            <a:pPr lvl="0">
              <a:buFontTx/>
              <a:buChar char="-"/>
            </a:pPr>
            <a:r>
              <a:rPr lang="en-US" sz="3600" dirty="0" smtClean="0">
                <a:solidFill>
                  <a:srgbClr val="000000"/>
                </a:solidFill>
              </a:rPr>
              <a:t> </a:t>
            </a:r>
            <a:r>
              <a:rPr lang="en-US" sz="3600" dirty="0">
                <a:solidFill>
                  <a:srgbClr val="000000"/>
                </a:solidFill>
              </a:rPr>
              <a:t>consultation comments</a:t>
            </a:r>
          </a:p>
          <a:p>
            <a:pPr lvl="0">
              <a:buFontTx/>
              <a:buChar char="-"/>
            </a:pPr>
            <a:endParaRPr lang="en-US" dirty="0">
              <a:solidFill>
                <a:prstClr val="black"/>
              </a:solidFill>
            </a:endParaRPr>
          </a:p>
          <a:p>
            <a:endParaRPr lang="en-US" dirty="0"/>
          </a:p>
        </p:txBody>
      </p:sp>
    </p:spTree>
    <p:extLst>
      <p:ext uri="{BB962C8B-B14F-4D97-AF65-F5344CB8AC3E}">
        <p14:creationId xmlns:p14="http://schemas.microsoft.com/office/powerpoint/2010/main" val="3318575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b-NO" sz="3600" b="1" dirty="0" smtClean="0">
                <a:solidFill>
                  <a:schemeClr val="tx2"/>
                </a:solidFill>
                <a:latin typeface="+mn-lt"/>
              </a:rPr>
              <a:t>High </a:t>
            </a:r>
            <a:r>
              <a:rPr lang="nb-NO" sz="3600" b="1" dirty="0" err="1" smtClean="0">
                <a:solidFill>
                  <a:schemeClr val="tx2"/>
                </a:solidFill>
                <a:latin typeface="+mn-lt"/>
              </a:rPr>
              <a:t>level</a:t>
            </a:r>
            <a:r>
              <a:rPr lang="nb-NO" sz="3600" b="1" dirty="0" smtClean="0">
                <a:solidFill>
                  <a:schemeClr val="tx2"/>
                </a:solidFill>
                <a:latin typeface="+mn-lt"/>
              </a:rPr>
              <a:t> </a:t>
            </a:r>
            <a:r>
              <a:rPr lang="nb-NO" sz="3600" b="1" dirty="0" err="1" smtClean="0">
                <a:solidFill>
                  <a:schemeClr val="tx2"/>
                </a:solidFill>
                <a:latin typeface="+mn-lt"/>
              </a:rPr>
              <a:t>Recommendations</a:t>
            </a:r>
            <a:r>
              <a:rPr lang="nb-NO" sz="3600" b="1" dirty="0" smtClean="0">
                <a:solidFill>
                  <a:schemeClr val="tx2"/>
                </a:solidFill>
                <a:latin typeface="+mn-lt"/>
              </a:rPr>
              <a:t> </a:t>
            </a:r>
            <a:r>
              <a:rPr lang="nb-NO" sz="3600" b="1" dirty="0" err="1" smtClean="0">
                <a:solidFill>
                  <a:schemeClr val="tx2"/>
                </a:solidFill>
                <a:latin typeface="+mn-lt"/>
              </a:rPr>
              <a:t>Task</a:t>
            </a:r>
            <a:r>
              <a:rPr lang="nb-NO" sz="3600" b="1" dirty="0" smtClean="0">
                <a:solidFill>
                  <a:schemeClr val="tx2"/>
                </a:solidFill>
                <a:latin typeface="+mn-lt"/>
              </a:rPr>
              <a:t> Team </a:t>
            </a:r>
            <a:endParaRPr lang="nb-NO" sz="3600" b="1" dirty="0">
              <a:solidFill>
                <a:schemeClr val="tx2"/>
              </a:solidFill>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659942"/>
              </p:ext>
            </p:extLst>
          </p:nvPr>
        </p:nvGraphicFramePr>
        <p:xfrm>
          <a:off x="457200" y="1700213"/>
          <a:ext cx="8229600" cy="4425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75649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b-NO" sz="3200" b="1" dirty="0" smtClean="0">
                <a:solidFill>
                  <a:schemeClr val="tx2"/>
                </a:solidFill>
              </a:rPr>
              <a:t>Development of SAI PMF </a:t>
            </a:r>
            <a:r>
              <a:rPr lang="nb-NO" sz="3200" b="1" dirty="0" err="1" smtClean="0">
                <a:solidFill>
                  <a:schemeClr val="tx2"/>
                </a:solidFill>
              </a:rPr>
              <a:t>Endorsement</a:t>
            </a:r>
            <a:r>
              <a:rPr lang="nb-NO" sz="3200" b="1" dirty="0" smtClean="0">
                <a:solidFill>
                  <a:schemeClr val="tx2"/>
                </a:solidFill>
              </a:rPr>
              <a:t> Version</a:t>
            </a:r>
            <a:endParaRPr lang="en-US" sz="3200" b="1" dirty="0">
              <a:solidFill>
                <a:schemeClr val="tx2"/>
              </a:solidFill>
            </a:endParaRPr>
          </a:p>
        </p:txBody>
      </p:sp>
      <p:sp>
        <p:nvSpPr>
          <p:cNvPr id="3" name="Content Placeholder 2"/>
          <p:cNvSpPr>
            <a:spLocks noGrp="1"/>
          </p:cNvSpPr>
          <p:nvPr>
            <p:ph idx="1"/>
          </p:nvPr>
        </p:nvSpPr>
        <p:spPr/>
        <p:txBody>
          <a:bodyPr>
            <a:normAutofit lnSpcReduction="10000"/>
          </a:bodyPr>
          <a:lstStyle/>
          <a:p>
            <a:r>
              <a:rPr lang="nb-NO" dirty="0" err="1" smtClean="0"/>
              <a:t>Direction</a:t>
            </a:r>
            <a:r>
              <a:rPr lang="nb-NO" dirty="0" smtClean="0"/>
              <a:t> </a:t>
            </a:r>
            <a:r>
              <a:rPr lang="nb-NO" dirty="0" err="1" smtClean="0"/>
              <a:t>approved</a:t>
            </a:r>
            <a:r>
              <a:rPr lang="nb-NO" dirty="0" smtClean="0"/>
              <a:t> by </a:t>
            </a:r>
            <a:r>
              <a:rPr lang="nb-NO" dirty="0" err="1" smtClean="0"/>
              <a:t>the</a:t>
            </a:r>
            <a:r>
              <a:rPr lang="nb-NO" dirty="0" smtClean="0"/>
              <a:t> INTOSAI Working Group on Values and Benefits of SAIs (WGVBS) in September 2015</a:t>
            </a:r>
          </a:p>
          <a:p>
            <a:r>
              <a:rPr lang="en-US" dirty="0" smtClean="0"/>
              <a:t>The WGVBS endorsed </a:t>
            </a:r>
            <a:r>
              <a:rPr lang="en-US" dirty="0"/>
              <a:t>the SAI PMF Task Team’s considerations regarding consultation comments and experiences from pilots, including its recommendations for the development of the SAI PMF Endorsement Version</a:t>
            </a:r>
          </a:p>
        </p:txBody>
      </p:sp>
    </p:spTree>
    <p:extLst>
      <p:ext uri="{BB962C8B-B14F-4D97-AF65-F5344CB8AC3E}">
        <p14:creationId xmlns:p14="http://schemas.microsoft.com/office/powerpoint/2010/main" val="28961777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p:nvPr/>
        </p:nvSpPr>
        <p:spPr>
          <a:xfrm flipV="1">
            <a:off x="1885878" y="160839"/>
            <a:ext cx="1" cy="6536323"/>
          </a:xfrm>
          <a:prstGeom prst="line">
            <a:avLst/>
          </a:prstGeom>
          <a:ln w="38100" cap="rnd">
            <a:solidFill/>
            <a:custDash>
              <a:ds d="100000" sp="200000"/>
            </a:custDash>
            <a:miter lim="400000"/>
          </a:ln>
        </p:spPr>
        <p:txBody>
          <a:bodyPr lIns="35719" tIns="35719" rIns="35719" bIns="35719" anchor="ctr"/>
          <a:lstStyle/>
          <a:p>
            <a:pPr lvl="0">
              <a:defRPr sz="2400"/>
            </a:pPr>
            <a:endParaRPr sz="1687"/>
          </a:p>
        </p:txBody>
      </p:sp>
      <p:sp>
        <p:nvSpPr>
          <p:cNvPr id="33" name="Shape 33"/>
          <p:cNvSpPr/>
          <p:nvPr/>
        </p:nvSpPr>
        <p:spPr>
          <a:xfrm flipV="1">
            <a:off x="4259252" y="196600"/>
            <a:ext cx="1" cy="6464801"/>
          </a:xfrm>
          <a:prstGeom prst="line">
            <a:avLst/>
          </a:prstGeom>
          <a:ln w="38100" cap="rnd">
            <a:solidFill/>
            <a:custDash>
              <a:ds d="100000" sp="200000"/>
            </a:custDash>
            <a:miter lim="400000"/>
          </a:ln>
        </p:spPr>
        <p:txBody>
          <a:bodyPr lIns="35719" tIns="35719" rIns="35719" bIns="35719" anchor="ctr"/>
          <a:lstStyle/>
          <a:p>
            <a:pPr lvl="0">
              <a:defRPr sz="2400"/>
            </a:pPr>
            <a:endParaRPr sz="1687"/>
          </a:p>
        </p:txBody>
      </p:sp>
      <p:sp>
        <p:nvSpPr>
          <p:cNvPr id="34" name="Shape 34"/>
          <p:cNvSpPr/>
          <p:nvPr/>
        </p:nvSpPr>
        <p:spPr>
          <a:xfrm flipV="1">
            <a:off x="6268578" y="157409"/>
            <a:ext cx="1" cy="6543183"/>
          </a:xfrm>
          <a:prstGeom prst="line">
            <a:avLst/>
          </a:prstGeom>
          <a:ln w="38100" cap="rnd">
            <a:solidFill/>
            <a:custDash>
              <a:ds d="100000" sp="200000"/>
            </a:custDash>
            <a:miter lim="400000"/>
          </a:ln>
        </p:spPr>
        <p:txBody>
          <a:bodyPr lIns="35719" tIns="35719" rIns="35719" bIns="35719" anchor="ctr"/>
          <a:lstStyle/>
          <a:p>
            <a:pPr lvl="0">
              <a:defRPr sz="2400"/>
            </a:pPr>
            <a:endParaRPr sz="1687"/>
          </a:p>
        </p:txBody>
      </p:sp>
      <p:sp>
        <p:nvSpPr>
          <p:cNvPr id="35" name="Shape 35"/>
          <p:cNvSpPr/>
          <p:nvPr/>
        </p:nvSpPr>
        <p:spPr>
          <a:xfrm flipV="1">
            <a:off x="7778226" y="76370"/>
            <a:ext cx="1" cy="6714189"/>
          </a:xfrm>
          <a:prstGeom prst="line">
            <a:avLst/>
          </a:prstGeom>
          <a:ln w="38100" cap="rnd">
            <a:solidFill/>
            <a:custDash>
              <a:ds d="100000" sp="200000"/>
            </a:custDash>
            <a:miter lim="400000"/>
          </a:ln>
        </p:spPr>
        <p:txBody>
          <a:bodyPr lIns="35719" tIns="35719" rIns="35719" bIns="35719" anchor="ctr"/>
          <a:lstStyle/>
          <a:p>
            <a:pPr lvl="0">
              <a:defRPr sz="2400"/>
            </a:pPr>
            <a:endParaRPr sz="1687"/>
          </a:p>
        </p:txBody>
      </p:sp>
      <p:sp>
        <p:nvSpPr>
          <p:cNvPr id="36" name="Shape 36"/>
          <p:cNvSpPr/>
          <p:nvPr/>
        </p:nvSpPr>
        <p:spPr>
          <a:xfrm>
            <a:off x="47660" y="6204552"/>
            <a:ext cx="9048681" cy="622067"/>
          </a:xfrm>
          <a:prstGeom prst="roundRect">
            <a:avLst>
              <a:gd name="adj" fmla="val 21532"/>
            </a:avLst>
          </a:prstGeom>
          <a:blipFill>
            <a:blip r:embed="rId3"/>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0" tIns="0" rIns="0" bIns="0" anchor="ctr"/>
          <a:lstStyle>
            <a:lvl1pPr>
              <a:defRPr sz="2200" b="1">
                <a:latin typeface="Helvetica"/>
                <a:ea typeface="Helvetica"/>
                <a:cs typeface="Helvetica"/>
                <a:sym typeface="Helvetica"/>
              </a:defRPr>
            </a:lvl1pPr>
          </a:lstStyle>
          <a:p>
            <a:pPr lvl="0">
              <a:defRPr sz="1800" b="0"/>
            </a:pPr>
            <a:r>
              <a:rPr sz="1547"/>
              <a:t>Country governance, political, social, cultural + public financial management environment </a:t>
            </a:r>
          </a:p>
        </p:txBody>
      </p:sp>
      <p:sp>
        <p:nvSpPr>
          <p:cNvPr id="37" name="Shape 37"/>
          <p:cNvSpPr/>
          <p:nvPr/>
        </p:nvSpPr>
        <p:spPr>
          <a:xfrm>
            <a:off x="7816212" y="390195"/>
            <a:ext cx="1305910" cy="389594"/>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1800"/>
            </a:lvl1pPr>
          </a:lstStyle>
          <a:p>
            <a:pPr lvl="0"/>
            <a:r>
              <a:rPr sz="1266"/>
              <a:t>SAI contribution to Impact</a:t>
            </a:r>
          </a:p>
        </p:txBody>
      </p:sp>
      <p:sp>
        <p:nvSpPr>
          <p:cNvPr id="38" name="Shape 38"/>
          <p:cNvSpPr/>
          <p:nvPr/>
        </p:nvSpPr>
        <p:spPr>
          <a:xfrm>
            <a:off x="6473901" y="488422"/>
            <a:ext cx="1086114" cy="19479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1800"/>
            </a:lvl1pPr>
          </a:lstStyle>
          <a:p>
            <a:pPr lvl="0"/>
            <a:r>
              <a:rPr sz="1266"/>
              <a:t>SAI outcomes</a:t>
            </a:r>
          </a:p>
        </p:txBody>
      </p:sp>
      <p:sp>
        <p:nvSpPr>
          <p:cNvPr id="39" name="Shape 39"/>
          <p:cNvSpPr/>
          <p:nvPr/>
        </p:nvSpPr>
        <p:spPr>
          <a:xfrm>
            <a:off x="4807192" y="483269"/>
            <a:ext cx="760208" cy="19479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1800"/>
            </a:lvl1pPr>
          </a:lstStyle>
          <a:p>
            <a:pPr lvl="0"/>
            <a:r>
              <a:rPr sz="1266"/>
              <a:t>SAI outputs</a:t>
            </a:r>
          </a:p>
        </p:txBody>
      </p:sp>
      <p:sp>
        <p:nvSpPr>
          <p:cNvPr id="40" name="Shape 40"/>
          <p:cNvSpPr/>
          <p:nvPr/>
        </p:nvSpPr>
        <p:spPr>
          <a:xfrm>
            <a:off x="2010434" y="307897"/>
            <a:ext cx="2117675" cy="389594"/>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1800"/>
            </a:lvl1pPr>
          </a:lstStyle>
          <a:p>
            <a:pPr lvl="0"/>
            <a:r>
              <a:rPr sz="1266"/>
              <a:t>SAI organisation systems + professional staff capacity</a:t>
            </a:r>
          </a:p>
        </p:txBody>
      </p:sp>
      <p:sp>
        <p:nvSpPr>
          <p:cNvPr id="41" name="Shape 41"/>
          <p:cNvSpPr/>
          <p:nvPr/>
        </p:nvSpPr>
        <p:spPr>
          <a:xfrm>
            <a:off x="296905" y="307897"/>
            <a:ext cx="1464419" cy="389594"/>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1800"/>
            </a:lvl1pPr>
          </a:lstStyle>
          <a:p>
            <a:pPr lvl="0"/>
            <a:r>
              <a:rPr sz="1266" b="1" dirty="0">
                <a:solidFill>
                  <a:schemeClr val="bg1"/>
                </a:solidFill>
              </a:rPr>
              <a:t>SAI institutional capacity </a:t>
            </a:r>
          </a:p>
        </p:txBody>
      </p:sp>
      <p:sp>
        <p:nvSpPr>
          <p:cNvPr id="42" name="Shape 42"/>
          <p:cNvSpPr/>
          <p:nvPr/>
        </p:nvSpPr>
        <p:spPr>
          <a:xfrm>
            <a:off x="293927" y="2082980"/>
            <a:ext cx="1339454" cy="820152"/>
          </a:xfrm>
          <a:prstGeom prst="roundRect">
            <a:avLst>
              <a:gd name="adj" fmla="val 16332"/>
            </a:avLst>
          </a:prstGeom>
          <a:blipFill>
            <a:blip r:embed="rId4"/>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pPr lvl="0">
              <a:defRPr sz="1800">
                <a:solidFill>
                  <a:srgbClr val="000000"/>
                </a:solidFill>
              </a:defRPr>
            </a:pPr>
            <a:r>
              <a:rPr sz="1125"/>
              <a:t>Independence + legal framework </a:t>
            </a:r>
          </a:p>
        </p:txBody>
      </p:sp>
      <p:sp>
        <p:nvSpPr>
          <p:cNvPr id="43" name="Shape 43"/>
          <p:cNvSpPr/>
          <p:nvPr/>
        </p:nvSpPr>
        <p:spPr>
          <a:xfrm>
            <a:off x="2116047" y="1276942"/>
            <a:ext cx="4120447" cy="384267"/>
          </a:xfrm>
          <a:prstGeom prst="roundRect">
            <a:avLst>
              <a:gd name="adj" fmla="val 34857"/>
            </a:avLst>
          </a:prstGeom>
          <a:blipFill>
            <a:blip r:embed="rId4"/>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lgn="just">
              <a:defRPr sz="1600">
                <a:solidFill>
                  <a:srgbClr val="FFFFFF"/>
                </a:solidFill>
              </a:defRPr>
            </a:lvl1pPr>
          </a:lstStyle>
          <a:p>
            <a:pPr lvl="0">
              <a:defRPr sz="1800">
                <a:solidFill>
                  <a:srgbClr val="000000"/>
                </a:solidFill>
              </a:defRPr>
            </a:pPr>
            <a:r>
              <a:rPr sz="1125"/>
              <a:t> Internal governance and ethics  +</a:t>
            </a:r>
          </a:p>
        </p:txBody>
      </p:sp>
      <p:sp>
        <p:nvSpPr>
          <p:cNvPr id="44" name="Shape 44"/>
          <p:cNvSpPr/>
          <p:nvPr/>
        </p:nvSpPr>
        <p:spPr>
          <a:xfrm>
            <a:off x="2342573" y="2050093"/>
            <a:ext cx="987451" cy="23448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500"/>
            </a:lvl1pPr>
          </a:lstStyle>
          <a:p>
            <a:pPr lvl="0">
              <a:defRPr sz="1800"/>
            </a:pPr>
            <a:r>
              <a:rPr sz="1055"/>
              <a:t>SAI core services</a:t>
            </a:r>
          </a:p>
        </p:txBody>
      </p:sp>
      <p:sp>
        <p:nvSpPr>
          <p:cNvPr id="45" name="Shape 45"/>
          <p:cNvSpPr/>
          <p:nvPr/>
        </p:nvSpPr>
        <p:spPr>
          <a:xfrm>
            <a:off x="2006535" y="1740166"/>
            <a:ext cx="4340604" cy="3042932"/>
          </a:xfrm>
          <a:prstGeom prst="rightArrow">
            <a:avLst>
              <a:gd name="adj1" fmla="val 65269"/>
              <a:gd name="adj2" fmla="val 69341"/>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p:spPr>
        <p:txBody>
          <a:bodyPr lIns="35719" tIns="35719" rIns="35719" bIns="35719" anchor="ctr"/>
          <a:lstStyle/>
          <a:p>
            <a:pPr lvl="0">
              <a:defRPr sz="2400"/>
            </a:pPr>
            <a:endParaRPr sz="1687"/>
          </a:p>
        </p:txBody>
      </p:sp>
      <p:sp>
        <p:nvSpPr>
          <p:cNvPr id="46" name="Shape 46"/>
          <p:cNvSpPr/>
          <p:nvPr/>
        </p:nvSpPr>
        <p:spPr>
          <a:xfrm>
            <a:off x="2059257" y="2391686"/>
            <a:ext cx="3318360" cy="263805"/>
          </a:xfrm>
          <a:prstGeom prst="roundRect">
            <a:avLst>
              <a:gd name="adj" fmla="val 37226"/>
            </a:avLst>
          </a:prstGeom>
          <a:blipFill>
            <a:blip r:embed="rId4"/>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lgn="just">
              <a:defRPr sz="1600">
                <a:solidFill>
                  <a:srgbClr val="FFFFFF"/>
                </a:solidFill>
              </a:defRPr>
            </a:lvl1pPr>
          </a:lstStyle>
          <a:p>
            <a:pPr lvl="0">
              <a:defRPr sz="1800">
                <a:solidFill>
                  <a:srgbClr val="000000"/>
                </a:solidFill>
              </a:defRPr>
            </a:pPr>
            <a:r>
              <a:rPr sz="1125"/>
              <a:t>FA standards, process, quality +              results  </a:t>
            </a:r>
          </a:p>
        </p:txBody>
      </p:sp>
      <p:sp>
        <p:nvSpPr>
          <p:cNvPr id="47" name="Shape 47"/>
          <p:cNvSpPr/>
          <p:nvPr/>
        </p:nvSpPr>
        <p:spPr>
          <a:xfrm>
            <a:off x="2054510" y="2761871"/>
            <a:ext cx="3340531" cy="282521"/>
          </a:xfrm>
          <a:prstGeom prst="roundRect">
            <a:avLst>
              <a:gd name="adj" fmla="val 45262"/>
            </a:avLst>
          </a:prstGeom>
          <a:blipFill>
            <a:blip r:embed="rId4"/>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lgn="just">
              <a:defRPr sz="1600">
                <a:solidFill>
                  <a:srgbClr val="FFFFFF"/>
                </a:solidFill>
              </a:defRPr>
            </a:lvl1pPr>
          </a:lstStyle>
          <a:p>
            <a:pPr lvl="0">
              <a:defRPr sz="1800">
                <a:solidFill>
                  <a:srgbClr val="000000"/>
                </a:solidFill>
              </a:defRPr>
            </a:pPr>
            <a:r>
              <a:rPr sz="1125" dirty="0"/>
              <a:t>PA standards, process, quality +             results  </a:t>
            </a:r>
          </a:p>
        </p:txBody>
      </p:sp>
      <p:sp>
        <p:nvSpPr>
          <p:cNvPr id="48" name="Shape 48"/>
          <p:cNvSpPr/>
          <p:nvPr/>
        </p:nvSpPr>
        <p:spPr>
          <a:xfrm>
            <a:off x="2073371" y="3095278"/>
            <a:ext cx="3361073" cy="262466"/>
          </a:xfrm>
          <a:prstGeom prst="roundRect">
            <a:avLst>
              <a:gd name="adj" fmla="val 36287"/>
            </a:avLst>
          </a:prstGeom>
          <a:blipFill>
            <a:blip r:embed="rId4"/>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lgn="just">
              <a:defRPr sz="1600">
                <a:solidFill>
                  <a:srgbClr val="FFFFFF"/>
                </a:solidFill>
              </a:defRPr>
            </a:lvl1pPr>
          </a:lstStyle>
          <a:p>
            <a:pPr lvl="0">
              <a:defRPr sz="1800">
                <a:solidFill>
                  <a:srgbClr val="000000"/>
                </a:solidFill>
              </a:defRPr>
            </a:pPr>
            <a:r>
              <a:rPr sz="1125" dirty="0"/>
              <a:t>CA standards, process, quality +            results </a:t>
            </a:r>
          </a:p>
        </p:txBody>
      </p:sp>
      <p:sp>
        <p:nvSpPr>
          <p:cNvPr id="49" name="Shape 49"/>
          <p:cNvSpPr/>
          <p:nvPr/>
        </p:nvSpPr>
        <p:spPr>
          <a:xfrm>
            <a:off x="2075895" y="3902402"/>
            <a:ext cx="3359520" cy="294467"/>
          </a:xfrm>
          <a:prstGeom prst="roundRect">
            <a:avLst>
              <a:gd name="adj" fmla="val 45605"/>
            </a:avLst>
          </a:prstGeom>
          <a:blipFill>
            <a:blip r:embed="rId5"/>
          </a:blipFill>
          <a:ln w="12700">
            <a:miter lim="400000"/>
          </a:ln>
          <a:effectLst>
            <a:outerShdw blurRad="50800" dist="127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lgn="just">
              <a:defRPr sz="1600">
                <a:solidFill>
                  <a:srgbClr val="FFFFFF"/>
                </a:solidFill>
              </a:defRPr>
            </a:lvl1pPr>
          </a:lstStyle>
          <a:p>
            <a:pPr lvl="0">
              <a:defRPr sz="1800">
                <a:solidFill>
                  <a:srgbClr val="000000"/>
                </a:solidFill>
              </a:defRPr>
            </a:pPr>
            <a:r>
              <a:rPr sz="1125" dirty="0"/>
              <a:t>other core services                     +            results </a:t>
            </a:r>
          </a:p>
        </p:txBody>
      </p:sp>
      <p:sp>
        <p:nvSpPr>
          <p:cNvPr id="50" name="Shape 50"/>
          <p:cNvSpPr/>
          <p:nvPr/>
        </p:nvSpPr>
        <p:spPr>
          <a:xfrm>
            <a:off x="2073371" y="3532050"/>
            <a:ext cx="3359520" cy="270458"/>
          </a:xfrm>
          <a:prstGeom prst="roundRect">
            <a:avLst>
              <a:gd name="adj" fmla="val 36287"/>
            </a:avLst>
          </a:prstGeom>
          <a:blipFill>
            <a:blip r:embed="rId4"/>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lgn="just">
              <a:defRPr sz="1600">
                <a:solidFill>
                  <a:srgbClr val="FFFFFF"/>
                </a:solidFill>
              </a:defRPr>
            </a:lvl1pPr>
          </a:lstStyle>
          <a:p>
            <a:pPr lvl="0">
              <a:defRPr sz="1800">
                <a:solidFill>
                  <a:srgbClr val="000000"/>
                </a:solidFill>
              </a:defRPr>
            </a:pPr>
            <a:r>
              <a:rPr sz="1125" dirty="0"/>
              <a:t>Judgement process                   +            results </a:t>
            </a:r>
          </a:p>
        </p:txBody>
      </p:sp>
      <p:sp>
        <p:nvSpPr>
          <p:cNvPr id="51" name="Shape 51"/>
          <p:cNvSpPr/>
          <p:nvPr/>
        </p:nvSpPr>
        <p:spPr>
          <a:xfrm>
            <a:off x="2010453" y="4492960"/>
            <a:ext cx="1038598" cy="819681"/>
          </a:xfrm>
          <a:prstGeom prst="roundRect">
            <a:avLst>
              <a:gd name="adj" fmla="val 16341"/>
            </a:avLst>
          </a:prstGeom>
          <a:blipFill>
            <a:blip r:embed="rId4"/>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pPr lvl="0">
              <a:defRPr sz="1800">
                <a:solidFill>
                  <a:srgbClr val="000000"/>
                </a:solidFill>
              </a:defRPr>
            </a:pPr>
            <a:r>
              <a:rPr sz="1125"/>
              <a:t>Corporate services </a:t>
            </a:r>
          </a:p>
        </p:txBody>
      </p:sp>
      <p:sp>
        <p:nvSpPr>
          <p:cNvPr id="52" name="Shape 52"/>
          <p:cNvSpPr/>
          <p:nvPr/>
        </p:nvSpPr>
        <p:spPr>
          <a:xfrm>
            <a:off x="3154662" y="4498312"/>
            <a:ext cx="1044082" cy="808978"/>
          </a:xfrm>
          <a:prstGeom prst="roundRect">
            <a:avLst>
              <a:gd name="adj" fmla="val 16557"/>
            </a:avLst>
          </a:prstGeom>
          <a:blipFill>
            <a:blip r:embed="rId4"/>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pPr lvl="0">
              <a:defRPr sz="1800">
                <a:solidFill>
                  <a:srgbClr val="000000"/>
                </a:solidFill>
              </a:defRPr>
            </a:pPr>
            <a:r>
              <a:rPr sz="1125"/>
              <a:t>HRM + Professional staff development  </a:t>
            </a:r>
          </a:p>
        </p:txBody>
      </p:sp>
      <p:sp>
        <p:nvSpPr>
          <p:cNvPr id="53" name="Shape 53"/>
          <p:cNvSpPr/>
          <p:nvPr/>
        </p:nvSpPr>
        <p:spPr>
          <a:xfrm>
            <a:off x="184997" y="1831077"/>
            <a:ext cx="349910" cy="349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2000">
                <a:solidFill>
                  <a:srgbClr val="FFFFFF"/>
                </a:solidFill>
              </a:defRPr>
            </a:lvl1pPr>
          </a:lstStyle>
          <a:p>
            <a:pPr lvl="0">
              <a:defRPr sz="1800">
                <a:solidFill>
                  <a:srgbClr val="000000"/>
                </a:solidFill>
              </a:defRPr>
            </a:pPr>
            <a:r>
              <a:rPr sz="1406"/>
              <a:t>A</a:t>
            </a:r>
          </a:p>
        </p:txBody>
      </p:sp>
      <p:sp>
        <p:nvSpPr>
          <p:cNvPr id="54" name="Shape 54"/>
          <p:cNvSpPr/>
          <p:nvPr/>
        </p:nvSpPr>
        <p:spPr>
          <a:xfrm>
            <a:off x="1963423" y="2000521"/>
            <a:ext cx="349911" cy="349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2000">
                <a:solidFill>
                  <a:srgbClr val="FFFFFF"/>
                </a:solidFill>
              </a:defRPr>
            </a:lvl1pPr>
          </a:lstStyle>
          <a:p>
            <a:pPr lvl="0">
              <a:defRPr sz="1800">
                <a:solidFill>
                  <a:srgbClr val="000000"/>
                </a:solidFill>
              </a:defRPr>
            </a:pPr>
            <a:r>
              <a:rPr sz="1406"/>
              <a:t>C</a:t>
            </a:r>
          </a:p>
        </p:txBody>
      </p:sp>
      <p:sp>
        <p:nvSpPr>
          <p:cNvPr id="55" name="Shape 55"/>
          <p:cNvSpPr/>
          <p:nvPr/>
        </p:nvSpPr>
        <p:spPr>
          <a:xfrm>
            <a:off x="4502821" y="1223103"/>
            <a:ext cx="1339454" cy="491945"/>
          </a:xfrm>
          <a:prstGeom prst="roundRect">
            <a:avLst>
              <a:gd name="adj" fmla="val 27228"/>
            </a:avLst>
          </a:prstGeom>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0" tIns="0" rIns="0" bIns="0" anchor="ctr"/>
          <a:lstStyle>
            <a:lvl1pPr algn="r">
              <a:defRPr sz="1600">
                <a:solidFill>
                  <a:srgbClr val="FFFFFF"/>
                </a:solidFill>
              </a:defRPr>
            </a:lvl1pPr>
          </a:lstStyle>
          <a:p>
            <a:pPr lvl="0">
              <a:defRPr sz="1800">
                <a:solidFill>
                  <a:srgbClr val="000000"/>
                </a:solidFill>
              </a:defRPr>
            </a:pPr>
            <a:r>
              <a:rPr sz="1125"/>
              <a:t>accountability reporting</a:t>
            </a:r>
          </a:p>
        </p:txBody>
      </p:sp>
      <p:sp>
        <p:nvSpPr>
          <p:cNvPr id="56" name="Shape 56"/>
          <p:cNvSpPr/>
          <p:nvPr/>
        </p:nvSpPr>
        <p:spPr>
          <a:xfrm>
            <a:off x="1899376" y="4303009"/>
            <a:ext cx="349910" cy="349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2000">
                <a:solidFill>
                  <a:srgbClr val="FFFFFF"/>
                </a:solidFill>
              </a:defRPr>
            </a:lvl1pPr>
          </a:lstStyle>
          <a:p>
            <a:pPr lvl="0">
              <a:defRPr sz="1800">
                <a:solidFill>
                  <a:srgbClr val="000000"/>
                </a:solidFill>
              </a:defRPr>
            </a:pPr>
            <a:r>
              <a:rPr sz="1406"/>
              <a:t>D</a:t>
            </a:r>
          </a:p>
        </p:txBody>
      </p:sp>
      <p:sp>
        <p:nvSpPr>
          <p:cNvPr id="57" name="Shape 57"/>
          <p:cNvSpPr/>
          <p:nvPr/>
        </p:nvSpPr>
        <p:spPr>
          <a:xfrm>
            <a:off x="1973431" y="3484196"/>
            <a:ext cx="4014217" cy="1"/>
          </a:xfrm>
          <a:prstGeom prst="line">
            <a:avLst/>
          </a:prstGeom>
          <a:ln w="63500" cap="rnd">
            <a:solidFill>
              <a:srgbClr val="1F5A7A"/>
            </a:solidFill>
            <a:custDash>
              <a:ds d="100000" sp="200000"/>
            </a:custDash>
            <a:miter lim="400000"/>
          </a:ln>
        </p:spPr>
        <p:txBody>
          <a:bodyPr lIns="0" tIns="0" rIns="0" bIns="0" anchor="ctr"/>
          <a:lstStyle/>
          <a:p>
            <a:pPr lvl="0">
              <a:defRPr sz="2400"/>
            </a:pPr>
            <a:endParaRPr sz="1687"/>
          </a:p>
        </p:txBody>
      </p:sp>
      <p:sp>
        <p:nvSpPr>
          <p:cNvPr id="58" name="Shape 58"/>
          <p:cNvSpPr/>
          <p:nvPr/>
        </p:nvSpPr>
        <p:spPr>
          <a:xfrm>
            <a:off x="3049389" y="4293049"/>
            <a:ext cx="349911" cy="349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2000">
                <a:solidFill>
                  <a:srgbClr val="FFFFFF"/>
                </a:solidFill>
              </a:defRPr>
            </a:lvl1pPr>
          </a:lstStyle>
          <a:p>
            <a:pPr lvl="0">
              <a:defRPr sz="1800">
                <a:solidFill>
                  <a:srgbClr val="000000"/>
                </a:solidFill>
              </a:defRPr>
            </a:pPr>
            <a:r>
              <a:rPr sz="1406"/>
              <a:t>E</a:t>
            </a:r>
          </a:p>
        </p:txBody>
      </p:sp>
      <p:sp>
        <p:nvSpPr>
          <p:cNvPr id="60" name="Shape 60"/>
          <p:cNvSpPr/>
          <p:nvPr/>
        </p:nvSpPr>
        <p:spPr>
          <a:xfrm>
            <a:off x="6380710" y="2102466"/>
            <a:ext cx="1293853" cy="680144"/>
          </a:xfrm>
          <a:prstGeom prst="roundRect">
            <a:avLst>
              <a:gd name="adj" fmla="val 18754"/>
            </a:avLst>
          </a:prstGeom>
          <a:blipFill>
            <a:blip r:embed="rId5"/>
          </a:blipFill>
          <a:ln w="12700">
            <a:miter lim="400000"/>
          </a:ln>
          <a:effectLst>
            <a:outerShdw blurRad="50800" dist="127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pPr lvl="0">
              <a:defRPr sz="1800">
                <a:solidFill>
                  <a:srgbClr val="000000"/>
                </a:solidFill>
              </a:defRPr>
            </a:pPr>
            <a:r>
              <a:rPr sz="1125"/>
              <a:t>Audits recommendations implemented</a:t>
            </a:r>
          </a:p>
        </p:txBody>
      </p:sp>
      <p:sp>
        <p:nvSpPr>
          <p:cNvPr id="61" name="Shape 61"/>
          <p:cNvSpPr/>
          <p:nvPr/>
        </p:nvSpPr>
        <p:spPr>
          <a:xfrm>
            <a:off x="6526021" y="7361215"/>
            <a:ext cx="1310740" cy="701495"/>
          </a:xfrm>
          <a:prstGeom prst="roundRect">
            <a:avLst>
              <a:gd name="adj" fmla="val 17632"/>
            </a:avLst>
          </a:prstGeom>
          <a:blipFill>
            <a:blip r:embed="rId5"/>
          </a:blipFill>
          <a:ln w="12700">
            <a:miter lim="400000"/>
          </a:ln>
          <a:effectLst>
            <a:outerShdw blurRad="50800" dist="127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pPr lvl="0">
              <a:defRPr sz="1800">
                <a:solidFill>
                  <a:srgbClr val="000000"/>
                </a:solidFill>
              </a:defRPr>
            </a:pPr>
            <a:r>
              <a:rPr sz="1125"/>
              <a:t>Improved PMF systems</a:t>
            </a:r>
          </a:p>
        </p:txBody>
      </p:sp>
      <p:sp>
        <p:nvSpPr>
          <p:cNvPr id="62" name="Shape 62"/>
          <p:cNvSpPr/>
          <p:nvPr/>
        </p:nvSpPr>
        <p:spPr>
          <a:xfrm>
            <a:off x="6370025" y="2964439"/>
            <a:ext cx="1293865" cy="777618"/>
          </a:xfrm>
          <a:prstGeom prst="roundRect">
            <a:avLst>
              <a:gd name="adj" fmla="val 17225"/>
            </a:avLst>
          </a:prstGeom>
          <a:blipFill>
            <a:blip r:embed="rId5"/>
          </a:blipFill>
          <a:ln w="12700">
            <a:miter lim="400000"/>
          </a:ln>
          <a:effectLst>
            <a:outerShdw blurRad="50800" dist="127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pPr lvl="0">
              <a:defRPr sz="1800">
                <a:solidFill>
                  <a:srgbClr val="000000"/>
                </a:solidFill>
              </a:defRPr>
            </a:pPr>
            <a:r>
              <a:rPr sz="1125"/>
              <a:t>Public confidence in government financial systems </a:t>
            </a:r>
          </a:p>
        </p:txBody>
      </p:sp>
      <p:sp>
        <p:nvSpPr>
          <p:cNvPr id="65" name="Shape 65"/>
          <p:cNvSpPr/>
          <p:nvPr/>
        </p:nvSpPr>
        <p:spPr>
          <a:xfrm>
            <a:off x="4608545" y="7537560"/>
            <a:ext cx="1310740" cy="467053"/>
          </a:xfrm>
          <a:prstGeom prst="roundRect">
            <a:avLst>
              <a:gd name="adj" fmla="val 26483"/>
            </a:avLst>
          </a:prstGeom>
          <a:blipFill>
            <a:blip r:embed="rId5"/>
          </a:blipFill>
          <a:ln w="12700">
            <a:miter lim="400000"/>
          </a:ln>
          <a:effectLst>
            <a:outerShdw blurRad="50800" dist="127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pPr lvl="0">
              <a:defRPr sz="1800">
                <a:solidFill>
                  <a:srgbClr val="000000"/>
                </a:solidFill>
              </a:defRPr>
            </a:pPr>
            <a:r>
              <a:rPr sz="1125"/>
              <a:t>Cost savings + efficiency gains</a:t>
            </a:r>
          </a:p>
        </p:txBody>
      </p:sp>
      <p:sp>
        <p:nvSpPr>
          <p:cNvPr id="66" name="Shape 66"/>
          <p:cNvSpPr/>
          <p:nvPr/>
        </p:nvSpPr>
        <p:spPr>
          <a:xfrm>
            <a:off x="2857177" y="7427481"/>
            <a:ext cx="1339478" cy="687212"/>
          </a:xfrm>
          <a:prstGeom prst="roundRect">
            <a:avLst>
              <a:gd name="adj" fmla="val 18393"/>
            </a:avLst>
          </a:prstGeom>
          <a:blipFill>
            <a:blip r:embed="rId5"/>
          </a:blipFill>
          <a:ln w="12700">
            <a:miter lim="400000"/>
          </a:ln>
          <a:effectLst>
            <a:outerShdw blurRad="50800" dist="127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pPr lvl="0">
              <a:defRPr sz="1800">
                <a:solidFill>
                  <a:srgbClr val="000000"/>
                </a:solidFill>
              </a:defRPr>
            </a:pPr>
            <a:r>
              <a:rPr sz="1125"/>
              <a:t>Sanctions + surcharges</a:t>
            </a:r>
          </a:p>
        </p:txBody>
      </p:sp>
      <p:sp>
        <p:nvSpPr>
          <p:cNvPr id="67" name="Shape 67"/>
          <p:cNvSpPr/>
          <p:nvPr/>
        </p:nvSpPr>
        <p:spPr>
          <a:xfrm>
            <a:off x="6368683" y="4850589"/>
            <a:ext cx="1339453" cy="654043"/>
          </a:xfrm>
          <a:prstGeom prst="roundRect">
            <a:avLst>
              <a:gd name="adj" fmla="val 20480"/>
            </a:avLst>
          </a:prstGeom>
          <a:blipFill>
            <a:blip r:embed="rId5"/>
          </a:blipFill>
          <a:ln w="12700">
            <a:miter lim="400000"/>
          </a:ln>
          <a:effectLst>
            <a:outerShdw blurRad="50800" dist="127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pPr lvl="0">
              <a:defRPr sz="1800">
                <a:solidFill>
                  <a:srgbClr val="000000"/>
                </a:solidFill>
              </a:defRPr>
            </a:pPr>
            <a:r>
              <a:rPr sz="1125"/>
              <a:t>Stakeholders  engagement in accountability </a:t>
            </a:r>
          </a:p>
        </p:txBody>
      </p:sp>
      <p:sp>
        <p:nvSpPr>
          <p:cNvPr id="68" name="Shape 68"/>
          <p:cNvSpPr/>
          <p:nvPr/>
        </p:nvSpPr>
        <p:spPr>
          <a:xfrm>
            <a:off x="7881889" y="2797279"/>
            <a:ext cx="1174556" cy="1120929"/>
          </a:xfrm>
          <a:prstGeom prst="roundRect">
            <a:avLst>
              <a:gd name="adj" fmla="val 11949"/>
            </a:avLst>
          </a:prstGeom>
          <a:blipFill>
            <a:blip r:embed="rId5"/>
          </a:blipFill>
          <a:ln w="12700">
            <a:miter lim="400000"/>
          </a:ln>
          <a:effectLst>
            <a:outerShdw blurRad="50800" dist="127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pPr lvl="0">
              <a:defRPr sz="1800">
                <a:solidFill>
                  <a:srgbClr val="000000"/>
                </a:solidFill>
              </a:defRPr>
            </a:pPr>
            <a:r>
              <a:rPr sz="1125"/>
              <a:t>Value and benefits of SAIs</a:t>
            </a:r>
          </a:p>
        </p:txBody>
      </p:sp>
      <p:sp>
        <p:nvSpPr>
          <p:cNvPr id="69" name="Shape 69"/>
          <p:cNvSpPr/>
          <p:nvPr/>
        </p:nvSpPr>
        <p:spPr>
          <a:xfrm>
            <a:off x="8152109" y="7360895"/>
            <a:ext cx="1250328" cy="565850"/>
          </a:xfrm>
          <a:prstGeom prst="roundRect">
            <a:avLst>
              <a:gd name="adj" fmla="val 25243"/>
            </a:avLst>
          </a:prstGeom>
          <a:blipFill>
            <a:blip r:embed="rId5"/>
          </a:blipFill>
          <a:ln w="12700">
            <a:miter lim="400000"/>
          </a:ln>
          <a:effectLst>
            <a:outerShdw blurRad="50800" dist="127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pPr lvl="0">
              <a:defRPr sz="1800">
                <a:solidFill>
                  <a:srgbClr val="000000"/>
                </a:solidFill>
              </a:defRPr>
            </a:pPr>
            <a:r>
              <a:rPr sz="1125"/>
              <a:t>Accountability </a:t>
            </a:r>
          </a:p>
        </p:txBody>
      </p:sp>
      <p:sp>
        <p:nvSpPr>
          <p:cNvPr id="70" name="Shape 70"/>
          <p:cNvSpPr/>
          <p:nvPr/>
        </p:nvSpPr>
        <p:spPr>
          <a:xfrm>
            <a:off x="9717784" y="7519136"/>
            <a:ext cx="1268854" cy="503902"/>
          </a:xfrm>
          <a:prstGeom prst="roundRect">
            <a:avLst>
              <a:gd name="adj" fmla="val 26063"/>
            </a:avLst>
          </a:prstGeom>
          <a:blipFill>
            <a:blip r:embed="rId5"/>
          </a:blipFill>
          <a:ln w="12700">
            <a:miter lim="400000"/>
          </a:ln>
          <a:effectLst>
            <a:outerShdw blurRad="50800" dist="127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pPr lvl="0">
              <a:defRPr sz="1800">
                <a:solidFill>
                  <a:srgbClr val="000000"/>
                </a:solidFill>
              </a:defRPr>
            </a:pPr>
            <a:r>
              <a:rPr sz="1125"/>
              <a:t>Transparency </a:t>
            </a:r>
          </a:p>
        </p:txBody>
      </p:sp>
      <p:sp>
        <p:nvSpPr>
          <p:cNvPr id="71" name="Shape 71"/>
          <p:cNvSpPr/>
          <p:nvPr/>
        </p:nvSpPr>
        <p:spPr>
          <a:xfrm>
            <a:off x="1194655" y="7430513"/>
            <a:ext cx="1255162" cy="625580"/>
          </a:xfrm>
          <a:prstGeom prst="roundRect">
            <a:avLst>
              <a:gd name="adj" fmla="val 21411"/>
            </a:avLst>
          </a:prstGeom>
          <a:blipFill>
            <a:blip r:embed="rId5"/>
          </a:blipFill>
          <a:ln w="12700">
            <a:miter lim="400000"/>
          </a:ln>
          <a:effectLst>
            <a:outerShdw blurRad="50800" dist="127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pPr lvl="0">
              <a:defRPr sz="1800">
                <a:solidFill>
                  <a:srgbClr val="000000"/>
                </a:solidFill>
              </a:defRPr>
            </a:pPr>
            <a:r>
              <a:rPr sz="1125"/>
              <a:t>Reduced corruption</a:t>
            </a:r>
          </a:p>
        </p:txBody>
      </p:sp>
      <p:sp>
        <p:nvSpPr>
          <p:cNvPr id="72" name="Shape 72"/>
          <p:cNvSpPr/>
          <p:nvPr/>
        </p:nvSpPr>
        <p:spPr>
          <a:xfrm>
            <a:off x="-763711" y="7255159"/>
            <a:ext cx="1291523" cy="777322"/>
          </a:xfrm>
          <a:prstGeom prst="roundRect">
            <a:avLst>
              <a:gd name="adj" fmla="val 17232"/>
            </a:avLst>
          </a:prstGeom>
          <a:blipFill>
            <a:blip r:embed="rId5"/>
          </a:blipFill>
          <a:ln w="12700">
            <a:miter lim="400000"/>
          </a:ln>
          <a:effectLst>
            <a:outerShdw blurRad="50800" dist="127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pPr lvl="0">
              <a:defRPr sz="1800">
                <a:solidFill>
                  <a:srgbClr val="000000"/>
                </a:solidFill>
              </a:defRPr>
            </a:pPr>
            <a:r>
              <a:rPr sz="1125"/>
              <a:t>Better services for citizens</a:t>
            </a:r>
          </a:p>
        </p:txBody>
      </p:sp>
      <p:sp>
        <p:nvSpPr>
          <p:cNvPr id="73" name="Shape 73"/>
          <p:cNvSpPr/>
          <p:nvPr/>
        </p:nvSpPr>
        <p:spPr>
          <a:xfrm>
            <a:off x="2010434" y="5369326"/>
            <a:ext cx="2153708" cy="778541"/>
          </a:xfrm>
          <a:prstGeom prst="roundRect">
            <a:avLst>
              <a:gd name="adj" fmla="val 15012"/>
            </a:avLst>
          </a:prstGeom>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0" tIns="0" rIns="0" bIns="0" anchor="ctr"/>
          <a:lstStyle>
            <a:lvl1pPr>
              <a:defRPr sz="1600">
                <a:solidFill>
                  <a:srgbClr val="FFFFFF"/>
                </a:solidFill>
              </a:defRPr>
            </a:lvl1pPr>
          </a:lstStyle>
          <a:p>
            <a:pPr lvl="0">
              <a:defRPr sz="1800">
                <a:solidFill>
                  <a:srgbClr val="000000"/>
                </a:solidFill>
              </a:defRPr>
            </a:pPr>
            <a:endParaRPr sz="1125" dirty="0"/>
          </a:p>
        </p:txBody>
      </p:sp>
      <p:sp>
        <p:nvSpPr>
          <p:cNvPr id="75" name="Shape 75"/>
          <p:cNvSpPr/>
          <p:nvPr/>
        </p:nvSpPr>
        <p:spPr>
          <a:xfrm>
            <a:off x="1034777" y="51300"/>
            <a:ext cx="1470072" cy="266933"/>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defRPr sz="1800" b="1">
                <a:solidFill>
                  <a:srgbClr val="661D06"/>
                </a:solidFill>
                <a:latin typeface="Helvetica"/>
                <a:ea typeface="Helvetica"/>
                <a:cs typeface="Helvetica"/>
                <a:sym typeface="Helvetica"/>
              </a:defRPr>
            </a:lvl1pPr>
          </a:lstStyle>
          <a:p>
            <a:pPr lvl="0">
              <a:defRPr b="0">
                <a:solidFill>
                  <a:srgbClr val="000000"/>
                </a:solidFill>
              </a:defRPr>
            </a:pPr>
            <a:r>
              <a:rPr sz="1266"/>
              <a:t>SAI capacity </a:t>
            </a:r>
          </a:p>
        </p:txBody>
      </p:sp>
      <p:sp>
        <p:nvSpPr>
          <p:cNvPr id="76" name="Shape 76"/>
          <p:cNvSpPr/>
          <p:nvPr/>
        </p:nvSpPr>
        <p:spPr>
          <a:xfrm>
            <a:off x="6380710" y="1245215"/>
            <a:ext cx="1293853" cy="688545"/>
          </a:xfrm>
          <a:prstGeom prst="roundRect">
            <a:avLst>
              <a:gd name="adj" fmla="val 18526"/>
            </a:avLst>
          </a:prstGeom>
          <a:blipFill>
            <a:blip r:embed="rId5"/>
          </a:blipFill>
          <a:ln w="12700">
            <a:miter lim="400000"/>
          </a:ln>
          <a:effectLst>
            <a:outerShdw blurRad="50800" dist="127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pPr lvl="0">
              <a:defRPr sz="1800">
                <a:solidFill>
                  <a:srgbClr val="000000"/>
                </a:solidFill>
              </a:defRPr>
            </a:pPr>
            <a:r>
              <a:rPr sz="1125"/>
              <a:t>Public confidence in the SAI</a:t>
            </a:r>
          </a:p>
        </p:txBody>
      </p:sp>
      <p:sp>
        <p:nvSpPr>
          <p:cNvPr id="77" name="Shape 77"/>
          <p:cNvSpPr/>
          <p:nvPr/>
        </p:nvSpPr>
        <p:spPr>
          <a:xfrm>
            <a:off x="6363924" y="3918207"/>
            <a:ext cx="1339454" cy="750554"/>
          </a:xfrm>
          <a:prstGeom prst="roundRect">
            <a:avLst>
              <a:gd name="adj" fmla="val 17846"/>
            </a:avLst>
          </a:prstGeom>
          <a:blipFill>
            <a:blip r:embed="rId5"/>
          </a:blipFill>
          <a:ln w="12700">
            <a:miter lim="400000"/>
          </a:ln>
          <a:effectLst>
            <a:outerShdw blurRad="50800" dist="127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600">
                <a:solidFill>
                  <a:srgbClr val="FFFFFF"/>
                </a:solidFill>
              </a:defRPr>
            </a:lvl1pPr>
          </a:lstStyle>
          <a:p>
            <a:pPr lvl="0">
              <a:defRPr sz="1800">
                <a:solidFill>
                  <a:srgbClr val="000000"/>
                </a:solidFill>
              </a:defRPr>
            </a:pPr>
            <a:r>
              <a:rPr sz="1125"/>
              <a:t>Improve compliance with laws and regulations </a:t>
            </a:r>
          </a:p>
        </p:txBody>
      </p:sp>
      <p:sp>
        <p:nvSpPr>
          <p:cNvPr id="78" name="Shape 78"/>
          <p:cNvSpPr/>
          <p:nvPr/>
        </p:nvSpPr>
        <p:spPr>
          <a:xfrm>
            <a:off x="106829" y="807846"/>
            <a:ext cx="8930344" cy="279749"/>
          </a:xfrm>
          <a:prstGeom prst="roundRect">
            <a:avLst>
              <a:gd name="adj" fmla="val 50000"/>
            </a:avLst>
          </a:prstGeom>
          <a:blipFill>
            <a:blip r:embed="rId6"/>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1800">
                <a:solidFill>
                  <a:srgbClr val="FFFFFF"/>
                </a:solidFill>
              </a:defRPr>
            </a:lvl1pPr>
          </a:lstStyle>
          <a:p>
            <a:pPr lvl="0">
              <a:defRPr>
                <a:solidFill>
                  <a:srgbClr val="000000"/>
                </a:solidFill>
              </a:defRPr>
            </a:pPr>
            <a:r>
              <a:rPr sz="1266"/>
              <a:t>SAI culture + leadership</a:t>
            </a:r>
          </a:p>
        </p:txBody>
      </p:sp>
      <p:sp>
        <p:nvSpPr>
          <p:cNvPr id="79" name="Shape 79"/>
          <p:cNvSpPr/>
          <p:nvPr/>
        </p:nvSpPr>
        <p:spPr>
          <a:xfrm>
            <a:off x="1918958" y="1043998"/>
            <a:ext cx="349911" cy="349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2000">
                <a:solidFill>
                  <a:srgbClr val="FFFFFF"/>
                </a:solidFill>
              </a:defRPr>
            </a:lvl1pPr>
          </a:lstStyle>
          <a:p>
            <a:pPr lvl="0">
              <a:defRPr sz="1800">
                <a:solidFill>
                  <a:srgbClr val="000000"/>
                </a:solidFill>
              </a:defRPr>
            </a:pPr>
            <a:r>
              <a:rPr sz="1406"/>
              <a:t>B</a:t>
            </a:r>
          </a:p>
        </p:txBody>
      </p:sp>
      <p:sp>
        <p:nvSpPr>
          <p:cNvPr id="80" name="Shape 80"/>
          <p:cNvSpPr/>
          <p:nvPr/>
        </p:nvSpPr>
        <p:spPr>
          <a:xfrm>
            <a:off x="138877" y="330847"/>
            <a:ext cx="4193163" cy="5860944"/>
          </a:xfrm>
          <a:prstGeom prst="roundRect">
            <a:avLst>
              <a:gd name="adj" fmla="val 10000"/>
            </a:avLst>
          </a:prstGeom>
          <a:ln w="25400">
            <a:solidFill>
              <a:srgbClr val="992B0F"/>
            </a:solidFill>
            <a:custDash>
              <a:ds d="600000" sp="600000"/>
            </a:custDash>
            <a:miter lim="400000"/>
          </a:ln>
        </p:spPr>
        <p:txBody>
          <a:bodyPr lIns="0" tIns="0" rIns="0" bIns="0" anchor="ctr"/>
          <a:lstStyle/>
          <a:p>
            <a:pPr lvl="0">
              <a:defRPr sz="2400"/>
            </a:pPr>
            <a:endParaRPr sz="1687"/>
          </a:p>
        </p:txBody>
      </p:sp>
      <p:sp>
        <p:nvSpPr>
          <p:cNvPr id="5" name="Rounded Rectangle 4"/>
          <p:cNvSpPr/>
          <p:nvPr/>
        </p:nvSpPr>
        <p:spPr>
          <a:xfrm>
            <a:off x="1980277" y="5735890"/>
            <a:ext cx="4256217" cy="276095"/>
          </a:xfrm>
          <a:prstGeom prst="roundRect">
            <a:avLst>
              <a:gd name="adj" fmla="val 19390"/>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lvl="0">
              <a:defRPr sz="1800">
                <a:solidFill>
                  <a:srgbClr val="000000"/>
                </a:solidFill>
              </a:defRPr>
            </a:pPr>
            <a:r>
              <a:rPr lang="en-US" sz="1125" dirty="0">
                <a:solidFill>
                  <a:srgbClr val="FFFFFF"/>
                </a:solidFill>
              </a:rPr>
              <a:t>Communication and Stakeholder management</a:t>
            </a:r>
          </a:p>
        </p:txBody>
      </p:sp>
      <p:sp>
        <p:nvSpPr>
          <p:cNvPr id="81" name="Shape 58"/>
          <p:cNvSpPr/>
          <p:nvPr/>
        </p:nvSpPr>
        <p:spPr>
          <a:xfrm>
            <a:off x="1899376" y="5504632"/>
            <a:ext cx="349911" cy="349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2000">
                <a:solidFill>
                  <a:srgbClr val="FFFFFF"/>
                </a:solidFill>
              </a:defRPr>
            </a:lvl1pPr>
          </a:lstStyle>
          <a:p>
            <a:pPr lvl="0">
              <a:defRPr sz="1800">
                <a:solidFill>
                  <a:srgbClr val="000000"/>
                </a:solidFill>
              </a:defRPr>
            </a:pPr>
            <a:r>
              <a:rPr lang="nb-NO" sz="1266" dirty="0">
                <a:solidFill>
                  <a:schemeClr val="bg1"/>
                </a:solidFill>
              </a:rPr>
              <a:t>F</a:t>
            </a:r>
            <a:endParaRPr sz="1406" dirty="0">
              <a:solidFill>
                <a:schemeClr val="bg1"/>
              </a:solidFill>
            </a:endParaRPr>
          </a:p>
        </p:txBody>
      </p:sp>
      <p:sp>
        <p:nvSpPr>
          <p:cNvPr id="6" name="Rounded Rectangle 5"/>
          <p:cNvSpPr/>
          <p:nvPr/>
        </p:nvSpPr>
        <p:spPr>
          <a:xfrm>
            <a:off x="5569159" y="2385938"/>
            <a:ext cx="271351" cy="1810931"/>
          </a:xfrm>
          <a:prstGeom prst="roundRect">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35719" tIns="35719" rIns="35719" bIns="35719" numCol="1" spcCol="38100" rtlCol="0" anchor="ctr">
            <a:spAutoFit/>
          </a:bodyPr>
          <a:lstStyle/>
          <a:p>
            <a:pPr algn="ctr" defTabSz="410751" latinLnBrk="1" hangingPunct="0"/>
            <a:r>
              <a:rPr lang="en-US" sz="1125" dirty="0">
                <a:solidFill>
                  <a:srgbClr val="FFFFFF"/>
                </a:solidFill>
                <a:sym typeface="Helvetica Light"/>
              </a:rPr>
              <a:t>Ruling</a:t>
            </a:r>
            <a:r>
              <a:rPr lang="nb-NO" sz="1125" dirty="0">
                <a:solidFill>
                  <a:srgbClr val="FFFFFF"/>
                </a:solidFill>
                <a:sym typeface="Helvetica Light"/>
              </a:rPr>
              <a:t> / </a:t>
            </a:r>
            <a:r>
              <a:rPr lang="en-US" sz="1125" dirty="0">
                <a:solidFill>
                  <a:srgbClr val="FFFFFF"/>
                </a:solidFill>
                <a:sym typeface="Helvetica Light"/>
              </a:rPr>
              <a:t>Decision</a:t>
            </a:r>
          </a:p>
        </p:txBody>
      </p:sp>
    </p:spTree>
    <p:extLst>
      <p:ext uri="{BB962C8B-B14F-4D97-AF65-F5344CB8AC3E}">
        <p14:creationId xmlns:p14="http://schemas.microsoft.com/office/powerpoint/2010/main" val="4088855616"/>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72816"/>
            <a:ext cx="8147248" cy="4353347"/>
          </a:xfrm>
        </p:spPr>
        <p:txBody>
          <a:bodyPr>
            <a:normAutofit/>
          </a:bodyPr>
          <a:lstStyle/>
          <a:p>
            <a:pPr marL="0" indent="0">
              <a:spcAft>
                <a:spcPts val="1000"/>
              </a:spcAft>
              <a:buNone/>
              <a:tabLst>
                <a:tab pos="647700" algn="l"/>
                <a:tab pos="935990" algn="l"/>
                <a:tab pos="1219200" algn="l"/>
                <a:tab pos="5918200" algn="r"/>
                <a:tab pos="457200" algn="l"/>
              </a:tabLst>
            </a:pPr>
            <a:endParaRPr lang="nb-NO" sz="3200" dirty="0">
              <a:ea typeface="Times New Roman"/>
            </a:endParaRPr>
          </a:p>
          <a:p>
            <a:pPr marL="0" indent="0" algn="ctr">
              <a:spcAft>
                <a:spcPts val="1000"/>
              </a:spcAft>
              <a:buNone/>
              <a:tabLst>
                <a:tab pos="647700" algn="l"/>
                <a:tab pos="935990" algn="l"/>
                <a:tab pos="1219200" algn="l"/>
                <a:tab pos="5918200" algn="r"/>
                <a:tab pos="457200" algn="l"/>
              </a:tabLst>
            </a:pPr>
            <a:r>
              <a:rPr lang="nb-NO" sz="4000" b="1" dirty="0" err="1" smtClean="0">
                <a:solidFill>
                  <a:schemeClr val="tx2"/>
                </a:solidFill>
                <a:ea typeface="Times New Roman"/>
              </a:rPr>
              <a:t>Thank</a:t>
            </a:r>
            <a:r>
              <a:rPr lang="nb-NO" sz="4000" b="1" dirty="0" smtClean="0">
                <a:solidFill>
                  <a:schemeClr val="tx2"/>
                </a:solidFill>
                <a:ea typeface="Times New Roman"/>
              </a:rPr>
              <a:t> </a:t>
            </a:r>
            <a:r>
              <a:rPr lang="nb-NO" sz="4000" b="1" dirty="0" err="1" smtClean="0">
                <a:solidFill>
                  <a:schemeClr val="tx2"/>
                </a:solidFill>
                <a:ea typeface="Times New Roman"/>
              </a:rPr>
              <a:t>you</a:t>
            </a:r>
            <a:r>
              <a:rPr lang="nb-NO" sz="4000" b="1" dirty="0" smtClean="0">
                <a:solidFill>
                  <a:schemeClr val="tx2"/>
                </a:solidFill>
                <a:ea typeface="Times New Roman"/>
              </a:rPr>
              <a:t> for </a:t>
            </a:r>
            <a:r>
              <a:rPr lang="nb-NO" sz="4000" b="1" dirty="0" err="1" smtClean="0">
                <a:solidFill>
                  <a:schemeClr val="tx2"/>
                </a:solidFill>
                <a:ea typeface="Times New Roman"/>
              </a:rPr>
              <a:t>your</a:t>
            </a:r>
            <a:r>
              <a:rPr lang="nb-NO" sz="4000" b="1" dirty="0" smtClean="0">
                <a:solidFill>
                  <a:schemeClr val="tx2"/>
                </a:solidFill>
                <a:ea typeface="Times New Roman"/>
              </a:rPr>
              <a:t> </a:t>
            </a:r>
            <a:r>
              <a:rPr lang="nb-NO" sz="4000" b="1" dirty="0" err="1" smtClean="0">
                <a:solidFill>
                  <a:schemeClr val="tx2"/>
                </a:solidFill>
                <a:ea typeface="Times New Roman"/>
              </a:rPr>
              <a:t>attention</a:t>
            </a:r>
            <a:r>
              <a:rPr lang="nb-NO" sz="4000" b="1" dirty="0" smtClean="0">
                <a:solidFill>
                  <a:schemeClr val="tx2"/>
                </a:solidFill>
                <a:ea typeface="Times New Roman"/>
              </a:rPr>
              <a:t>!</a:t>
            </a:r>
          </a:p>
          <a:p>
            <a:pPr marL="0" indent="0" algn="ctr">
              <a:spcAft>
                <a:spcPts val="1000"/>
              </a:spcAft>
              <a:buNone/>
              <a:tabLst>
                <a:tab pos="647700" algn="l"/>
                <a:tab pos="935990" algn="l"/>
                <a:tab pos="1219200" algn="l"/>
                <a:tab pos="5918200" algn="r"/>
                <a:tab pos="457200" algn="l"/>
              </a:tabLst>
            </a:pPr>
            <a:endParaRPr lang="nb-NO" sz="3200" dirty="0" smtClean="0">
              <a:ea typeface="Times New Roman"/>
            </a:endParaRPr>
          </a:p>
          <a:p>
            <a:pPr marL="0" indent="0" algn="ctr">
              <a:spcAft>
                <a:spcPts val="1000"/>
              </a:spcAft>
              <a:buNone/>
              <a:tabLst>
                <a:tab pos="647700" algn="l"/>
                <a:tab pos="935990" algn="l"/>
                <a:tab pos="1219200" algn="l"/>
                <a:tab pos="5918200" algn="r"/>
                <a:tab pos="457200" algn="l"/>
              </a:tabLst>
            </a:pPr>
            <a:endParaRPr lang="nb-NO" sz="3200" dirty="0" smtClean="0">
              <a:ea typeface="Times New Roman"/>
            </a:endParaRPr>
          </a:p>
          <a:p>
            <a:pPr lvl="0" algn="ctr">
              <a:buNone/>
              <a:defRPr/>
            </a:pPr>
            <a:r>
              <a:rPr lang="nb-NO" sz="2400" dirty="0" smtClean="0">
                <a:solidFill>
                  <a:prstClr val="black"/>
                </a:solidFill>
                <a:hlinkClick r:id="rId2"/>
              </a:rPr>
              <a:t>www.idi.no</a:t>
            </a:r>
            <a:endParaRPr lang="nb-NO" sz="1200" dirty="0" smtClean="0">
              <a:solidFill>
                <a:prstClr val="black"/>
              </a:solidFill>
            </a:endParaRPr>
          </a:p>
          <a:p>
            <a:pPr lvl="0" algn="ctr">
              <a:buNone/>
              <a:defRPr/>
            </a:pPr>
            <a:endParaRPr lang="nb-NO" sz="1600" dirty="0">
              <a:solidFill>
                <a:prstClr val="black"/>
              </a:solidFill>
            </a:endParaRPr>
          </a:p>
          <a:p>
            <a:pPr lvl="0" algn="ctr">
              <a:buNone/>
              <a:defRPr/>
            </a:pPr>
            <a:r>
              <a:rPr lang="nb-NO" sz="1600" dirty="0">
                <a:solidFill>
                  <a:prstClr val="black"/>
                </a:solidFill>
              </a:rPr>
              <a:t>E-mail: </a:t>
            </a:r>
            <a:r>
              <a:rPr lang="nb-NO" sz="1600" dirty="0" smtClean="0">
                <a:solidFill>
                  <a:prstClr val="black"/>
                </a:solidFill>
                <a:hlinkClick r:id="rId3"/>
              </a:rPr>
              <a:t>INTOSAI.Donor.Secretariat@idi.no</a:t>
            </a:r>
            <a:endParaRPr lang="nb-NO" sz="3200" dirty="0">
              <a:solidFill>
                <a:prstClr val="black"/>
              </a:solidFill>
            </a:endParaRPr>
          </a:p>
          <a:p>
            <a:pPr marL="0" indent="0">
              <a:spcAft>
                <a:spcPts val="1000"/>
              </a:spcAft>
              <a:buNone/>
              <a:tabLst>
                <a:tab pos="647700" algn="l"/>
                <a:tab pos="935990" algn="l"/>
                <a:tab pos="1219200" algn="l"/>
                <a:tab pos="5918200" algn="r"/>
                <a:tab pos="457200" algn="l"/>
              </a:tabLst>
            </a:pPr>
            <a:endParaRPr lang="en-US" sz="3200" dirty="0">
              <a:ea typeface="Times New Roman"/>
            </a:endParaRPr>
          </a:p>
          <a:p>
            <a:endParaRPr lang="en-US" dirty="0"/>
          </a:p>
        </p:txBody>
      </p:sp>
    </p:spTree>
    <p:extLst>
      <p:ext uri="{BB962C8B-B14F-4D97-AF65-F5344CB8AC3E}">
        <p14:creationId xmlns:p14="http://schemas.microsoft.com/office/powerpoint/2010/main" val="2941181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pPr marL="514350" lvl="0" indent="-514350" algn="ctr">
              <a:lnSpc>
                <a:spcPct val="150000"/>
              </a:lnSpc>
              <a:buFont typeface="+mj-lt"/>
              <a:buAutoNum type="arabicPeriod"/>
            </a:pPr>
            <a:endParaRPr lang="en-GB" dirty="0" smtClean="0">
              <a:solidFill>
                <a:prstClr val="black"/>
              </a:solidFill>
            </a:endParaRPr>
          </a:p>
          <a:p>
            <a:pPr marL="0" lvl="0" indent="0" algn="ctr">
              <a:lnSpc>
                <a:spcPct val="150000"/>
              </a:lnSpc>
              <a:buNone/>
            </a:pPr>
            <a:r>
              <a:rPr lang="en-GB" sz="3600" b="1" dirty="0">
                <a:solidFill>
                  <a:schemeClr val="tx2"/>
                </a:solidFill>
              </a:rPr>
              <a:t>1</a:t>
            </a:r>
            <a:r>
              <a:rPr lang="en-GB" sz="3600" b="1" dirty="0" smtClean="0">
                <a:solidFill>
                  <a:schemeClr val="tx2"/>
                </a:solidFill>
              </a:rPr>
              <a:t>. The development of SAI PMF </a:t>
            </a:r>
            <a:endParaRPr lang="en-US" dirty="0"/>
          </a:p>
        </p:txBody>
      </p:sp>
    </p:spTree>
    <p:extLst>
      <p:ext uri="{BB962C8B-B14F-4D97-AF65-F5344CB8AC3E}">
        <p14:creationId xmlns:p14="http://schemas.microsoft.com/office/powerpoint/2010/main" val="1920162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b="1" dirty="0" smtClean="0">
              <a:solidFill>
                <a:schemeClr val="tx2"/>
              </a:solidFill>
            </a:endParaRPr>
          </a:p>
          <a:p>
            <a:pPr algn="ctr">
              <a:buNone/>
            </a:pPr>
            <a:r>
              <a:rPr lang="en-US" sz="4400" dirty="0" smtClean="0">
                <a:solidFill>
                  <a:schemeClr val="accent1">
                    <a:lumMod val="75000"/>
                  </a:schemeClr>
                </a:solidFill>
              </a:rPr>
              <a:t>The starting point:</a:t>
            </a:r>
          </a:p>
          <a:p>
            <a:pPr algn="ctr">
              <a:buNone/>
            </a:pPr>
            <a:r>
              <a:rPr lang="en-US" sz="4400" dirty="0" smtClean="0">
                <a:solidFill>
                  <a:schemeClr val="accent1">
                    <a:lumMod val="75000"/>
                  </a:schemeClr>
                </a:solidFill>
              </a:rPr>
              <a:t>An International Agreement to Develop a Measurement Framework for SAIs </a:t>
            </a:r>
            <a:endParaRPr lang="en-US" sz="4400" dirty="0">
              <a:solidFill>
                <a:schemeClr val="accent1">
                  <a:lumMod val="75000"/>
                </a:schemeClr>
              </a:solidFill>
            </a:endParaRPr>
          </a:p>
        </p:txBody>
      </p:sp>
    </p:spTree>
    <p:extLst>
      <p:ext uri="{BB962C8B-B14F-4D97-AF65-F5344CB8AC3E}">
        <p14:creationId xmlns:p14="http://schemas.microsoft.com/office/powerpoint/2010/main" val="2757250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4744"/>
            <a:ext cx="8229600" cy="576064"/>
          </a:xfrm>
        </p:spPr>
        <p:txBody>
          <a:bodyPr>
            <a:normAutofit fontScale="90000"/>
          </a:bodyPr>
          <a:lstStyle/>
          <a:p>
            <a:r>
              <a:rPr lang="nl-NL" b="1" dirty="0">
                <a:solidFill>
                  <a:schemeClr val="tx2"/>
                </a:solidFill>
              </a:rPr>
              <a:t>International </a:t>
            </a:r>
            <a:r>
              <a:rPr lang="nl-NL" b="1" dirty="0" err="1" smtClean="0">
                <a:solidFill>
                  <a:schemeClr val="tx2"/>
                </a:solidFill>
              </a:rPr>
              <a:t>Declarations</a:t>
            </a:r>
            <a:r>
              <a:rPr lang="nl-NL" b="1" dirty="0" smtClean="0">
                <a:solidFill>
                  <a:schemeClr val="tx2"/>
                </a:solidFill>
              </a:rPr>
              <a:t> </a:t>
            </a:r>
            <a:endParaRPr lang="nl-NL" b="1" dirty="0">
              <a:solidFill>
                <a:schemeClr val="tx2"/>
              </a:solidFill>
            </a:endParaRPr>
          </a:p>
        </p:txBody>
      </p:sp>
      <p:sp>
        <p:nvSpPr>
          <p:cNvPr id="3" name="Content Placeholder 2"/>
          <p:cNvSpPr>
            <a:spLocks noGrp="1"/>
          </p:cNvSpPr>
          <p:nvPr>
            <p:ph sz="half" idx="1"/>
          </p:nvPr>
        </p:nvSpPr>
        <p:spPr>
          <a:xfrm>
            <a:off x="457200" y="1844825"/>
            <a:ext cx="8219256" cy="3816424"/>
          </a:xfrm>
        </p:spPr>
        <p:txBody>
          <a:bodyPr>
            <a:normAutofit fontScale="92500" lnSpcReduction="10000"/>
          </a:bodyPr>
          <a:lstStyle/>
          <a:p>
            <a:endParaRPr lang="en-US" dirty="0" smtClean="0"/>
          </a:p>
          <a:p>
            <a:r>
              <a:rPr lang="en-US" dirty="0" smtClean="0"/>
              <a:t>Lima </a:t>
            </a:r>
            <a:r>
              <a:rPr lang="en-US" dirty="0"/>
              <a:t>Declaration, October 1977</a:t>
            </a:r>
          </a:p>
          <a:p>
            <a:endParaRPr lang="en-US" dirty="0"/>
          </a:p>
          <a:p>
            <a:r>
              <a:rPr lang="en-US" dirty="0" smtClean="0"/>
              <a:t>Mexico Declaration on SAI Independence, 2007</a:t>
            </a:r>
          </a:p>
          <a:p>
            <a:endParaRPr lang="en-US" dirty="0" smtClean="0"/>
          </a:p>
          <a:p>
            <a:r>
              <a:rPr lang="en-US" dirty="0" smtClean="0"/>
              <a:t>United </a:t>
            </a:r>
            <a:r>
              <a:rPr lang="en-US" dirty="0"/>
              <a:t>Nations, resolution </a:t>
            </a:r>
            <a:r>
              <a:rPr lang="en-US" dirty="0" smtClean="0"/>
              <a:t>A/66/209</a:t>
            </a:r>
          </a:p>
          <a:p>
            <a:pPr lvl="1"/>
            <a:r>
              <a:rPr lang="en-US" dirty="0" smtClean="0"/>
              <a:t>Promoting </a:t>
            </a:r>
            <a:r>
              <a:rPr lang="en-US" dirty="0"/>
              <a:t>the efficiency, accountability, effectiveness and transparency of public administrations by strengthening Supreme audit </a:t>
            </a:r>
            <a:r>
              <a:rPr lang="en-US" dirty="0" smtClean="0"/>
              <a:t>Institutions (22 </a:t>
            </a:r>
            <a:r>
              <a:rPr lang="en-US" dirty="0"/>
              <a:t>December </a:t>
            </a:r>
            <a:r>
              <a:rPr lang="en-US" dirty="0" smtClean="0"/>
              <a:t>2011)</a:t>
            </a:r>
          </a:p>
          <a:p>
            <a:pPr marL="0" indent="0">
              <a:buNone/>
            </a:pPr>
            <a:endParaRPr lang="en-US" dirty="0"/>
          </a:p>
          <a:p>
            <a:endParaRPr lang="nl-NL" dirty="0"/>
          </a:p>
        </p:txBody>
      </p:sp>
    </p:spTree>
    <p:extLst>
      <p:ext uri="{BB962C8B-B14F-4D97-AF65-F5344CB8AC3E}">
        <p14:creationId xmlns:p14="http://schemas.microsoft.com/office/powerpoint/2010/main" val="478816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864096"/>
          </a:xfrm>
        </p:spPr>
        <p:txBody>
          <a:bodyPr>
            <a:noAutofit/>
          </a:bodyPr>
          <a:lstStyle/>
          <a:p>
            <a:r>
              <a:rPr lang="en-US" sz="2800" b="1" dirty="0">
                <a:solidFill>
                  <a:schemeClr val="tx2"/>
                </a:solidFill>
              </a:rPr>
              <a:t>How to ensure implementation of the UN declaration</a:t>
            </a:r>
            <a:r>
              <a:rPr lang="en-US" sz="2800" b="1" dirty="0" smtClean="0">
                <a:solidFill>
                  <a:schemeClr val="tx2"/>
                </a:solidFill>
              </a:rPr>
              <a:t>:</a:t>
            </a:r>
            <a:endParaRPr lang="nl-NL" sz="2800" b="1" dirty="0">
              <a:solidFill>
                <a:schemeClr val="tx2"/>
              </a:solidFill>
            </a:endParaRPr>
          </a:p>
        </p:txBody>
      </p:sp>
      <p:sp>
        <p:nvSpPr>
          <p:cNvPr id="5" name="Down Arrow 4"/>
          <p:cNvSpPr/>
          <p:nvPr/>
        </p:nvSpPr>
        <p:spPr>
          <a:xfrm>
            <a:off x="3563888" y="4365104"/>
            <a:ext cx="1872208" cy="1296144"/>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 name="Rounded Rectangle 5"/>
          <p:cNvSpPr/>
          <p:nvPr/>
        </p:nvSpPr>
        <p:spPr>
          <a:xfrm>
            <a:off x="683568" y="2060848"/>
            <a:ext cx="2376264" cy="2232248"/>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rPr>
              <a:t>Full set of International Standards of Supreme Audit Institutions (ISSAIs) endorsed by INTOSAI in 2010</a:t>
            </a:r>
          </a:p>
        </p:txBody>
      </p:sp>
      <p:sp>
        <p:nvSpPr>
          <p:cNvPr id="7" name="Rounded Rectangle 6"/>
          <p:cNvSpPr/>
          <p:nvPr/>
        </p:nvSpPr>
        <p:spPr>
          <a:xfrm>
            <a:off x="3419872" y="2060848"/>
            <a:ext cx="2232248" cy="2232248"/>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rPr>
              <a:t>INTOSAI Framework on the Value and Benefits of SAIs adopted 2010</a:t>
            </a:r>
          </a:p>
        </p:txBody>
      </p:sp>
      <p:sp>
        <p:nvSpPr>
          <p:cNvPr id="8" name="Rounded Rectangle 7"/>
          <p:cNvSpPr/>
          <p:nvPr/>
        </p:nvSpPr>
        <p:spPr>
          <a:xfrm>
            <a:off x="5940152" y="2060848"/>
            <a:ext cx="2232248" cy="2232248"/>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rPr>
              <a:t>Increased focus on strengthening of SAIs within the international donor community</a:t>
            </a:r>
          </a:p>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smtClean="0">
                <a:solidFill>
                  <a:sysClr val="window" lastClr="FFFFFF"/>
                </a:solidFill>
                <a:latin typeface="Calibri"/>
              </a:rPr>
              <a:t>(INTOSAI-Donor </a:t>
            </a:r>
            <a:r>
              <a:rPr lang="en-US" kern="0" smtClean="0">
                <a:solidFill>
                  <a:sysClr val="window" lastClr="FFFFFF"/>
                </a:solidFill>
                <a:latin typeface="Calibri"/>
              </a:rPr>
              <a:t>MoU signed 2009)</a:t>
            </a:r>
            <a:endPar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endParaRPr>
          </a:p>
        </p:txBody>
      </p:sp>
      <p:sp>
        <p:nvSpPr>
          <p:cNvPr id="9" name="TextBox 8"/>
          <p:cNvSpPr txBox="1"/>
          <p:nvPr/>
        </p:nvSpPr>
        <p:spPr>
          <a:xfrm>
            <a:off x="1187624" y="5733256"/>
            <a:ext cx="6840760"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Text" lastClr="000000"/>
                </a:solidFill>
                <a:effectLst/>
                <a:uLnTx/>
                <a:uFillTx/>
              </a:rPr>
              <a:t>Decision of 2010 INTOSAI Congress to Develop Performance Measurement Tool</a:t>
            </a:r>
            <a:endParaRPr kumimoji="0" lang="en-US" sz="24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25051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0728"/>
            <a:ext cx="8352928" cy="864096"/>
          </a:xfrm>
        </p:spPr>
        <p:txBody>
          <a:bodyPr>
            <a:noAutofit/>
          </a:bodyPr>
          <a:lstStyle/>
          <a:p>
            <a:r>
              <a:rPr lang="nl-NL" sz="3600" b="1" dirty="0" err="1">
                <a:solidFill>
                  <a:schemeClr val="tx2"/>
                </a:solidFill>
              </a:rPr>
              <a:t>Mandate</a:t>
            </a:r>
            <a:r>
              <a:rPr lang="nl-NL" sz="3600" b="1" dirty="0">
                <a:solidFill>
                  <a:schemeClr val="tx2"/>
                </a:solidFill>
              </a:rPr>
              <a:t>: Johannesburg </a:t>
            </a:r>
            <a:r>
              <a:rPr lang="nl-NL" sz="3600" b="1" dirty="0" err="1" smtClean="0">
                <a:solidFill>
                  <a:schemeClr val="tx2"/>
                </a:solidFill>
              </a:rPr>
              <a:t>Accords</a:t>
            </a:r>
            <a:r>
              <a:rPr lang="nl-NL" sz="3600" b="1" dirty="0">
                <a:solidFill>
                  <a:schemeClr val="tx2"/>
                </a:solidFill>
              </a:rPr>
              <a:t> </a:t>
            </a:r>
            <a:r>
              <a:rPr lang="nl-NL" sz="3600" b="1" dirty="0" smtClean="0">
                <a:solidFill>
                  <a:schemeClr val="tx2"/>
                </a:solidFill>
              </a:rPr>
              <a:t>(2010</a:t>
            </a:r>
            <a:r>
              <a:rPr lang="nl-NL" sz="3600" b="1" dirty="0">
                <a:solidFill>
                  <a:schemeClr val="tx2"/>
                </a:solidFill>
              </a:rPr>
              <a:t>)</a:t>
            </a:r>
          </a:p>
        </p:txBody>
      </p:sp>
      <p:graphicFrame>
        <p:nvGraphicFramePr>
          <p:cNvPr id="7" name="Diagram 6"/>
          <p:cNvGraphicFramePr/>
          <p:nvPr>
            <p:extLst>
              <p:ext uri="{D42A27DB-BD31-4B8C-83A1-F6EECF244321}">
                <p14:modId xmlns:p14="http://schemas.microsoft.com/office/powerpoint/2010/main" val="2409867546"/>
              </p:ext>
            </p:extLst>
          </p:nvPr>
        </p:nvGraphicFramePr>
        <p:xfrm>
          <a:off x="395536" y="2060848"/>
          <a:ext cx="8352928"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8087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576064"/>
          </a:xfrm>
        </p:spPr>
        <p:txBody>
          <a:bodyPr>
            <a:noAutofit/>
          </a:bodyPr>
          <a:lstStyle/>
          <a:p>
            <a:r>
              <a:rPr lang="nl-NL" sz="3600" b="1" dirty="0" err="1">
                <a:solidFill>
                  <a:schemeClr val="tx2"/>
                </a:solidFill>
              </a:rPr>
              <a:t>Responsibilities</a:t>
            </a:r>
            <a:r>
              <a:rPr lang="nl-NL" sz="3600" b="1" dirty="0">
                <a:solidFill>
                  <a:schemeClr val="tx2"/>
                </a:solidFill>
              </a:rPr>
              <a:t> </a:t>
            </a:r>
            <a:r>
              <a:rPr lang="nl-NL" sz="3600" b="1" dirty="0" err="1">
                <a:solidFill>
                  <a:schemeClr val="tx2"/>
                </a:solidFill>
              </a:rPr>
              <a:t>and</a:t>
            </a:r>
            <a:r>
              <a:rPr lang="nl-NL" sz="3600" b="1" dirty="0">
                <a:solidFill>
                  <a:schemeClr val="tx2"/>
                </a:solidFill>
              </a:rPr>
              <a:t> Reporting Lines</a:t>
            </a:r>
          </a:p>
        </p:txBody>
      </p:sp>
      <p:sp>
        <p:nvSpPr>
          <p:cNvPr id="20" name="Rounded Rectangle 19"/>
          <p:cNvSpPr/>
          <p:nvPr/>
        </p:nvSpPr>
        <p:spPr>
          <a:xfrm>
            <a:off x="1979712" y="2564904"/>
            <a:ext cx="3240360" cy="1296144"/>
          </a:xfrm>
          <a:prstGeom prst="roundRect">
            <a:avLst/>
          </a:prstGeom>
          <a:solidFill>
            <a:srgbClr val="1F497D">
              <a:lumMod val="75000"/>
              <a:lumOff val="25000"/>
              <a:alpha val="5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latin typeface="Calibri"/>
                <a:ea typeface="+mn-ea"/>
                <a:cs typeface="+mn-cs"/>
              </a:rPr>
              <a:t>INTOSAI Working Group on the Value and Benefits of SAIs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Calibri"/>
                <a:ea typeface="+mn-ea"/>
                <a:cs typeface="+mn-cs"/>
              </a:rPr>
              <a:t>Oversight and Direction</a:t>
            </a:r>
            <a:endParaRPr kumimoji="0" lang="en-US" sz="1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ounded Rectangle 20"/>
          <p:cNvSpPr/>
          <p:nvPr/>
        </p:nvSpPr>
        <p:spPr>
          <a:xfrm>
            <a:off x="1979712" y="4293096"/>
            <a:ext cx="3240360" cy="2160240"/>
          </a:xfrm>
          <a:prstGeom prst="roundRect">
            <a:avLst/>
          </a:prstGeom>
          <a:solidFill>
            <a:srgbClr val="1F497D">
              <a:lumMod val="25000"/>
              <a:lumOff val="75000"/>
            </a:srgbClr>
          </a:solidFill>
          <a:ln w="25400" cap="flat" cmpd="sng" algn="ctr">
            <a:solidFill>
              <a:srgbClr val="4F81BD">
                <a:shade val="50000"/>
              </a:srgbClr>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latin typeface="Calibri"/>
                <a:ea typeface="+mn-ea"/>
                <a:cs typeface="+mn-cs"/>
              </a:rPr>
              <a:t> WGVBS SAI PMF Task Team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Calibri"/>
                <a:ea typeface="+mn-ea"/>
                <a:cs typeface="+mn-cs"/>
              </a:rPr>
              <a:t>Development of SAI Performance Measurement Framework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Calibri"/>
                <a:ea typeface="+mn-ea"/>
                <a:cs typeface="+mn-cs"/>
              </a:rPr>
              <a:t>Coordinator: INTOSAI-Donor Secretariat @ IDI</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smtClean="0">
              <a:ln>
                <a:noFill/>
              </a:ln>
              <a:solidFill>
                <a:sysClr val="windowText" lastClr="000000"/>
              </a:solidFill>
              <a:effectLst/>
              <a:uLnTx/>
              <a:uFillTx/>
              <a:latin typeface="Calibri"/>
              <a:ea typeface="+mn-ea"/>
              <a:cs typeface="+mn-cs"/>
            </a:endParaRPr>
          </a:p>
        </p:txBody>
      </p:sp>
      <p:sp>
        <p:nvSpPr>
          <p:cNvPr id="22" name="Rounded Rectangle 21"/>
          <p:cNvSpPr/>
          <p:nvPr/>
        </p:nvSpPr>
        <p:spPr>
          <a:xfrm>
            <a:off x="5580112" y="4293096"/>
            <a:ext cx="3312368" cy="2160240"/>
          </a:xfrm>
          <a:prstGeom prst="roundRect">
            <a:avLst/>
          </a:prstGeom>
          <a:solidFill>
            <a:srgbClr val="1F497D">
              <a:lumMod val="10000"/>
              <a:lumOff val="9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latin typeface="Calibri"/>
                <a:ea typeface="+mn-ea"/>
                <a:cs typeface="+mn-cs"/>
              </a:rPr>
              <a:t>SAI PMF Reference Group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Calibri"/>
                <a:ea typeface="+mn-ea"/>
                <a:cs typeface="+mn-cs"/>
              </a:rPr>
              <a:t>Technical Advice, Review and Quality Assurance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ysClr val="windowText" lastClr="000000"/>
              </a:solidFill>
              <a:effectLst/>
              <a:uLnTx/>
              <a:uFillTx/>
              <a:latin typeface="Calibri"/>
              <a:ea typeface="+mn-ea"/>
              <a:cs typeface="+mn-cs"/>
            </a:endParaRPr>
          </a:p>
        </p:txBody>
      </p:sp>
      <p:cxnSp>
        <p:nvCxnSpPr>
          <p:cNvPr id="23" name="Straight Arrow Connector 22"/>
          <p:cNvCxnSpPr>
            <a:stCxn id="20" idx="0"/>
            <a:endCxn id="25" idx="2"/>
          </p:cNvCxnSpPr>
          <p:nvPr/>
        </p:nvCxnSpPr>
        <p:spPr>
          <a:xfrm flipV="1">
            <a:off x="3599892" y="2204864"/>
            <a:ext cx="0" cy="360040"/>
          </a:xfrm>
          <a:prstGeom prst="straightConnector1">
            <a:avLst/>
          </a:prstGeom>
          <a:noFill/>
          <a:ln w="50800" cap="flat" cmpd="sng" algn="ctr">
            <a:solidFill>
              <a:srgbClr val="4F81BD">
                <a:shade val="95000"/>
                <a:satMod val="105000"/>
              </a:srgbClr>
            </a:solidFill>
            <a:prstDash val="solid"/>
            <a:headEnd type="none"/>
            <a:tailEnd type="triangle"/>
          </a:ln>
          <a:effectLst/>
        </p:spPr>
      </p:cxnSp>
      <p:cxnSp>
        <p:nvCxnSpPr>
          <p:cNvPr id="24" name="Straight Arrow Connector 23"/>
          <p:cNvCxnSpPr>
            <a:stCxn id="22" idx="1"/>
            <a:endCxn id="21" idx="3"/>
          </p:cNvCxnSpPr>
          <p:nvPr/>
        </p:nvCxnSpPr>
        <p:spPr>
          <a:xfrm flipH="1">
            <a:off x="5220072" y="5373216"/>
            <a:ext cx="360040" cy="0"/>
          </a:xfrm>
          <a:prstGeom prst="straightConnector1">
            <a:avLst/>
          </a:prstGeom>
          <a:noFill/>
          <a:ln w="50800" cap="flat" cmpd="sng" algn="ctr">
            <a:solidFill>
              <a:srgbClr val="4F81BD">
                <a:shade val="95000"/>
                <a:satMod val="105000"/>
              </a:srgbClr>
            </a:solidFill>
            <a:prstDash val="solid"/>
            <a:tailEnd type="arrow"/>
          </a:ln>
          <a:effectLst/>
        </p:spPr>
      </p:cxnSp>
      <p:sp>
        <p:nvSpPr>
          <p:cNvPr id="25" name="Rounded Rectangle 24"/>
          <p:cNvSpPr/>
          <p:nvPr/>
        </p:nvSpPr>
        <p:spPr>
          <a:xfrm>
            <a:off x="467544" y="1556792"/>
            <a:ext cx="6264696" cy="648072"/>
          </a:xfrm>
          <a:prstGeom prst="roundRect">
            <a:avLst/>
          </a:prstGeom>
          <a:solidFill>
            <a:srgbClr val="1F497D">
              <a:lumMod val="75000"/>
              <a:lumOff val="2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 lastClr="FFFFFF"/>
                </a:solidFill>
                <a:effectLst/>
                <a:uLnTx/>
                <a:uFillTx/>
                <a:latin typeface="Calibri"/>
                <a:ea typeface="+mn-ea"/>
                <a:cs typeface="+mn-cs"/>
              </a:rPr>
              <a:t>INTOSAI Congress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Calibri"/>
                <a:ea typeface="+mn-ea"/>
                <a:cs typeface="+mn-cs"/>
              </a:rPr>
              <a:t>Approval</a:t>
            </a:r>
            <a:endParaRPr kumimoji="0" lang="en-US" sz="16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26" name="Straight Arrow Connector 25"/>
          <p:cNvCxnSpPr>
            <a:stCxn id="21" idx="0"/>
            <a:endCxn id="20" idx="2"/>
          </p:cNvCxnSpPr>
          <p:nvPr/>
        </p:nvCxnSpPr>
        <p:spPr>
          <a:xfrm flipV="1">
            <a:off x="3599892" y="3861048"/>
            <a:ext cx="0" cy="432048"/>
          </a:xfrm>
          <a:prstGeom prst="straightConnector1">
            <a:avLst/>
          </a:prstGeom>
          <a:noFill/>
          <a:ln w="50800" cap="flat" cmpd="sng" algn="ctr">
            <a:solidFill>
              <a:srgbClr val="4F81BD">
                <a:shade val="95000"/>
                <a:satMod val="105000"/>
              </a:srgbClr>
            </a:solidFill>
            <a:prstDash val="solid"/>
            <a:headEnd type="triangle"/>
            <a:tailEnd type="triangle"/>
          </a:ln>
          <a:effectLst/>
        </p:spPr>
      </p:cxnSp>
      <p:sp>
        <p:nvSpPr>
          <p:cNvPr id="27" name="Rectangle 26"/>
          <p:cNvSpPr/>
          <p:nvPr/>
        </p:nvSpPr>
        <p:spPr>
          <a:xfrm>
            <a:off x="5652120" y="5445224"/>
            <a:ext cx="1008112" cy="72008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Arial Narrow" pitchFamily="34" charset="0"/>
                <a:ea typeface="+mn-ea"/>
                <a:cs typeface="+mn-cs"/>
              </a:rPr>
              <a:t>INTOSAI Capacity Building Committee Members</a:t>
            </a:r>
            <a:endParaRPr kumimoji="0" lang="en-US" sz="1000" b="0" i="0" u="none" strike="noStrike" kern="0" cap="none" spc="0" normalizeH="0" baseline="0" noProof="0" dirty="0">
              <a:ln>
                <a:noFill/>
              </a:ln>
              <a:solidFill>
                <a:sysClr val="window" lastClr="FFFFFF"/>
              </a:solidFill>
              <a:effectLst/>
              <a:uLnTx/>
              <a:uFillTx/>
              <a:latin typeface="Arial Narrow" pitchFamily="34" charset="0"/>
              <a:ea typeface="+mn-ea"/>
              <a:cs typeface="+mn-cs"/>
            </a:endParaRPr>
          </a:p>
        </p:txBody>
      </p:sp>
      <p:sp>
        <p:nvSpPr>
          <p:cNvPr id="28" name="Rectangle 27"/>
          <p:cNvSpPr/>
          <p:nvPr/>
        </p:nvSpPr>
        <p:spPr>
          <a:xfrm>
            <a:off x="6732240" y="5445224"/>
            <a:ext cx="1152128" cy="72008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Arial Narrow" pitchFamily="34" charset="0"/>
                <a:ea typeface="+mn-ea"/>
                <a:cs typeface="+mn-cs"/>
              </a:rPr>
              <a:t>INTOSAI-Donor Steering Committee Members</a:t>
            </a:r>
            <a:endParaRPr kumimoji="0" lang="en-US" sz="1000" b="0" i="0" u="none" strike="noStrike" kern="0" cap="none" spc="0" normalizeH="0" baseline="0" noProof="0" dirty="0">
              <a:ln>
                <a:noFill/>
              </a:ln>
              <a:solidFill>
                <a:sysClr val="window" lastClr="FFFFFF"/>
              </a:solidFill>
              <a:effectLst/>
              <a:uLnTx/>
              <a:uFillTx/>
              <a:latin typeface="Arial Narrow" pitchFamily="34" charset="0"/>
              <a:ea typeface="+mn-ea"/>
              <a:cs typeface="+mn-cs"/>
            </a:endParaRPr>
          </a:p>
        </p:txBody>
      </p:sp>
      <p:sp>
        <p:nvSpPr>
          <p:cNvPr id="29" name="Rectangle 28"/>
          <p:cNvSpPr/>
          <p:nvPr/>
        </p:nvSpPr>
        <p:spPr>
          <a:xfrm>
            <a:off x="7956376" y="5445224"/>
            <a:ext cx="864096" cy="720080"/>
          </a:xfrm>
          <a:prstGeom prst="rect">
            <a:avLst/>
          </a:prstGeom>
          <a:solidFill>
            <a:srgbClr val="4F81BD"/>
          </a:solidFill>
          <a:ln w="25400" cap="flat" cmpd="sng" algn="ctr">
            <a:solidFill>
              <a:srgbClr val="4F81BD">
                <a:shade val="50000"/>
              </a:srgbClr>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ysClr val="window" lastClr="FFFFFF"/>
                </a:solidFill>
                <a:effectLst/>
                <a:uLnTx/>
                <a:uFillTx/>
                <a:latin typeface="Arial Narrow" pitchFamily="34" charset="0"/>
                <a:ea typeface="+mn-ea"/>
                <a:cs typeface="+mn-cs"/>
              </a:rPr>
              <a:t>Other Groups: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ysClr val="window" lastClr="FFFFFF"/>
                </a:solidFill>
                <a:effectLst/>
                <a:uLnTx/>
                <a:uFillTx/>
                <a:latin typeface="Arial Narrow" pitchFamily="34" charset="0"/>
                <a:ea typeface="+mn-ea"/>
                <a:cs typeface="+mn-cs"/>
              </a:rPr>
              <a:t>PEFA Secretariat, International Budget Partnership</a:t>
            </a:r>
            <a:endParaRPr kumimoji="0" lang="en-US" sz="900" b="0" i="0" u="none" strike="noStrike" kern="0" cap="none" spc="0" normalizeH="0" baseline="0" noProof="0" dirty="0">
              <a:ln>
                <a:noFill/>
              </a:ln>
              <a:solidFill>
                <a:sysClr val="window" lastClr="FFFFFF"/>
              </a:solidFill>
              <a:effectLst/>
              <a:uLnTx/>
              <a:uFillTx/>
              <a:latin typeface="Arial Narrow" pitchFamily="34" charset="0"/>
              <a:ea typeface="+mn-ea"/>
              <a:cs typeface="+mn-cs"/>
            </a:endParaRPr>
          </a:p>
        </p:txBody>
      </p:sp>
      <p:sp>
        <p:nvSpPr>
          <p:cNvPr id="30" name="Rectangle 29"/>
          <p:cNvSpPr/>
          <p:nvPr/>
        </p:nvSpPr>
        <p:spPr>
          <a:xfrm>
            <a:off x="2627784" y="5733256"/>
            <a:ext cx="1008112" cy="648072"/>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Arial Narrow" pitchFamily="34" charset="0"/>
                <a:ea typeface="+mn-ea"/>
                <a:cs typeface="+mn-cs"/>
              </a:rPr>
              <a:t>INTOSAI Capacity Building Committee Members</a:t>
            </a:r>
            <a:endParaRPr kumimoji="0" lang="en-US" sz="1000" b="0" i="0" u="none" strike="noStrike" kern="0" cap="none" spc="0" normalizeH="0" baseline="0" noProof="0" dirty="0">
              <a:ln>
                <a:noFill/>
              </a:ln>
              <a:solidFill>
                <a:sysClr val="window" lastClr="FFFFFF"/>
              </a:solidFill>
              <a:effectLst/>
              <a:uLnTx/>
              <a:uFillTx/>
              <a:latin typeface="Arial Narrow" pitchFamily="34" charset="0"/>
              <a:ea typeface="+mn-ea"/>
              <a:cs typeface="+mn-cs"/>
            </a:endParaRPr>
          </a:p>
        </p:txBody>
      </p:sp>
      <p:sp>
        <p:nvSpPr>
          <p:cNvPr id="31" name="Rectangle 30"/>
          <p:cNvSpPr/>
          <p:nvPr/>
        </p:nvSpPr>
        <p:spPr>
          <a:xfrm>
            <a:off x="3707904" y="5733256"/>
            <a:ext cx="1152128" cy="648072"/>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Arial Narrow" pitchFamily="34" charset="0"/>
                <a:ea typeface="+mn-ea"/>
                <a:cs typeface="+mn-cs"/>
              </a:rPr>
              <a:t>INTOSAI-Donor Steering Committee Members</a:t>
            </a:r>
            <a:endParaRPr kumimoji="0" lang="en-US" sz="1000" b="0" i="0" u="none" strike="noStrike" kern="0" cap="none" spc="0" normalizeH="0" baseline="0" noProof="0" dirty="0">
              <a:ln>
                <a:noFill/>
              </a:ln>
              <a:solidFill>
                <a:sysClr val="window" lastClr="FFFFFF"/>
              </a:solidFill>
              <a:effectLst/>
              <a:uLnTx/>
              <a:uFillTx/>
              <a:latin typeface="Arial Narrow" pitchFamily="34" charset="0"/>
              <a:ea typeface="+mn-ea"/>
              <a:cs typeface="+mn-cs"/>
            </a:endParaRPr>
          </a:p>
        </p:txBody>
      </p:sp>
      <p:sp>
        <p:nvSpPr>
          <p:cNvPr id="32" name="Rounded Rectangle 31"/>
          <p:cNvSpPr/>
          <p:nvPr/>
        </p:nvSpPr>
        <p:spPr>
          <a:xfrm rot="16200000">
            <a:off x="-819599" y="3870049"/>
            <a:ext cx="3888432" cy="1278142"/>
          </a:xfrm>
          <a:prstGeom prst="roundRect">
            <a:avLst/>
          </a:prstGeom>
          <a:solidFill>
            <a:srgbClr val="4F81BD">
              <a:lumMod val="20000"/>
              <a:lumOff val="80000"/>
            </a:srgbClr>
          </a:solidFill>
          <a:ln w="25400" cap="flat" cmpd="sng" algn="ctr">
            <a:solidFill>
              <a:srgbClr val="4F81BD">
                <a:shade val="50000"/>
              </a:srgbClr>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70C0"/>
                </a:solidFill>
                <a:effectLst/>
                <a:uLnTx/>
                <a:uFillTx/>
                <a:latin typeface="Calibri"/>
                <a:ea typeface="+mn-ea"/>
                <a:cs typeface="+mn-cs"/>
              </a:rPr>
              <a:t>In Consultation with:</a:t>
            </a:r>
          </a:p>
          <a:p>
            <a:pPr marL="0" marR="0" lvl="0" indent="0" algn="ctr"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0" cap="none" spc="0" normalizeH="0" baseline="0" noProof="0" dirty="0" smtClean="0">
                <a:ln>
                  <a:noFill/>
                </a:ln>
                <a:solidFill>
                  <a:srgbClr val="0070C0"/>
                </a:solidFill>
                <a:effectLst/>
                <a:uLnTx/>
                <a:uFillTx/>
                <a:latin typeface="Calibri"/>
                <a:ea typeface="+mn-ea"/>
                <a:cs typeface="+mn-cs"/>
              </a:rPr>
              <a:t> INTOSAI Capacity Building Committee</a:t>
            </a:r>
          </a:p>
          <a:p>
            <a:pPr marL="0" marR="0" lvl="0" indent="0" algn="ctr"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0" cap="none" spc="0" normalizeH="0" baseline="0" noProof="0" dirty="0" smtClean="0">
                <a:ln>
                  <a:noFill/>
                </a:ln>
                <a:solidFill>
                  <a:srgbClr val="0070C0"/>
                </a:solidFill>
                <a:effectLst/>
                <a:uLnTx/>
                <a:uFillTx/>
                <a:latin typeface="Calibri"/>
                <a:ea typeface="+mn-ea"/>
                <a:cs typeface="+mn-cs"/>
              </a:rPr>
              <a:t> INTOSAI-Donor Steering Committee</a:t>
            </a:r>
          </a:p>
          <a:p>
            <a:pPr marL="0" marR="0" lvl="0" indent="0" algn="ctr"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0" cap="none" spc="0" normalizeH="0" baseline="0" noProof="0" dirty="0" smtClean="0">
                <a:ln>
                  <a:noFill/>
                </a:ln>
                <a:solidFill>
                  <a:srgbClr val="0070C0"/>
                </a:solidFill>
                <a:effectLst/>
                <a:uLnTx/>
                <a:uFillTx/>
                <a:latin typeface="Calibri"/>
                <a:ea typeface="+mn-ea"/>
                <a:cs typeface="+mn-cs"/>
              </a:rPr>
              <a:t> Other Relevant INTOSAI Committees</a:t>
            </a:r>
            <a:endParaRPr kumimoji="0" lang="en-US" sz="1800" b="0" i="0" u="none" strike="noStrike" kern="0" cap="none" spc="0" normalizeH="0" baseline="0" noProof="0" dirty="0">
              <a:ln>
                <a:noFill/>
              </a:ln>
              <a:solidFill>
                <a:srgbClr val="0070C0"/>
              </a:solidFill>
              <a:effectLst/>
              <a:uLnTx/>
              <a:uFillTx/>
              <a:latin typeface="Calibri"/>
              <a:ea typeface="+mn-ea"/>
              <a:cs typeface="+mn-cs"/>
            </a:endParaRPr>
          </a:p>
        </p:txBody>
      </p:sp>
    </p:spTree>
    <p:extLst>
      <p:ext uri="{BB962C8B-B14F-4D97-AF65-F5344CB8AC3E}">
        <p14:creationId xmlns:p14="http://schemas.microsoft.com/office/powerpoint/2010/main" val="345992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heckerboard(across)">
                                      <p:cBhvr>
                                        <p:cTn id="12" dur="500"/>
                                        <p:tgtEl>
                                          <p:spTgt spid="2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heckerboard(across)">
                                      <p:cBhvr>
                                        <p:cTn id="15" dur="500"/>
                                        <p:tgtEl>
                                          <p:spTgt spid="21"/>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ox(in)">
                                      <p:cBhvr>
                                        <p:cTn id="18" dur="500"/>
                                        <p:tgtEl>
                                          <p:spTgt spid="30"/>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ox(in)">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checkerboard(across)">
                                      <p:cBhvr>
                                        <p:cTn id="26" dur="500"/>
                                        <p:tgtEl>
                                          <p:spTgt spid="22"/>
                                        </p:tgtEl>
                                      </p:cBhvr>
                                    </p:animEffect>
                                  </p:childTnLst>
                                </p:cTn>
                              </p:par>
                              <p:par>
                                <p:cTn id="27" presetID="5" presetClass="entr" presetSubtype="1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checkerboard(across)">
                                      <p:cBhvr>
                                        <p:cTn id="29" dur="500"/>
                                        <p:tgtEl>
                                          <p:spTgt spid="24"/>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ox(in)">
                                      <p:cBhvr>
                                        <p:cTn id="32" dur="500"/>
                                        <p:tgtEl>
                                          <p:spTgt spid="27"/>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box(in)">
                                      <p:cBhvr>
                                        <p:cTn id="35" dur="500"/>
                                        <p:tgtEl>
                                          <p:spTgt spid="28"/>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box(in)">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checkerboard(across)">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checkerboard(across)">
                                      <p:cBhvr>
                                        <p:cTn id="48" dur="500"/>
                                        <p:tgtEl>
                                          <p:spTgt spid="23"/>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checkerboard(across)">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5" grpId="0" animBg="1"/>
      <p:bldP spid="27" grpId="0" animBg="1"/>
      <p:bldP spid="28" grpId="0" animBg="1"/>
      <p:bldP spid="29" grpId="0" animBg="1"/>
      <p:bldP spid="30" grpId="0" animBg="1"/>
      <p:bldP spid="31"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95536" y="1124744"/>
            <a:ext cx="8229600" cy="576064"/>
          </a:xfrm>
        </p:spPr>
        <p:txBody>
          <a:bodyPr>
            <a:normAutofit fontScale="90000"/>
          </a:bodyPr>
          <a:lstStyle/>
          <a:p>
            <a:r>
              <a:rPr lang="nb-NO" b="1" dirty="0" smtClean="0">
                <a:solidFill>
                  <a:schemeClr val="tx2"/>
                </a:solidFill>
              </a:rPr>
              <a:t>Development </a:t>
            </a:r>
            <a:r>
              <a:rPr lang="nb-NO" b="1" dirty="0" err="1" smtClean="0">
                <a:solidFill>
                  <a:schemeClr val="tx2"/>
                </a:solidFill>
              </a:rPr>
              <a:t>of</a:t>
            </a:r>
            <a:r>
              <a:rPr lang="nb-NO" b="1" dirty="0" smtClean="0">
                <a:solidFill>
                  <a:schemeClr val="tx2"/>
                </a:solidFill>
              </a:rPr>
              <a:t> SAI PMF</a:t>
            </a:r>
            <a:endParaRPr lang="nb-NO" b="1" dirty="0">
              <a:solidFill>
                <a:schemeClr val="tx2"/>
              </a:solidFill>
            </a:endParaRPr>
          </a:p>
        </p:txBody>
      </p:sp>
      <p:grpSp>
        <p:nvGrpSpPr>
          <p:cNvPr id="4" name="Group 3"/>
          <p:cNvGrpSpPr/>
          <p:nvPr/>
        </p:nvGrpSpPr>
        <p:grpSpPr>
          <a:xfrm rot="1528328">
            <a:off x="809371" y="2711741"/>
            <a:ext cx="2112319" cy="2821336"/>
            <a:chOff x="1290603" y="1169524"/>
            <a:chExt cx="2112319" cy="2821336"/>
          </a:xfrm>
        </p:grpSpPr>
        <p:sp>
          <p:nvSpPr>
            <p:cNvPr id="5" name="Rectangle 4"/>
            <p:cNvSpPr/>
            <p:nvPr/>
          </p:nvSpPr>
          <p:spPr>
            <a:xfrm rot="20055267">
              <a:off x="1290603" y="1169524"/>
              <a:ext cx="1207766" cy="58204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rot="20055267">
              <a:off x="2195156" y="3408811"/>
              <a:ext cx="1207766" cy="58204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nb-NO" sz="1700" kern="1200" dirty="0" smtClean="0"/>
                <a:t>WGVBS </a:t>
              </a:r>
              <a:r>
                <a:rPr lang="nb-NO" sz="1700" kern="1200" dirty="0" err="1" smtClean="0"/>
                <a:t>endorsement</a:t>
              </a:r>
              <a:r>
                <a:rPr lang="nb-NO" sz="1700" kern="1200" dirty="0" smtClean="0"/>
                <a:t> of </a:t>
              </a:r>
              <a:r>
                <a:rPr lang="nb-NO" sz="1700" kern="1200" dirty="0" err="1" smtClean="0"/>
                <a:t>Concept</a:t>
              </a:r>
              <a:r>
                <a:rPr lang="nb-NO" sz="1700" kern="1200" dirty="0" smtClean="0"/>
                <a:t> Note, </a:t>
              </a:r>
              <a:r>
                <a:rPr lang="nb-NO" sz="1700" kern="1200" dirty="0" err="1" smtClean="0"/>
                <a:t>project</a:t>
              </a:r>
              <a:r>
                <a:rPr lang="nb-NO" sz="1700" kern="1200" dirty="0" smtClean="0"/>
                <a:t> plan     (2012) </a:t>
              </a:r>
              <a:endParaRPr lang="nb-NO" sz="1700" kern="1200" dirty="0"/>
            </a:p>
          </p:txBody>
        </p:sp>
      </p:grpSp>
      <p:grpSp>
        <p:nvGrpSpPr>
          <p:cNvPr id="9" name="Group 8"/>
          <p:cNvGrpSpPr/>
          <p:nvPr/>
        </p:nvGrpSpPr>
        <p:grpSpPr>
          <a:xfrm>
            <a:off x="305346" y="2619400"/>
            <a:ext cx="1207779" cy="582056"/>
            <a:chOff x="345292" y="762890"/>
            <a:chExt cx="1207779" cy="582056"/>
          </a:xfrm>
        </p:grpSpPr>
        <p:sp>
          <p:nvSpPr>
            <p:cNvPr id="10" name="Rectangle 9"/>
            <p:cNvSpPr/>
            <p:nvPr/>
          </p:nvSpPr>
          <p:spPr>
            <a:xfrm rot="20125720">
              <a:off x="345292" y="762890"/>
              <a:ext cx="1207779" cy="582056"/>
            </a:xfrm>
            <a:prstGeom prst="rect">
              <a:avLst/>
            </a:prstGeom>
            <a:ln w="12700">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345292" y="762890"/>
              <a:ext cx="1207779" cy="582056"/>
            </a:xfrm>
            <a:prstGeom prst="rect">
              <a:avLst/>
            </a:prstGeom>
            <a:ln w="12700">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nb-NO" sz="1700" kern="1200" dirty="0" err="1" smtClean="0"/>
                <a:t>Mandate</a:t>
              </a:r>
              <a:r>
                <a:rPr lang="nb-NO" sz="1700" kern="1200" dirty="0" smtClean="0"/>
                <a:t> from INCOSAI (2010)</a:t>
              </a:r>
              <a:endParaRPr lang="nb-NO" sz="1700" kern="1200" dirty="0"/>
            </a:p>
          </p:txBody>
        </p:sp>
      </p:grpSp>
      <p:grpSp>
        <p:nvGrpSpPr>
          <p:cNvPr id="12" name="Group 11"/>
          <p:cNvGrpSpPr/>
          <p:nvPr/>
        </p:nvGrpSpPr>
        <p:grpSpPr>
          <a:xfrm>
            <a:off x="2109936" y="1944233"/>
            <a:ext cx="1768739" cy="1239590"/>
            <a:chOff x="2176298" y="762890"/>
            <a:chExt cx="1466449" cy="1239590"/>
          </a:xfrm>
        </p:grpSpPr>
        <p:sp>
          <p:nvSpPr>
            <p:cNvPr id="13" name="Rectangle 12"/>
            <p:cNvSpPr/>
            <p:nvPr/>
          </p:nvSpPr>
          <p:spPr>
            <a:xfrm rot="20037175">
              <a:off x="2434968" y="762890"/>
              <a:ext cx="1207779" cy="5820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angle 13"/>
            <p:cNvSpPr/>
            <p:nvPr/>
          </p:nvSpPr>
          <p:spPr>
            <a:xfrm>
              <a:off x="2176298" y="1420424"/>
              <a:ext cx="1207779" cy="58205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nb-NO" sz="1700" kern="1200" dirty="0" smtClean="0"/>
                <a:t>1st </a:t>
              </a:r>
              <a:r>
                <a:rPr lang="nb-NO" sz="1700" kern="1200" dirty="0" err="1" smtClean="0"/>
                <a:t>round</a:t>
              </a:r>
              <a:r>
                <a:rPr lang="nb-NO" sz="1700" kern="1200" dirty="0" smtClean="0"/>
                <a:t> of </a:t>
              </a:r>
              <a:r>
                <a:rPr lang="nb-NO" sz="1700" kern="1200" dirty="0" err="1" smtClean="0"/>
                <a:t>consultations</a:t>
              </a:r>
              <a:r>
                <a:rPr lang="nb-NO" sz="1700" kern="1200" dirty="0" smtClean="0"/>
                <a:t> and pilots - SAI PMF v 2.0       (2012)</a:t>
              </a:r>
              <a:endParaRPr lang="nb-NO" sz="1700" kern="1200" dirty="0"/>
            </a:p>
          </p:txBody>
        </p:sp>
      </p:grpSp>
      <p:grpSp>
        <p:nvGrpSpPr>
          <p:cNvPr id="15" name="Group 14"/>
          <p:cNvGrpSpPr/>
          <p:nvPr/>
        </p:nvGrpSpPr>
        <p:grpSpPr>
          <a:xfrm rot="1669510">
            <a:off x="2929290" y="2341869"/>
            <a:ext cx="2274805" cy="3076910"/>
            <a:chOff x="3479806" y="762890"/>
            <a:chExt cx="2274805" cy="3076910"/>
          </a:xfrm>
        </p:grpSpPr>
        <p:sp>
          <p:nvSpPr>
            <p:cNvPr id="16" name="Rectangle 15"/>
            <p:cNvSpPr/>
            <p:nvPr/>
          </p:nvSpPr>
          <p:spPr>
            <a:xfrm rot="19937167">
              <a:off x="3479806" y="762890"/>
              <a:ext cx="1207779" cy="5820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ctangle 16"/>
            <p:cNvSpPr/>
            <p:nvPr/>
          </p:nvSpPr>
          <p:spPr>
            <a:xfrm rot="19937167">
              <a:off x="4546832" y="3257744"/>
              <a:ext cx="1207779" cy="58205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nb-NO" sz="1700" kern="1200" dirty="0" smtClean="0"/>
                <a:t>SAI PMF Pilot Version </a:t>
              </a:r>
              <a:r>
                <a:rPr lang="nb-NO" sz="1700" kern="1200" dirty="0" err="1" smtClean="0"/>
                <a:t>endorsed</a:t>
              </a:r>
              <a:r>
                <a:rPr lang="nb-NO" sz="1700" kern="1200" dirty="0" smtClean="0"/>
                <a:t> by WGVBS (2013)</a:t>
              </a:r>
              <a:endParaRPr lang="nb-NO" sz="1700" kern="1200" dirty="0"/>
            </a:p>
          </p:txBody>
        </p:sp>
      </p:grpSp>
      <p:grpSp>
        <p:nvGrpSpPr>
          <p:cNvPr id="18" name="Group 17"/>
          <p:cNvGrpSpPr/>
          <p:nvPr/>
        </p:nvGrpSpPr>
        <p:grpSpPr>
          <a:xfrm>
            <a:off x="4467144" y="2703144"/>
            <a:ext cx="1207779" cy="582056"/>
            <a:chOff x="4524644" y="762890"/>
            <a:chExt cx="1207779" cy="582056"/>
          </a:xfrm>
        </p:grpSpPr>
        <p:sp>
          <p:nvSpPr>
            <p:cNvPr id="19" name="Rectangle 18"/>
            <p:cNvSpPr/>
            <p:nvPr/>
          </p:nvSpPr>
          <p:spPr>
            <a:xfrm rot="19719559">
              <a:off x="4524644" y="762890"/>
              <a:ext cx="1207779" cy="5820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angle 19"/>
            <p:cNvSpPr/>
            <p:nvPr/>
          </p:nvSpPr>
          <p:spPr>
            <a:xfrm>
              <a:off x="4524644" y="762890"/>
              <a:ext cx="1207779" cy="58205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nb-NO" sz="1700" kern="1200" dirty="0" smtClean="0"/>
                <a:t>2nd pilot </a:t>
              </a:r>
              <a:r>
                <a:rPr lang="nb-NO" sz="1700" kern="1200" dirty="0" err="1" smtClean="0"/>
                <a:t>phase</a:t>
              </a:r>
              <a:r>
                <a:rPr lang="nb-NO" sz="1700" kern="1200" dirty="0" smtClean="0"/>
                <a:t>  (2013-2015)</a:t>
              </a:r>
              <a:endParaRPr lang="nb-NO" sz="1700" kern="1200" dirty="0"/>
            </a:p>
          </p:txBody>
        </p:sp>
      </p:grpSp>
      <p:grpSp>
        <p:nvGrpSpPr>
          <p:cNvPr id="21" name="Group 20"/>
          <p:cNvGrpSpPr/>
          <p:nvPr/>
        </p:nvGrpSpPr>
        <p:grpSpPr>
          <a:xfrm rot="2028087">
            <a:off x="5417896" y="4924670"/>
            <a:ext cx="1330762" cy="615760"/>
            <a:chOff x="5559423" y="729186"/>
            <a:chExt cx="1330762" cy="615760"/>
          </a:xfrm>
        </p:grpSpPr>
        <p:sp>
          <p:nvSpPr>
            <p:cNvPr id="22" name="Rectangle 21"/>
            <p:cNvSpPr/>
            <p:nvPr/>
          </p:nvSpPr>
          <p:spPr>
            <a:xfrm rot="19605788">
              <a:off x="5569482" y="762890"/>
              <a:ext cx="1207779" cy="5820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Rectangle 22"/>
            <p:cNvSpPr/>
            <p:nvPr/>
          </p:nvSpPr>
          <p:spPr>
            <a:xfrm rot="19605788">
              <a:off x="5559423" y="729186"/>
              <a:ext cx="1330762" cy="58205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nb-NO" sz="1700" kern="1200" dirty="0" err="1" smtClean="0"/>
                <a:t>Consultations</a:t>
              </a:r>
              <a:r>
                <a:rPr lang="nb-NO" sz="1700" kern="1200" dirty="0" smtClean="0"/>
                <a:t> on Pilot Version      (</a:t>
              </a:r>
              <a:r>
                <a:rPr lang="nb-NO" sz="1700" kern="1200" dirty="0" err="1" smtClean="0"/>
                <a:t>Dec</a:t>
              </a:r>
              <a:r>
                <a:rPr lang="nb-NO" sz="1700" kern="1200" dirty="0" smtClean="0"/>
                <a:t> 2014-March 2015)</a:t>
              </a:r>
              <a:endParaRPr lang="nb-NO" sz="1700" kern="1200" dirty="0"/>
            </a:p>
          </p:txBody>
        </p:sp>
      </p:grpSp>
      <p:grpSp>
        <p:nvGrpSpPr>
          <p:cNvPr id="24" name="Group 23"/>
          <p:cNvGrpSpPr/>
          <p:nvPr/>
        </p:nvGrpSpPr>
        <p:grpSpPr>
          <a:xfrm rot="1972032">
            <a:off x="6813710" y="2215735"/>
            <a:ext cx="1728301" cy="992337"/>
            <a:chOff x="6093798" y="762890"/>
            <a:chExt cx="1728301" cy="992337"/>
          </a:xfrm>
        </p:grpSpPr>
        <p:sp>
          <p:nvSpPr>
            <p:cNvPr id="25" name="Rectangle 24"/>
            <p:cNvSpPr/>
            <p:nvPr/>
          </p:nvSpPr>
          <p:spPr>
            <a:xfrm rot="19607426">
              <a:off x="6614320" y="762890"/>
              <a:ext cx="1207779" cy="5820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p:cNvSpPr/>
            <p:nvPr/>
          </p:nvSpPr>
          <p:spPr>
            <a:xfrm rot="19607426">
              <a:off x="6093798" y="1173171"/>
              <a:ext cx="1419687" cy="58205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nb-NO" sz="1700" i="1" kern="1200" dirty="0" smtClean="0"/>
                <a:t>Development and </a:t>
              </a:r>
              <a:r>
                <a:rPr lang="nb-NO" sz="1700" i="1" kern="1200" dirty="0" err="1" smtClean="0"/>
                <a:t>approval</a:t>
              </a:r>
              <a:r>
                <a:rPr lang="nb-NO" sz="1700" i="1" kern="1200" dirty="0" smtClean="0"/>
                <a:t> of </a:t>
              </a:r>
              <a:r>
                <a:rPr lang="nb-NO" sz="1700" i="1" kern="1200" dirty="0" err="1" smtClean="0"/>
                <a:t>Endorsement</a:t>
              </a:r>
              <a:r>
                <a:rPr lang="nb-NO" sz="1700" i="1" kern="1200" dirty="0" smtClean="0"/>
                <a:t> Version    (2015-2016)</a:t>
              </a:r>
              <a:endParaRPr lang="nb-NO" sz="1700" i="1" kern="1200" dirty="0"/>
            </a:p>
          </p:txBody>
        </p:sp>
      </p:grpSp>
      <p:grpSp>
        <p:nvGrpSpPr>
          <p:cNvPr id="27" name="Group 26"/>
          <p:cNvGrpSpPr/>
          <p:nvPr/>
        </p:nvGrpSpPr>
        <p:grpSpPr>
          <a:xfrm rot="2153158">
            <a:off x="7579606" y="4707290"/>
            <a:ext cx="1207779" cy="676851"/>
            <a:chOff x="7628995" y="767341"/>
            <a:chExt cx="1207779" cy="582056"/>
          </a:xfrm>
        </p:grpSpPr>
        <p:sp>
          <p:nvSpPr>
            <p:cNvPr id="28" name="Rectangle 27"/>
            <p:cNvSpPr/>
            <p:nvPr/>
          </p:nvSpPr>
          <p:spPr>
            <a:xfrm rot="19440844">
              <a:off x="7628995" y="767341"/>
              <a:ext cx="1207779" cy="5820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Rectangle 28"/>
            <p:cNvSpPr/>
            <p:nvPr/>
          </p:nvSpPr>
          <p:spPr>
            <a:xfrm rot="19446842">
              <a:off x="7628995" y="767341"/>
              <a:ext cx="1207779" cy="58205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400" tIns="0" rIns="0" bIns="0" numCol="1" spcCol="1270" anchor="ctr" anchorCtr="0">
              <a:noAutofit/>
            </a:bodyPr>
            <a:lstStyle/>
            <a:p>
              <a:pPr lvl="0" algn="l" defTabSz="444500">
                <a:lnSpc>
                  <a:spcPct val="90000"/>
                </a:lnSpc>
                <a:spcBef>
                  <a:spcPct val="0"/>
                </a:spcBef>
                <a:spcAft>
                  <a:spcPct val="35000"/>
                </a:spcAft>
              </a:pPr>
              <a:r>
                <a:rPr lang="nb-NO" sz="1700" i="1" kern="1200" dirty="0" err="1" smtClean="0"/>
                <a:t>Endorsement</a:t>
              </a:r>
              <a:r>
                <a:rPr lang="nb-NO" sz="1700" i="1" kern="1200" dirty="0" smtClean="0"/>
                <a:t> at INCOSAI 2016</a:t>
              </a:r>
              <a:endParaRPr lang="nb-NO" sz="1700" i="1" kern="1200" dirty="0"/>
            </a:p>
          </p:txBody>
        </p:sp>
      </p:grpSp>
      <p:sp>
        <p:nvSpPr>
          <p:cNvPr id="3" name="Right Arrow 2"/>
          <p:cNvSpPr/>
          <p:nvPr/>
        </p:nvSpPr>
        <p:spPr>
          <a:xfrm>
            <a:off x="261329" y="3706640"/>
            <a:ext cx="1218460"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Right Arrow 29"/>
          <p:cNvSpPr/>
          <p:nvPr/>
        </p:nvSpPr>
        <p:spPr>
          <a:xfrm>
            <a:off x="1670571" y="3717032"/>
            <a:ext cx="1218460"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Right Arrow 30"/>
          <p:cNvSpPr/>
          <p:nvPr/>
        </p:nvSpPr>
        <p:spPr>
          <a:xfrm>
            <a:off x="3041431" y="3717032"/>
            <a:ext cx="1218460"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ight Arrow 31"/>
          <p:cNvSpPr/>
          <p:nvPr/>
        </p:nvSpPr>
        <p:spPr>
          <a:xfrm>
            <a:off x="4412291" y="3706640"/>
            <a:ext cx="1218460"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Right Arrow 32"/>
          <p:cNvSpPr/>
          <p:nvPr/>
        </p:nvSpPr>
        <p:spPr>
          <a:xfrm>
            <a:off x="5783151" y="3706640"/>
            <a:ext cx="1218460"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 name="Right Arrow 33"/>
          <p:cNvSpPr/>
          <p:nvPr/>
        </p:nvSpPr>
        <p:spPr>
          <a:xfrm>
            <a:off x="7192393" y="3717032"/>
            <a:ext cx="1218460" cy="72008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220711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bc2311a6d67d4b2cec93354936115c94c6d3762"/>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2497</Words>
  <Application>Microsoft Office PowerPoint</Application>
  <PresentationFormat>On-screen Show (4:3)</PresentationFormat>
  <Paragraphs>340</Paragraphs>
  <Slides>27</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Helvetica Light</vt:lpstr>
      <vt:lpstr>Arial</vt:lpstr>
      <vt:lpstr>Arial Narrow</vt:lpstr>
      <vt:lpstr>Calibri</vt:lpstr>
      <vt:lpstr>Helvetica</vt:lpstr>
      <vt:lpstr>Times New Roman</vt:lpstr>
      <vt:lpstr>Office Theme</vt:lpstr>
      <vt:lpstr>1_Office Theme</vt:lpstr>
      <vt:lpstr>SAI PMF  - development of a global  performance measurement tool for Supreme Audit Institutions</vt:lpstr>
      <vt:lpstr>Presentation Outline</vt:lpstr>
      <vt:lpstr>PowerPoint Presentation</vt:lpstr>
      <vt:lpstr>PowerPoint Presentation</vt:lpstr>
      <vt:lpstr>International Declarations </vt:lpstr>
      <vt:lpstr>How to ensure implementation of the UN declaration:</vt:lpstr>
      <vt:lpstr>Mandate: Johannesburg Accords (2010)</vt:lpstr>
      <vt:lpstr>Responsibilities and Reporting Lines</vt:lpstr>
      <vt:lpstr>Development of SAI PMF</vt:lpstr>
      <vt:lpstr>PowerPoint Presentation</vt:lpstr>
      <vt:lpstr>What is the SAI Performance Measurement Framework?</vt:lpstr>
      <vt:lpstr>Purposes</vt:lpstr>
      <vt:lpstr>PowerPoint Presentation</vt:lpstr>
      <vt:lpstr>SAI PMF: Evidence Based Assessment of Performance</vt:lpstr>
      <vt:lpstr>PowerPoint Presentation</vt:lpstr>
      <vt:lpstr>SAI PMF Piloting Activities</vt:lpstr>
      <vt:lpstr>PowerPoint Presentation</vt:lpstr>
      <vt:lpstr>Progress on SAI PMF Pilot phase 2</vt:lpstr>
      <vt:lpstr>PowerPoint Presentation</vt:lpstr>
      <vt:lpstr>Quality Assurance</vt:lpstr>
      <vt:lpstr>SAI PMF - Meets its Purpose</vt:lpstr>
      <vt:lpstr>PowerPoint Presentation</vt:lpstr>
      <vt:lpstr>Recommendations 4th Task Team meeting</vt:lpstr>
      <vt:lpstr>High level Recommendations Task Team </vt:lpstr>
      <vt:lpstr>Development of SAI PMF Endorsement Version</vt:lpstr>
      <vt:lpstr>PowerPoint Presentation</vt:lpstr>
      <vt:lpstr>PowerPoint Presentation</vt:lpstr>
    </vt:vector>
  </TitlesOfParts>
  <Company>TeleComputing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Rationale for INTOSAI to Develop a Performance Measurement Framework</dc:title>
  <dc:creator>500000tba-adm</dc:creator>
  <cp:lastModifiedBy>Camilla Fredriksen</cp:lastModifiedBy>
  <cp:revision>622</cp:revision>
  <dcterms:created xsi:type="dcterms:W3CDTF">2012-03-10T12:44:21Z</dcterms:created>
  <dcterms:modified xsi:type="dcterms:W3CDTF">2015-12-03T16:59:58Z</dcterms:modified>
</cp:coreProperties>
</file>