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1" r:id="rId2"/>
    <p:sldId id="256" r:id="rId3"/>
    <p:sldId id="353" r:id="rId4"/>
    <p:sldId id="395" r:id="rId5"/>
    <p:sldId id="357" r:id="rId6"/>
    <p:sldId id="371" r:id="rId7"/>
    <p:sldId id="413" r:id="rId8"/>
    <p:sldId id="392" r:id="rId9"/>
    <p:sldId id="400" r:id="rId10"/>
    <p:sldId id="363" r:id="rId11"/>
    <p:sldId id="364" r:id="rId12"/>
    <p:sldId id="367" r:id="rId13"/>
    <p:sldId id="403" r:id="rId14"/>
    <p:sldId id="404" r:id="rId15"/>
    <p:sldId id="393" r:id="rId16"/>
    <p:sldId id="397" r:id="rId17"/>
    <p:sldId id="398" r:id="rId18"/>
    <p:sldId id="396" r:id="rId19"/>
    <p:sldId id="414" r:id="rId20"/>
    <p:sldId id="374" r:id="rId21"/>
    <p:sldId id="375" r:id="rId22"/>
    <p:sldId id="409" r:id="rId23"/>
    <p:sldId id="381" r:id="rId24"/>
    <p:sldId id="382" r:id="rId25"/>
    <p:sldId id="383" r:id="rId26"/>
    <p:sldId id="384" r:id="rId27"/>
    <p:sldId id="407" r:id="rId28"/>
    <p:sldId id="385" r:id="rId29"/>
    <p:sldId id="386" r:id="rId30"/>
    <p:sldId id="387" r:id="rId31"/>
    <p:sldId id="388" r:id="rId32"/>
    <p:sldId id="408" r:id="rId33"/>
    <p:sldId id="390" r:id="rId34"/>
    <p:sldId id="410" r:id="rId35"/>
    <p:sldId id="411" r:id="rId36"/>
    <p:sldId id="412" r:id="rId37"/>
    <p:sldId id="317" r:id="rId38"/>
  </p:sldIdLst>
  <p:sldSz cx="10693400" cy="7561263"/>
  <p:notesSz cx="6797675" cy="9926638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707" autoAdjust="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746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0D37B-46B7-4B88-B8BA-7453CA290A95}" type="doc">
      <dgm:prSet loTypeId="urn:microsoft.com/office/officeart/2005/8/layout/venn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7C7D8E-D4A5-4582-A188-CE6A58BEB4A2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2800" dirty="0" smtClean="0"/>
            <a:t>Fiscais</a:t>
          </a:r>
          <a:endParaRPr lang="pt-BR" sz="2800" dirty="0"/>
        </a:p>
      </dgm:t>
    </dgm:pt>
    <dgm:pt modelId="{85BEEB87-8A43-4EF5-A3E0-26100346235D}" type="parTrans" cxnId="{D6406F1D-DE77-491B-9FDD-0AF58362957E}">
      <dgm:prSet/>
      <dgm:spPr/>
      <dgm:t>
        <a:bodyPr/>
        <a:lstStyle/>
        <a:p>
          <a:endParaRPr lang="pt-BR"/>
        </a:p>
      </dgm:t>
    </dgm:pt>
    <dgm:pt modelId="{9C36909F-1598-4635-9C9B-7BA8B2412593}" type="sibTrans" cxnId="{D6406F1D-DE77-491B-9FDD-0AF58362957E}">
      <dgm:prSet/>
      <dgm:spPr/>
      <dgm:t>
        <a:bodyPr/>
        <a:lstStyle/>
        <a:p>
          <a:endParaRPr lang="pt-BR"/>
        </a:p>
      </dgm:t>
    </dgm:pt>
    <dgm:pt modelId="{55839B37-EBA2-4A17-BBE6-B3F2994120FA}">
      <dgm:prSet phldrT="[Texto]" custT="1"/>
      <dgm:spPr/>
      <dgm:t>
        <a:bodyPr/>
        <a:lstStyle/>
        <a:p>
          <a:r>
            <a:rPr lang="pt-BR" sz="3200" dirty="0" smtClean="0"/>
            <a:t>Financeiros</a:t>
          </a:r>
          <a:endParaRPr lang="pt-BR" sz="3200" dirty="0"/>
        </a:p>
      </dgm:t>
    </dgm:pt>
    <dgm:pt modelId="{F7D64B98-E393-4AAC-B67F-D8C16E01A2C5}" type="parTrans" cxnId="{E32DF175-8AD0-4843-A60C-0EAEE70AAA27}">
      <dgm:prSet/>
      <dgm:spPr/>
      <dgm:t>
        <a:bodyPr/>
        <a:lstStyle/>
        <a:p>
          <a:endParaRPr lang="pt-BR"/>
        </a:p>
      </dgm:t>
    </dgm:pt>
    <dgm:pt modelId="{D92F1A7E-226E-4A62-8682-7AF451269E5A}" type="sibTrans" cxnId="{E32DF175-8AD0-4843-A60C-0EAEE70AAA27}">
      <dgm:prSet/>
      <dgm:spPr/>
      <dgm:t>
        <a:bodyPr/>
        <a:lstStyle/>
        <a:p>
          <a:endParaRPr lang="pt-BR"/>
        </a:p>
      </dgm:t>
    </dgm:pt>
    <dgm:pt modelId="{95201664-3362-47DD-B70A-17A2C1BB82B2}">
      <dgm:prSet phldrT="[Texto]"/>
      <dgm:spPr/>
      <dgm:t>
        <a:bodyPr/>
        <a:lstStyle/>
        <a:p>
          <a:r>
            <a:rPr lang="pt-BR" dirty="0" smtClean="0"/>
            <a:t>Outros</a:t>
          </a:r>
          <a:endParaRPr lang="pt-BR" dirty="0"/>
        </a:p>
      </dgm:t>
    </dgm:pt>
    <dgm:pt modelId="{085F248D-473F-4BCE-BC92-A56BE8B26BF4}" type="parTrans" cxnId="{87F66400-0CAE-4E5B-AEBB-23DB357BEA1A}">
      <dgm:prSet/>
      <dgm:spPr/>
      <dgm:t>
        <a:bodyPr/>
        <a:lstStyle/>
        <a:p>
          <a:endParaRPr lang="pt-BR"/>
        </a:p>
      </dgm:t>
    </dgm:pt>
    <dgm:pt modelId="{E3C9567F-AE32-4455-81DF-C8D91C22D21E}" type="sibTrans" cxnId="{87F66400-0CAE-4E5B-AEBB-23DB357BEA1A}">
      <dgm:prSet/>
      <dgm:spPr/>
      <dgm:t>
        <a:bodyPr/>
        <a:lstStyle/>
        <a:p>
          <a:endParaRPr lang="pt-BR"/>
        </a:p>
      </dgm:t>
    </dgm:pt>
    <dgm:pt modelId="{85777095-1639-4BAE-8FD3-DD40C53F1269}">
      <dgm:prSet phldrT="[Texto]" custT="1"/>
      <dgm:spPr/>
      <dgm:t>
        <a:bodyPr/>
        <a:lstStyle/>
        <a:p>
          <a:r>
            <a:rPr lang="pt-BR" sz="2400" dirty="0" smtClean="0"/>
            <a:t>Orçamentários</a:t>
          </a:r>
          <a:endParaRPr lang="pt-BR" sz="2400" dirty="0"/>
        </a:p>
      </dgm:t>
    </dgm:pt>
    <dgm:pt modelId="{3AFCCA02-1092-4F34-9FD5-A62162993BDA}" type="parTrans" cxnId="{DF87F52C-5F44-40BC-AF86-7B5DBA81F00C}">
      <dgm:prSet/>
      <dgm:spPr/>
      <dgm:t>
        <a:bodyPr/>
        <a:lstStyle/>
        <a:p>
          <a:endParaRPr lang="pt-BR"/>
        </a:p>
      </dgm:t>
    </dgm:pt>
    <dgm:pt modelId="{B6E2FDBD-5552-4DD2-9959-6D8FF6AB8C36}" type="sibTrans" cxnId="{DF87F52C-5F44-40BC-AF86-7B5DBA81F00C}">
      <dgm:prSet/>
      <dgm:spPr/>
      <dgm:t>
        <a:bodyPr/>
        <a:lstStyle/>
        <a:p>
          <a:endParaRPr lang="pt-BR"/>
        </a:p>
      </dgm:t>
    </dgm:pt>
    <dgm:pt modelId="{41EA522B-8E76-4AD3-AA29-020AA74F88F0}" type="pres">
      <dgm:prSet presAssocID="{6760D37B-46B7-4B88-B8BA-7453CA290A9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6E4246-AB05-43BF-8377-E1EFB7958D19}" type="pres">
      <dgm:prSet presAssocID="{BF7C7D8E-D4A5-4582-A188-CE6A58BEB4A2}" presName="circ1" presStyleLbl="vennNode1" presStyleIdx="0" presStyleCnt="4" custLinFactNeighborX="11980" custLinFactNeighborY="-6051"/>
      <dgm:spPr/>
      <dgm:t>
        <a:bodyPr/>
        <a:lstStyle/>
        <a:p>
          <a:endParaRPr lang="pt-BR"/>
        </a:p>
      </dgm:t>
    </dgm:pt>
    <dgm:pt modelId="{16EFEA1F-EADE-4ECA-B58D-A2AD084DFF3A}" type="pres">
      <dgm:prSet presAssocID="{BF7C7D8E-D4A5-4582-A188-CE6A58BEB4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937BDC-F6E4-4CB3-B52E-6100EB4FDA5F}" type="pres">
      <dgm:prSet presAssocID="{55839B37-EBA2-4A17-BBE6-B3F2994120FA}" presName="circ2" presStyleLbl="vennNode1" presStyleIdx="1" presStyleCnt="4" custScaleX="246560"/>
      <dgm:spPr/>
      <dgm:t>
        <a:bodyPr/>
        <a:lstStyle/>
        <a:p>
          <a:endParaRPr lang="pt-BR"/>
        </a:p>
      </dgm:t>
    </dgm:pt>
    <dgm:pt modelId="{994A867F-F09C-4ED1-93C2-FECEAFBBDC46}" type="pres">
      <dgm:prSet presAssocID="{55839B37-EBA2-4A17-BBE6-B3F2994120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249C95-A090-4F73-818B-47A5CE53E631}" type="pres">
      <dgm:prSet presAssocID="{95201664-3362-47DD-B70A-17A2C1BB82B2}" presName="circ3" presStyleLbl="vennNode1" presStyleIdx="2" presStyleCnt="4" custLinFactNeighborX="-37128" custLinFactNeighborY="13644"/>
      <dgm:spPr/>
      <dgm:t>
        <a:bodyPr/>
        <a:lstStyle/>
        <a:p>
          <a:endParaRPr lang="pt-BR"/>
        </a:p>
      </dgm:t>
    </dgm:pt>
    <dgm:pt modelId="{032FEAA0-93F9-4BCB-8170-A4ABB0F05237}" type="pres">
      <dgm:prSet presAssocID="{95201664-3362-47DD-B70A-17A2C1BB82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F9C28-6DD8-40D1-9998-7C4AEB3D9738}" type="pres">
      <dgm:prSet presAssocID="{85777095-1639-4BAE-8FD3-DD40C53F1269}" presName="circ4" presStyleLbl="vennNode1" presStyleIdx="3" presStyleCnt="4" custScaleX="246560" custScaleY="98624"/>
      <dgm:spPr/>
      <dgm:t>
        <a:bodyPr/>
        <a:lstStyle/>
        <a:p>
          <a:endParaRPr lang="pt-BR"/>
        </a:p>
      </dgm:t>
    </dgm:pt>
    <dgm:pt modelId="{E67FC83C-4D19-4DBE-9931-4D5CAE0A41D7}" type="pres">
      <dgm:prSet presAssocID="{85777095-1639-4BAE-8FD3-DD40C53F126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0BC268-53E1-48E5-9757-98A19490AF94}" type="presOf" srcId="{95201664-3362-47DD-B70A-17A2C1BB82B2}" destId="{032FEAA0-93F9-4BCB-8170-A4ABB0F05237}" srcOrd="1" destOrd="0" presId="urn:microsoft.com/office/officeart/2005/8/layout/venn1"/>
    <dgm:cxn modelId="{87F66400-0CAE-4E5B-AEBB-23DB357BEA1A}" srcId="{6760D37B-46B7-4B88-B8BA-7453CA290A95}" destId="{95201664-3362-47DD-B70A-17A2C1BB82B2}" srcOrd="2" destOrd="0" parTransId="{085F248D-473F-4BCE-BC92-A56BE8B26BF4}" sibTransId="{E3C9567F-AE32-4455-81DF-C8D91C22D21E}"/>
    <dgm:cxn modelId="{B695975D-E8E8-47A6-B84F-C97A1E59CB5B}" type="presOf" srcId="{95201664-3362-47DD-B70A-17A2C1BB82B2}" destId="{60249C95-A090-4F73-818B-47A5CE53E631}" srcOrd="0" destOrd="0" presId="urn:microsoft.com/office/officeart/2005/8/layout/venn1"/>
    <dgm:cxn modelId="{3AE7BE67-AB9B-4EA5-A6B0-498B458A85D4}" type="presOf" srcId="{6760D37B-46B7-4B88-B8BA-7453CA290A95}" destId="{41EA522B-8E76-4AD3-AA29-020AA74F88F0}" srcOrd="0" destOrd="0" presId="urn:microsoft.com/office/officeart/2005/8/layout/venn1"/>
    <dgm:cxn modelId="{36188A6C-EB77-4287-9B41-129CB49D1E4E}" type="presOf" srcId="{55839B37-EBA2-4A17-BBE6-B3F2994120FA}" destId="{994A867F-F09C-4ED1-93C2-FECEAFBBDC46}" srcOrd="1" destOrd="0" presId="urn:microsoft.com/office/officeart/2005/8/layout/venn1"/>
    <dgm:cxn modelId="{E32DF175-8AD0-4843-A60C-0EAEE70AAA27}" srcId="{6760D37B-46B7-4B88-B8BA-7453CA290A95}" destId="{55839B37-EBA2-4A17-BBE6-B3F2994120FA}" srcOrd="1" destOrd="0" parTransId="{F7D64B98-E393-4AAC-B67F-D8C16E01A2C5}" sibTransId="{D92F1A7E-226E-4A62-8682-7AF451269E5A}"/>
    <dgm:cxn modelId="{6D3710EA-D74C-4698-88C3-EC52031F0323}" type="presOf" srcId="{55839B37-EBA2-4A17-BBE6-B3F2994120FA}" destId="{C3937BDC-F6E4-4CB3-B52E-6100EB4FDA5F}" srcOrd="0" destOrd="0" presId="urn:microsoft.com/office/officeart/2005/8/layout/venn1"/>
    <dgm:cxn modelId="{E1B3FA10-E341-4381-8905-AC1E9D87C78F}" type="presOf" srcId="{85777095-1639-4BAE-8FD3-DD40C53F1269}" destId="{E67FC83C-4D19-4DBE-9931-4D5CAE0A41D7}" srcOrd="1" destOrd="0" presId="urn:microsoft.com/office/officeart/2005/8/layout/venn1"/>
    <dgm:cxn modelId="{FF799E5E-0C63-4515-9549-56CDFE0DB8EA}" type="presOf" srcId="{85777095-1639-4BAE-8FD3-DD40C53F1269}" destId="{65AF9C28-6DD8-40D1-9998-7C4AEB3D9738}" srcOrd="0" destOrd="0" presId="urn:microsoft.com/office/officeart/2005/8/layout/venn1"/>
    <dgm:cxn modelId="{D6406F1D-DE77-491B-9FDD-0AF58362957E}" srcId="{6760D37B-46B7-4B88-B8BA-7453CA290A95}" destId="{BF7C7D8E-D4A5-4582-A188-CE6A58BEB4A2}" srcOrd="0" destOrd="0" parTransId="{85BEEB87-8A43-4EF5-A3E0-26100346235D}" sibTransId="{9C36909F-1598-4635-9C9B-7BA8B2412593}"/>
    <dgm:cxn modelId="{DF87F52C-5F44-40BC-AF86-7B5DBA81F00C}" srcId="{6760D37B-46B7-4B88-B8BA-7453CA290A95}" destId="{85777095-1639-4BAE-8FD3-DD40C53F1269}" srcOrd="3" destOrd="0" parTransId="{3AFCCA02-1092-4F34-9FD5-A62162993BDA}" sibTransId="{B6E2FDBD-5552-4DD2-9959-6D8FF6AB8C36}"/>
    <dgm:cxn modelId="{1AAA9520-0AC9-4F1E-8EA0-ECD7D315CA29}" type="presOf" srcId="{BF7C7D8E-D4A5-4582-A188-CE6A58BEB4A2}" destId="{16EFEA1F-EADE-4ECA-B58D-A2AD084DFF3A}" srcOrd="1" destOrd="0" presId="urn:microsoft.com/office/officeart/2005/8/layout/venn1"/>
    <dgm:cxn modelId="{8187A022-049E-4606-BA35-CFF3E2527C1A}" type="presOf" srcId="{BF7C7D8E-D4A5-4582-A188-CE6A58BEB4A2}" destId="{726E4246-AB05-43BF-8377-E1EFB7958D19}" srcOrd="0" destOrd="0" presId="urn:microsoft.com/office/officeart/2005/8/layout/venn1"/>
    <dgm:cxn modelId="{E862C17C-610F-411A-8878-668FD7A19018}" type="presParOf" srcId="{41EA522B-8E76-4AD3-AA29-020AA74F88F0}" destId="{726E4246-AB05-43BF-8377-E1EFB7958D19}" srcOrd="0" destOrd="0" presId="urn:microsoft.com/office/officeart/2005/8/layout/venn1"/>
    <dgm:cxn modelId="{DD2EC875-CC5F-4F95-AB2B-2E5306C28F7A}" type="presParOf" srcId="{41EA522B-8E76-4AD3-AA29-020AA74F88F0}" destId="{16EFEA1F-EADE-4ECA-B58D-A2AD084DFF3A}" srcOrd="1" destOrd="0" presId="urn:microsoft.com/office/officeart/2005/8/layout/venn1"/>
    <dgm:cxn modelId="{677EF152-5E9C-475A-B9CE-FE05AF1335E0}" type="presParOf" srcId="{41EA522B-8E76-4AD3-AA29-020AA74F88F0}" destId="{C3937BDC-F6E4-4CB3-B52E-6100EB4FDA5F}" srcOrd="2" destOrd="0" presId="urn:microsoft.com/office/officeart/2005/8/layout/venn1"/>
    <dgm:cxn modelId="{4CF182FA-5D77-45B3-9D10-8781A37409DA}" type="presParOf" srcId="{41EA522B-8E76-4AD3-AA29-020AA74F88F0}" destId="{994A867F-F09C-4ED1-93C2-FECEAFBBDC46}" srcOrd="3" destOrd="0" presId="urn:microsoft.com/office/officeart/2005/8/layout/venn1"/>
    <dgm:cxn modelId="{F7670DDD-DC01-42B3-A682-999CF6E6153B}" type="presParOf" srcId="{41EA522B-8E76-4AD3-AA29-020AA74F88F0}" destId="{60249C95-A090-4F73-818B-47A5CE53E631}" srcOrd="4" destOrd="0" presId="urn:microsoft.com/office/officeart/2005/8/layout/venn1"/>
    <dgm:cxn modelId="{643F2FBA-2D23-4AF5-940E-C4F4A0C3EECE}" type="presParOf" srcId="{41EA522B-8E76-4AD3-AA29-020AA74F88F0}" destId="{032FEAA0-93F9-4BCB-8170-A4ABB0F05237}" srcOrd="5" destOrd="0" presId="urn:microsoft.com/office/officeart/2005/8/layout/venn1"/>
    <dgm:cxn modelId="{A200CFAB-8675-4856-A495-F3927A2E389C}" type="presParOf" srcId="{41EA522B-8E76-4AD3-AA29-020AA74F88F0}" destId="{65AF9C28-6DD8-40D1-9998-7C4AEB3D9738}" srcOrd="6" destOrd="0" presId="urn:microsoft.com/office/officeart/2005/8/layout/venn1"/>
    <dgm:cxn modelId="{E8A07554-7056-420D-9F4B-42222C341BD4}" type="presParOf" srcId="{41EA522B-8E76-4AD3-AA29-020AA74F88F0}" destId="{E67FC83C-4D19-4DBE-9931-4D5CAE0A41D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D157F9-5015-4131-8810-F2E545C78CDE}" type="doc">
      <dgm:prSet loTypeId="urn:microsoft.com/office/officeart/2005/8/layout/radial1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BA6F7B2-C84E-4DC9-AF7C-11E5750DB5EC}">
      <dgm:prSet phldrT="[Texto]" custT="1"/>
      <dgm:spPr/>
      <dgm:t>
        <a:bodyPr/>
        <a:lstStyle/>
        <a:p>
          <a:r>
            <a:rPr lang="pt-BR" sz="1800" b="1" dirty="0" smtClean="0"/>
            <a:t>Gestão  de materiais</a:t>
          </a:r>
          <a:endParaRPr lang="pt-BR" sz="1800" b="1" dirty="0"/>
        </a:p>
      </dgm:t>
    </dgm:pt>
    <dgm:pt modelId="{50A9797E-CA1F-4898-B55B-823884CA72FC}" type="parTrans" cxnId="{61A39926-0898-4AC3-8EB1-0774BE3E424E}">
      <dgm:prSet/>
      <dgm:spPr/>
      <dgm:t>
        <a:bodyPr/>
        <a:lstStyle/>
        <a:p>
          <a:endParaRPr lang="pt-BR"/>
        </a:p>
      </dgm:t>
    </dgm:pt>
    <dgm:pt modelId="{EE149278-0180-466F-BBC1-16427757D2CD}" type="sibTrans" cxnId="{61A39926-0898-4AC3-8EB1-0774BE3E424E}">
      <dgm:prSet/>
      <dgm:spPr/>
      <dgm:t>
        <a:bodyPr/>
        <a:lstStyle/>
        <a:p>
          <a:endParaRPr lang="pt-BR"/>
        </a:p>
      </dgm:t>
    </dgm:pt>
    <dgm:pt modelId="{82CDCE87-9F98-48DE-8D16-8F9A95B970BB}">
      <dgm:prSet phldrT="[Texto]" custT="1"/>
      <dgm:spPr/>
      <dgm:t>
        <a:bodyPr/>
        <a:lstStyle/>
        <a:p>
          <a:r>
            <a:rPr lang="pt-BR" sz="1800" b="1" dirty="0" smtClean="0"/>
            <a:t>Gestão de contratos</a:t>
          </a:r>
          <a:endParaRPr lang="pt-BR" sz="1800" b="1" dirty="0"/>
        </a:p>
      </dgm:t>
    </dgm:pt>
    <dgm:pt modelId="{30D2FD72-D028-4253-AFF5-962B89DB8978}" type="parTrans" cxnId="{07263200-FBA1-4CB3-AE50-BEA66DA86F95}">
      <dgm:prSet/>
      <dgm:spPr/>
      <dgm:t>
        <a:bodyPr/>
        <a:lstStyle/>
        <a:p>
          <a:endParaRPr lang="pt-BR"/>
        </a:p>
      </dgm:t>
    </dgm:pt>
    <dgm:pt modelId="{C723705C-B8C6-44ED-BDA9-078B8BC667F3}" type="sibTrans" cxnId="{07263200-FBA1-4CB3-AE50-BEA66DA86F95}">
      <dgm:prSet/>
      <dgm:spPr/>
      <dgm:t>
        <a:bodyPr/>
        <a:lstStyle/>
        <a:p>
          <a:endParaRPr lang="pt-BR"/>
        </a:p>
      </dgm:t>
    </dgm:pt>
    <dgm:pt modelId="{EB9F8A0A-3BBE-4828-AB99-02EA62210CAE}">
      <dgm:prSet phldrT="[Texto]" custT="1"/>
      <dgm:spPr/>
      <dgm:t>
        <a:bodyPr/>
        <a:lstStyle/>
        <a:p>
          <a:r>
            <a:rPr lang="pt-BR" sz="1800" b="1" dirty="0" smtClean="0"/>
            <a:t>Gestão patrimonial</a:t>
          </a:r>
          <a:endParaRPr lang="pt-BR" sz="1800" b="1" dirty="0"/>
        </a:p>
      </dgm:t>
    </dgm:pt>
    <dgm:pt modelId="{0381573D-7C82-476F-8661-C181A507355E}" type="parTrans" cxnId="{4964E40D-4E92-44AF-A16F-5B39C368E795}">
      <dgm:prSet/>
      <dgm:spPr/>
      <dgm:t>
        <a:bodyPr/>
        <a:lstStyle/>
        <a:p>
          <a:endParaRPr lang="pt-BR"/>
        </a:p>
      </dgm:t>
    </dgm:pt>
    <dgm:pt modelId="{0D8CF311-B86A-47CF-B210-BDAC66CB3C6E}" type="sibTrans" cxnId="{4964E40D-4E92-44AF-A16F-5B39C368E795}">
      <dgm:prSet/>
      <dgm:spPr/>
      <dgm:t>
        <a:bodyPr/>
        <a:lstStyle/>
        <a:p>
          <a:endParaRPr lang="pt-BR"/>
        </a:p>
      </dgm:t>
    </dgm:pt>
    <dgm:pt modelId="{12258466-74F3-490E-8EE3-2C46E1841044}">
      <dgm:prSet phldrT="[Texto]" custT="1"/>
      <dgm:spPr/>
      <dgm:t>
        <a:bodyPr/>
        <a:lstStyle/>
        <a:p>
          <a:r>
            <a:rPr lang="pt-BR" sz="1800" b="1" dirty="0" smtClean="0"/>
            <a:t>Gestão de Pessoas</a:t>
          </a:r>
          <a:endParaRPr lang="pt-BR" sz="1800" b="1" dirty="0"/>
        </a:p>
      </dgm:t>
    </dgm:pt>
    <dgm:pt modelId="{7767975C-DCF1-4F88-BAB8-CFC6AC754F60}" type="parTrans" cxnId="{BC408472-03E4-48A7-A8C6-F159B9DF8A1B}">
      <dgm:prSet/>
      <dgm:spPr/>
      <dgm:t>
        <a:bodyPr/>
        <a:lstStyle/>
        <a:p>
          <a:endParaRPr lang="pt-BR"/>
        </a:p>
      </dgm:t>
    </dgm:pt>
    <dgm:pt modelId="{C82A5C30-1D81-47AD-B6ED-66AE1A56AC1F}" type="sibTrans" cxnId="{BC408472-03E4-48A7-A8C6-F159B9DF8A1B}">
      <dgm:prSet/>
      <dgm:spPr/>
      <dgm:t>
        <a:bodyPr/>
        <a:lstStyle/>
        <a:p>
          <a:endParaRPr lang="pt-BR"/>
        </a:p>
      </dgm:t>
    </dgm:pt>
    <dgm:pt modelId="{BEABDDF7-6C9C-4043-B74B-B35148407694}">
      <dgm:prSet phldrT="[Texto]" custT="1"/>
      <dgm:spPr/>
      <dgm:t>
        <a:bodyPr/>
        <a:lstStyle/>
        <a:p>
          <a:r>
            <a:rPr lang="pt-BR" sz="1800" b="1" dirty="0" smtClean="0"/>
            <a:t>Gestão de processos</a:t>
          </a:r>
        </a:p>
      </dgm:t>
    </dgm:pt>
    <dgm:pt modelId="{6B82CFEF-BD1B-471E-A993-46374A67F941}" type="parTrans" cxnId="{5E3F9E9E-79D5-4504-8B25-54B429715D41}">
      <dgm:prSet/>
      <dgm:spPr/>
      <dgm:t>
        <a:bodyPr/>
        <a:lstStyle/>
        <a:p>
          <a:endParaRPr lang="pt-BR"/>
        </a:p>
      </dgm:t>
    </dgm:pt>
    <dgm:pt modelId="{4EB8296C-9351-4056-804F-7E2E82989376}" type="sibTrans" cxnId="{5E3F9E9E-79D5-4504-8B25-54B429715D41}">
      <dgm:prSet/>
      <dgm:spPr/>
      <dgm:t>
        <a:bodyPr/>
        <a:lstStyle/>
        <a:p>
          <a:endParaRPr lang="pt-BR"/>
        </a:p>
      </dgm:t>
    </dgm:pt>
    <dgm:pt modelId="{7D4EB631-2689-4662-9C4C-21216C0DB683}">
      <dgm:prSet phldrT="[Texto]" custT="1"/>
      <dgm:spPr/>
      <dgm:t>
        <a:bodyPr/>
        <a:lstStyle/>
        <a:p>
          <a:r>
            <a:rPr lang="pt-BR" sz="1800" b="1" dirty="0" smtClean="0"/>
            <a:t>Licitações</a:t>
          </a:r>
          <a:endParaRPr lang="pt-BR" sz="1800" b="1" dirty="0"/>
        </a:p>
      </dgm:t>
    </dgm:pt>
    <dgm:pt modelId="{951CDDF8-32A0-4378-9528-C062A8F9E561}" type="parTrans" cxnId="{CCBAF2ED-14B8-469E-97AF-097016093BE7}">
      <dgm:prSet/>
      <dgm:spPr/>
      <dgm:t>
        <a:bodyPr/>
        <a:lstStyle/>
        <a:p>
          <a:endParaRPr lang="pt-BR"/>
        </a:p>
      </dgm:t>
    </dgm:pt>
    <dgm:pt modelId="{112E4B86-D378-44AA-AB3D-E83B2BBE59FF}" type="sibTrans" cxnId="{CCBAF2ED-14B8-469E-97AF-097016093BE7}">
      <dgm:prSet/>
      <dgm:spPr/>
      <dgm:t>
        <a:bodyPr/>
        <a:lstStyle/>
        <a:p>
          <a:endParaRPr lang="pt-BR"/>
        </a:p>
      </dgm:t>
    </dgm:pt>
    <dgm:pt modelId="{5791829D-DF10-4889-808E-9F03CB7417EB}">
      <dgm:prSet phldrT="[Texto]" custT="1"/>
      <dgm:spPr/>
      <dgm:t>
        <a:bodyPr/>
        <a:lstStyle/>
        <a:p>
          <a:r>
            <a:rPr lang="pt-BR" sz="1800" b="1" dirty="0" smtClean="0"/>
            <a:t>Gestão Orçamentária e Financeira</a:t>
          </a:r>
          <a:endParaRPr lang="pt-BR" sz="1800" b="1" dirty="0"/>
        </a:p>
      </dgm:t>
    </dgm:pt>
    <dgm:pt modelId="{C3A92CD9-3AE6-4226-8980-8FD2C4DDFB54}" type="parTrans" cxnId="{8D97F264-9FF5-4885-A0B0-B607140746A1}">
      <dgm:prSet/>
      <dgm:spPr/>
      <dgm:t>
        <a:bodyPr/>
        <a:lstStyle/>
        <a:p>
          <a:endParaRPr lang="pt-BR"/>
        </a:p>
      </dgm:t>
    </dgm:pt>
    <dgm:pt modelId="{CA91EDCD-CEF2-4FCE-AB47-3D964B84ACF1}" type="sibTrans" cxnId="{8D97F264-9FF5-4885-A0B0-B607140746A1}">
      <dgm:prSet/>
      <dgm:spPr/>
      <dgm:t>
        <a:bodyPr/>
        <a:lstStyle/>
        <a:p>
          <a:endParaRPr lang="pt-BR"/>
        </a:p>
      </dgm:t>
    </dgm:pt>
    <dgm:pt modelId="{06B6763A-2AEA-4E66-B184-E84689DED8F8}">
      <dgm:prSet phldrT="[Texto]" custT="1"/>
      <dgm:spPr/>
      <dgm:t>
        <a:bodyPr/>
        <a:lstStyle/>
        <a:p>
          <a:r>
            <a:rPr lang="pt-BR" sz="1800" b="1" dirty="0" smtClean="0">
              <a:solidFill>
                <a:srgbClr val="FF0000"/>
              </a:solidFill>
            </a:rPr>
            <a:t>Sistema Integrado de Adm. Financeira de MG</a:t>
          </a:r>
          <a:endParaRPr lang="pt-BR" sz="1800" b="1" dirty="0">
            <a:solidFill>
              <a:srgbClr val="FF0000"/>
            </a:solidFill>
          </a:endParaRPr>
        </a:p>
      </dgm:t>
    </dgm:pt>
    <dgm:pt modelId="{B4A89000-4FA3-4F73-9CCB-2ED5FD6CB1BD}" type="parTrans" cxnId="{877D3709-1BBA-4FAA-BF91-F814BC930AB5}">
      <dgm:prSet/>
      <dgm:spPr/>
      <dgm:t>
        <a:bodyPr/>
        <a:lstStyle/>
        <a:p>
          <a:endParaRPr lang="pt-BR"/>
        </a:p>
      </dgm:t>
    </dgm:pt>
    <dgm:pt modelId="{A838F573-0F16-4904-8060-D81C661DF248}" type="sibTrans" cxnId="{877D3709-1BBA-4FAA-BF91-F814BC930AB5}">
      <dgm:prSet/>
      <dgm:spPr/>
      <dgm:t>
        <a:bodyPr/>
        <a:lstStyle/>
        <a:p>
          <a:endParaRPr lang="pt-BR"/>
        </a:p>
      </dgm:t>
    </dgm:pt>
    <dgm:pt modelId="{8C3EC932-BFDC-4C22-A9A5-8461EB6292CC}">
      <dgm:prSet phldrT="[Texto]" custT="1"/>
      <dgm:spPr/>
      <dgm:t>
        <a:bodyPr/>
        <a:lstStyle/>
        <a:p>
          <a:r>
            <a:rPr lang="pt-BR" sz="3500" b="1" dirty="0" smtClean="0"/>
            <a:t>TCSIC</a:t>
          </a:r>
          <a:endParaRPr lang="pt-BR" sz="3500" b="1" dirty="0"/>
        </a:p>
      </dgm:t>
    </dgm:pt>
    <dgm:pt modelId="{5552B3A2-4C3B-4B5F-8FAF-1E912F050421}" type="sibTrans" cxnId="{2EABE980-2273-452A-89F3-E8C0BAC3004F}">
      <dgm:prSet/>
      <dgm:spPr/>
      <dgm:t>
        <a:bodyPr/>
        <a:lstStyle/>
        <a:p>
          <a:endParaRPr lang="pt-BR"/>
        </a:p>
      </dgm:t>
    </dgm:pt>
    <dgm:pt modelId="{0DAA61A1-E37B-43FE-BF67-466E0CBF4BBC}" type="parTrans" cxnId="{2EABE980-2273-452A-89F3-E8C0BAC3004F}">
      <dgm:prSet/>
      <dgm:spPr/>
      <dgm:t>
        <a:bodyPr/>
        <a:lstStyle/>
        <a:p>
          <a:endParaRPr lang="pt-BR"/>
        </a:p>
      </dgm:t>
    </dgm:pt>
    <dgm:pt modelId="{2E1C205C-1F44-4B49-8BB6-21D139B60F09}" type="pres">
      <dgm:prSet presAssocID="{9AD157F9-5015-4131-8810-F2E545C78C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00859A-E3E7-4620-A9BA-A7D71B0BF413}" type="pres">
      <dgm:prSet presAssocID="{8C3EC932-BFDC-4C22-A9A5-8461EB6292CC}" presName="centerShape" presStyleLbl="node0" presStyleIdx="0" presStyleCnt="1" custScaleX="133163" custScaleY="101475"/>
      <dgm:spPr/>
      <dgm:t>
        <a:bodyPr/>
        <a:lstStyle/>
        <a:p>
          <a:endParaRPr lang="pt-BR"/>
        </a:p>
      </dgm:t>
    </dgm:pt>
    <dgm:pt modelId="{2CAE6E72-3CA4-43E5-A4B0-4F30F41A891F}" type="pres">
      <dgm:prSet presAssocID="{50A9797E-CA1F-4898-B55B-823884CA72FC}" presName="Name9" presStyleLbl="parChTrans1D2" presStyleIdx="0" presStyleCnt="8"/>
      <dgm:spPr/>
      <dgm:t>
        <a:bodyPr/>
        <a:lstStyle/>
        <a:p>
          <a:endParaRPr lang="pt-BR"/>
        </a:p>
      </dgm:t>
    </dgm:pt>
    <dgm:pt modelId="{0E02451F-959E-4FEC-B3EE-49035BC22FEC}" type="pres">
      <dgm:prSet presAssocID="{50A9797E-CA1F-4898-B55B-823884CA72FC}" presName="connTx" presStyleLbl="parChTrans1D2" presStyleIdx="0" presStyleCnt="8"/>
      <dgm:spPr/>
      <dgm:t>
        <a:bodyPr/>
        <a:lstStyle/>
        <a:p>
          <a:endParaRPr lang="pt-BR"/>
        </a:p>
      </dgm:t>
    </dgm:pt>
    <dgm:pt modelId="{B3D5D2B0-D0F2-419E-BD64-873D3F45B317}" type="pres">
      <dgm:prSet presAssocID="{7BA6F7B2-C84E-4DC9-AF7C-11E5750DB5EC}" presName="node" presStyleLbl="node1" presStyleIdx="0" presStyleCnt="8" custScaleX="156206" custScaleY="109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1CF79C-8D5A-4621-89E1-DBE7DB8A522C}" type="pres">
      <dgm:prSet presAssocID="{951CDDF8-32A0-4378-9528-C062A8F9E561}" presName="Name9" presStyleLbl="parChTrans1D2" presStyleIdx="1" presStyleCnt="8"/>
      <dgm:spPr/>
      <dgm:t>
        <a:bodyPr/>
        <a:lstStyle/>
        <a:p>
          <a:endParaRPr lang="pt-BR"/>
        </a:p>
      </dgm:t>
    </dgm:pt>
    <dgm:pt modelId="{E1396966-173D-45FB-8047-4394B4B8402A}" type="pres">
      <dgm:prSet presAssocID="{951CDDF8-32A0-4378-9528-C062A8F9E561}" presName="connTx" presStyleLbl="parChTrans1D2" presStyleIdx="1" presStyleCnt="8"/>
      <dgm:spPr/>
      <dgm:t>
        <a:bodyPr/>
        <a:lstStyle/>
        <a:p>
          <a:endParaRPr lang="pt-BR"/>
        </a:p>
      </dgm:t>
    </dgm:pt>
    <dgm:pt modelId="{14FF72C5-BD1A-450F-A56E-0F3C00FC5D2D}" type="pres">
      <dgm:prSet presAssocID="{7D4EB631-2689-4662-9C4C-21216C0DB683}" presName="node" presStyleLbl="node1" presStyleIdx="1" presStyleCnt="8" custScaleX="156206" custScaleY="109123" custRadScaleRad="152682" custRadScaleInc="528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EC0D13-29FB-4598-A867-B17DD3E882FF}" type="pres">
      <dgm:prSet presAssocID="{30D2FD72-D028-4253-AFF5-962B89DB8978}" presName="Name9" presStyleLbl="parChTrans1D2" presStyleIdx="2" presStyleCnt="8"/>
      <dgm:spPr/>
      <dgm:t>
        <a:bodyPr/>
        <a:lstStyle/>
        <a:p>
          <a:endParaRPr lang="pt-BR"/>
        </a:p>
      </dgm:t>
    </dgm:pt>
    <dgm:pt modelId="{7EA2843B-4A76-4F0C-943E-5206B49A640D}" type="pres">
      <dgm:prSet presAssocID="{30D2FD72-D028-4253-AFF5-962B89DB8978}" presName="connTx" presStyleLbl="parChTrans1D2" presStyleIdx="2" presStyleCnt="8"/>
      <dgm:spPr/>
      <dgm:t>
        <a:bodyPr/>
        <a:lstStyle/>
        <a:p>
          <a:endParaRPr lang="pt-BR"/>
        </a:p>
      </dgm:t>
    </dgm:pt>
    <dgm:pt modelId="{E342DDF6-10F7-4DDF-99D5-46B340688748}" type="pres">
      <dgm:prSet presAssocID="{82CDCE87-9F98-48DE-8D16-8F9A95B970BB}" presName="node" presStyleLbl="node1" presStyleIdx="2" presStyleCnt="8" custScaleX="156206" custScaleY="109123" custRadScaleRad="135337" custRadScaleInc="-27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3A3CDE-54F4-4539-BF12-BCF1878CDC8D}" type="pres">
      <dgm:prSet presAssocID="{C3A92CD9-3AE6-4226-8980-8FD2C4DDFB54}" presName="Name9" presStyleLbl="parChTrans1D2" presStyleIdx="3" presStyleCnt="8"/>
      <dgm:spPr/>
      <dgm:t>
        <a:bodyPr/>
        <a:lstStyle/>
        <a:p>
          <a:endParaRPr lang="pt-BR"/>
        </a:p>
      </dgm:t>
    </dgm:pt>
    <dgm:pt modelId="{3CE45099-406C-432C-812D-622CA87E594F}" type="pres">
      <dgm:prSet presAssocID="{C3A92CD9-3AE6-4226-8980-8FD2C4DDFB54}" presName="connTx" presStyleLbl="parChTrans1D2" presStyleIdx="3" presStyleCnt="8"/>
      <dgm:spPr/>
      <dgm:t>
        <a:bodyPr/>
        <a:lstStyle/>
        <a:p>
          <a:endParaRPr lang="pt-BR"/>
        </a:p>
      </dgm:t>
    </dgm:pt>
    <dgm:pt modelId="{CCDD60D6-44F7-40E8-ADDD-7C7977CCDF70}" type="pres">
      <dgm:prSet presAssocID="{5791829D-DF10-4889-808E-9F03CB7417EB}" presName="node" presStyleLbl="node1" presStyleIdx="3" presStyleCnt="8" custScaleX="198682" custScaleY="106346" custRadScaleRad="172829" custRadScaleInc="-576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34249-A192-4812-A41D-D02625CD0B46}" type="pres">
      <dgm:prSet presAssocID="{B4A89000-4FA3-4F73-9CCB-2ED5FD6CB1BD}" presName="Name9" presStyleLbl="parChTrans1D2" presStyleIdx="4" presStyleCnt="8"/>
      <dgm:spPr/>
      <dgm:t>
        <a:bodyPr/>
        <a:lstStyle/>
        <a:p>
          <a:endParaRPr lang="pt-BR"/>
        </a:p>
      </dgm:t>
    </dgm:pt>
    <dgm:pt modelId="{62AF7D4D-5ED5-4EB2-AB83-BF8505E13706}" type="pres">
      <dgm:prSet presAssocID="{B4A89000-4FA3-4F73-9CCB-2ED5FD6CB1BD}" presName="connTx" presStyleLbl="parChTrans1D2" presStyleIdx="4" presStyleCnt="8"/>
      <dgm:spPr/>
      <dgm:t>
        <a:bodyPr/>
        <a:lstStyle/>
        <a:p>
          <a:endParaRPr lang="pt-BR"/>
        </a:p>
      </dgm:t>
    </dgm:pt>
    <dgm:pt modelId="{29D26DFD-0A25-4FB7-8381-C1C6D8F60BAA}" type="pres">
      <dgm:prSet presAssocID="{06B6763A-2AEA-4E66-B184-E84689DED8F8}" presName="node" presStyleLbl="node1" presStyleIdx="4" presStyleCnt="8" custScaleX="198066" custScaleY="1067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70FD1-FF24-40CE-8235-A60E4F299DC4}" type="pres">
      <dgm:prSet presAssocID="{0381573D-7C82-476F-8661-C181A507355E}" presName="Name9" presStyleLbl="parChTrans1D2" presStyleIdx="5" presStyleCnt="8"/>
      <dgm:spPr/>
      <dgm:t>
        <a:bodyPr/>
        <a:lstStyle/>
        <a:p>
          <a:endParaRPr lang="pt-BR"/>
        </a:p>
      </dgm:t>
    </dgm:pt>
    <dgm:pt modelId="{15C496CE-66CE-4228-AA5B-1417CC99E502}" type="pres">
      <dgm:prSet presAssocID="{0381573D-7C82-476F-8661-C181A507355E}" presName="connTx" presStyleLbl="parChTrans1D2" presStyleIdx="5" presStyleCnt="8"/>
      <dgm:spPr/>
      <dgm:t>
        <a:bodyPr/>
        <a:lstStyle/>
        <a:p>
          <a:endParaRPr lang="pt-BR"/>
        </a:p>
      </dgm:t>
    </dgm:pt>
    <dgm:pt modelId="{12B83063-C851-4E2A-9B37-B00A6A911D52}" type="pres">
      <dgm:prSet presAssocID="{EB9F8A0A-3BBE-4828-AB99-02EA62210CAE}" presName="node" presStyleLbl="node1" presStyleIdx="5" presStyleCnt="8" custScaleX="156206" custScaleY="109123" custRadScaleRad="167654" custRadScaleInc="526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D097-CB93-4D29-9EA9-458F5EAEED58}" type="pres">
      <dgm:prSet presAssocID="{7767975C-DCF1-4F88-BAB8-CFC6AC754F60}" presName="Name9" presStyleLbl="parChTrans1D2" presStyleIdx="6" presStyleCnt="8"/>
      <dgm:spPr/>
      <dgm:t>
        <a:bodyPr/>
        <a:lstStyle/>
        <a:p>
          <a:endParaRPr lang="pt-BR"/>
        </a:p>
      </dgm:t>
    </dgm:pt>
    <dgm:pt modelId="{9CCD1E10-657D-40E1-9658-CB11972930F2}" type="pres">
      <dgm:prSet presAssocID="{7767975C-DCF1-4F88-BAB8-CFC6AC754F60}" presName="connTx" presStyleLbl="parChTrans1D2" presStyleIdx="6" presStyleCnt="8"/>
      <dgm:spPr/>
      <dgm:t>
        <a:bodyPr/>
        <a:lstStyle/>
        <a:p>
          <a:endParaRPr lang="pt-BR"/>
        </a:p>
      </dgm:t>
    </dgm:pt>
    <dgm:pt modelId="{24C9FD19-6957-4EC4-80BC-DFA6E2A187D9}" type="pres">
      <dgm:prSet presAssocID="{12258466-74F3-490E-8EE3-2C46E1841044}" presName="node" presStyleLbl="node1" presStyleIdx="6" presStyleCnt="8" custScaleX="156206" custScaleY="109123" custRadScaleRad="125470" custRadScaleInc="2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40C810-E307-4B89-A4E1-03B2404DD2BF}" type="pres">
      <dgm:prSet presAssocID="{6B82CFEF-BD1B-471E-A993-46374A67F941}" presName="Name9" presStyleLbl="parChTrans1D2" presStyleIdx="7" presStyleCnt="8"/>
      <dgm:spPr/>
      <dgm:t>
        <a:bodyPr/>
        <a:lstStyle/>
        <a:p>
          <a:endParaRPr lang="pt-BR"/>
        </a:p>
      </dgm:t>
    </dgm:pt>
    <dgm:pt modelId="{026C0ADA-2AD5-40B1-A1EF-94BDD8513A76}" type="pres">
      <dgm:prSet presAssocID="{6B82CFEF-BD1B-471E-A993-46374A67F941}" presName="connTx" presStyleLbl="parChTrans1D2" presStyleIdx="7" presStyleCnt="8"/>
      <dgm:spPr/>
      <dgm:t>
        <a:bodyPr/>
        <a:lstStyle/>
        <a:p>
          <a:endParaRPr lang="pt-BR"/>
        </a:p>
      </dgm:t>
    </dgm:pt>
    <dgm:pt modelId="{F413C48B-87CC-4328-AC7F-37A2E0C0142F}" type="pres">
      <dgm:prSet presAssocID="{BEABDDF7-6C9C-4043-B74B-B35148407694}" presName="node" presStyleLbl="node1" presStyleIdx="7" presStyleCnt="8" custScaleX="156206" custScaleY="109123" custRadScaleRad="165216" custRadScaleInc="-58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7D3709-1BBA-4FAA-BF91-F814BC930AB5}" srcId="{8C3EC932-BFDC-4C22-A9A5-8461EB6292CC}" destId="{06B6763A-2AEA-4E66-B184-E84689DED8F8}" srcOrd="4" destOrd="0" parTransId="{B4A89000-4FA3-4F73-9CCB-2ED5FD6CB1BD}" sibTransId="{A838F573-0F16-4904-8060-D81C661DF248}"/>
    <dgm:cxn modelId="{307F5F8C-39D2-4DBA-877D-7492EAD90A9C}" type="presOf" srcId="{0381573D-7C82-476F-8661-C181A507355E}" destId="{84270FD1-FF24-40CE-8235-A60E4F299DC4}" srcOrd="0" destOrd="0" presId="urn:microsoft.com/office/officeart/2005/8/layout/radial1"/>
    <dgm:cxn modelId="{C75F74A1-E4CA-49EE-8DC8-C4D18E1EB9D3}" type="presOf" srcId="{B4A89000-4FA3-4F73-9CCB-2ED5FD6CB1BD}" destId="{62AF7D4D-5ED5-4EB2-AB83-BF8505E13706}" srcOrd="1" destOrd="0" presId="urn:microsoft.com/office/officeart/2005/8/layout/radial1"/>
    <dgm:cxn modelId="{4964E40D-4E92-44AF-A16F-5B39C368E795}" srcId="{8C3EC932-BFDC-4C22-A9A5-8461EB6292CC}" destId="{EB9F8A0A-3BBE-4828-AB99-02EA62210CAE}" srcOrd="5" destOrd="0" parTransId="{0381573D-7C82-476F-8661-C181A507355E}" sibTransId="{0D8CF311-B86A-47CF-B210-BDAC66CB3C6E}"/>
    <dgm:cxn modelId="{A586E853-2AAF-4E6D-AAC8-5A37BFD2907B}" type="presOf" srcId="{BEABDDF7-6C9C-4043-B74B-B35148407694}" destId="{F413C48B-87CC-4328-AC7F-37A2E0C0142F}" srcOrd="0" destOrd="0" presId="urn:microsoft.com/office/officeart/2005/8/layout/radial1"/>
    <dgm:cxn modelId="{25351FD4-9212-4607-9042-3DAA3148532A}" type="presOf" srcId="{6B82CFEF-BD1B-471E-A993-46374A67F941}" destId="{8F40C810-E307-4B89-A4E1-03B2404DD2BF}" srcOrd="0" destOrd="0" presId="urn:microsoft.com/office/officeart/2005/8/layout/radial1"/>
    <dgm:cxn modelId="{56A49B9D-3699-4AF2-A345-9E22B44377EC}" type="presOf" srcId="{0381573D-7C82-476F-8661-C181A507355E}" destId="{15C496CE-66CE-4228-AA5B-1417CC99E502}" srcOrd="1" destOrd="0" presId="urn:microsoft.com/office/officeart/2005/8/layout/radial1"/>
    <dgm:cxn modelId="{E53D6F65-29DF-4A69-A772-62EC37970FD8}" type="presOf" srcId="{50A9797E-CA1F-4898-B55B-823884CA72FC}" destId="{2CAE6E72-3CA4-43E5-A4B0-4F30F41A891F}" srcOrd="0" destOrd="0" presId="urn:microsoft.com/office/officeart/2005/8/layout/radial1"/>
    <dgm:cxn modelId="{61A39926-0898-4AC3-8EB1-0774BE3E424E}" srcId="{8C3EC932-BFDC-4C22-A9A5-8461EB6292CC}" destId="{7BA6F7B2-C84E-4DC9-AF7C-11E5750DB5EC}" srcOrd="0" destOrd="0" parTransId="{50A9797E-CA1F-4898-B55B-823884CA72FC}" sibTransId="{EE149278-0180-466F-BBC1-16427757D2CD}"/>
    <dgm:cxn modelId="{97F40CF2-821E-403A-A4E4-B41E56A9E2F8}" type="presOf" srcId="{9AD157F9-5015-4131-8810-F2E545C78CDE}" destId="{2E1C205C-1F44-4B49-8BB6-21D139B60F09}" srcOrd="0" destOrd="0" presId="urn:microsoft.com/office/officeart/2005/8/layout/radial1"/>
    <dgm:cxn modelId="{5E3F9E9E-79D5-4504-8B25-54B429715D41}" srcId="{8C3EC932-BFDC-4C22-A9A5-8461EB6292CC}" destId="{BEABDDF7-6C9C-4043-B74B-B35148407694}" srcOrd="7" destOrd="0" parTransId="{6B82CFEF-BD1B-471E-A993-46374A67F941}" sibTransId="{4EB8296C-9351-4056-804F-7E2E82989376}"/>
    <dgm:cxn modelId="{AED4E0BB-9853-4B68-969B-A7B7FA4F35B9}" type="presOf" srcId="{50A9797E-CA1F-4898-B55B-823884CA72FC}" destId="{0E02451F-959E-4FEC-B3EE-49035BC22FEC}" srcOrd="1" destOrd="0" presId="urn:microsoft.com/office/officeart/2005/8/layout/radial1"/>
    <dgm:cxn modelId="{CCBAF2ED-14B8-469E-97AF-097016093BE7}" srcId="{8C3EC932-BFDC-4C22-A9A5-8461EB6292CC}" destId="{7D4EB631-2689-4662-9C4C-21216C0DB683}" srcOrd="1" destOrd="0" parTransId="{951CDDF8-32A0-4378-9528-C062A8F9E561}" sibTransId="{112E4B86-D378-44AA-AB3D-E83B2BBE59FF}"/>
    <dgm:cxn modelId="{8D97F264-9FF5-4885-A0B0-B607140746A1}" srcId="{8C3EC932-BFDC-4C22-A9A5-8461EB6292CC}" destId="{5791829D-DF10-4889-808E-9F03CB7417EB}" srcOrd="3" destOrd="0" parTransId="{C3A92CD9-3AE6-4226-8980-8FD2C4DDFB54}" sibTransId="{CA91EDCD-CEF2-4FCE-AB47-3D964B84ACF1}"/>
    <dgm:cxn modelId="{16F71F61-C4EB-4413-BB5F-C080C32B43E8}" type="presOf" srcId="{C3A92CD9-3AE6-4226-8980-8FD2C4DDFB54}" destId="{0C3A3CDE-54F4-4539-BF12-BCF1878CDC8D}" srcOrd="0" destOrd="0" presId="urn:microsoft.com/office/officeart/2005/8/layout/radial1"/>
    <dgm:cxn modelId="{BFF6996A-C6E6-4F37-A8BC-B810B093A8C3}" type="presOf" srcId="{8C3EC932-BFDC-4C22-A9A5-8461EB6292CC}" destId="{E700859A-E3E7-4620-A9BA-A7D71B0BF413}" srcOrd="0" destOrd="0" presId="urn:microsoft.com/office/officeart/2005/8/layout/radial1"/>
    <dgm:cxn modelId="{67589216-0426-4973-A36E-35BA088F8C3A}" type="presOf" srcId="{5791829D-DF10-4889-808E-9F03CB7417EB}" destId="{CCDD60D6-44F7-40E8-ADDD-7C7977CCDF70}" srcOrd="0" destOrd="0" presId="urn:microsoft.com/office/officeart/2005/8/layout/radial1"/>
    <dgm:cxn modelId="{07263200-FBA1-4CB3-AE50-BEA66DA86F95}" srcId="{8C3EC932-BFDC-4C22-A9A5-8461EB6292CC}" destId="{82CDCE87-9F98-48DE-8D16-8F9A95B970BB}" srcOrd="2" destOrd="0" parTransId="{30D2FD72-D028-4253-AFF5-962B89DB8978}" sibTransId="{C723705C-B8C6-44ED-BDA9-078B8BC667F3}"/>
    <dgm:cxn modelId="{DBE3AA9C-8D41-4445-9763-7A545BF5683E}" type="presOf" srcId="{7BA6F7B2-C84E-4DC9-AF7C-11E5750DB5EC}" destId="{B3D5D2B0-D0F2-419E-BD64-873D3F45B317}" srcOrd="0" destOrd="0" presId="urn:microsoft.com/office/officeart/2005/8/layout/radial1"/>
    <dgm:cxn modelId="{2EABE980-2273-452A-89F3-E8C0BAC3004F}" srcId="{9AD157F9-5015-4131-8810-F2E545C78CDE}" destId="{8C3EC932-BFDC-4C22-A9A5-8461EB6292CC}" srcOrd="0" destOrd="0" parTransId="{0DAA61A1-E37B-43FE-BF67-466E0CBF4BBC}" sibTransId="{5552B3A2-4C3B-4B5F-8FAF-1E912F050421}"/>
    <dgm:cxn modelId="{AE52C38F-A38F-4531-BCA7-BDCFF0FDD770}" type="presOf" srcId="{06B6763A-2AEA-4E66-B184-E84689DED8F8}" destId="{29D26DFD-0A25-4FB7-8381-C1C6D8F60BAA}" srcOrd="0" destOrd="0" presId="urn:microsoft.com/office/officeart/2005/8/layout/radial1"/>
    <dgm:cxn modelId="{76895094-4723-4E1B-9147-F9384791CDD7}" type="presOf" srcId="{7D4EB631-2689-4662-9C4C-21216C0DB683}" destId="{14FF72C5-BD1A-450F-A56E-0F3C00FC5D2D}" srcOrd="0" destOrd="0" presId="urn:microsoft.com/office/officeart/2005/8/layout/radial1"/>
    <dgm:cxn modelId="{60357D1A-C947-4C63-B911-5622FB53C4B4}" type="presOf" srcId="{7767975C-DCF1-4F88-BAB8-CFC6AC754F60}" destId="{F805D097-CB93-4D29-9EA9-458F5EAEED58}" srcOrd="0" destOrd="0" presId="urn:microsoft.com/office/officeart/2005/8/layout/radial1"/>
    <dgm:cxn modelId="{D5769AF9-D3D3-45F4-B7DE-7C0173DEE9E7}" type="presOf" srcId="{7767975C-DCF1-4F88-BAB8-CFC6AC754F60}" destId="{9CCD1E10-657D-40E1-9658-CB11972930F2}" srcOrd="1" destOrd="0" presId="urn:microsoft.com/office/officeart/2005/8/layout/radial1"/>
    <dgm:cxn modelId="{57697D2A-4C81-4B56-B146-A5EBB04858EB}" type="presOf" srcId="{30D2FD72-D028-4253-AFF5-962B89DB8978}" destId="{75EC0D13-29FB-4598-A867-B17DD3E882FF}" srcOrd="0" destOrd="0" presId="urn:microsoft.com/office/officeart/2005/8/layout/radial1"/>
    <dgm:cxn modelId="{2A8FDDBA-12D2-4EBC-8D30-55A947DB47F0}" type="presOf" srcId="{EB9F8A0A-3BBE-4828-AB99-02EA62210CAE}" destId="{12B83063-C851-4E2A-9B37-B00A6A911D52}" srcOrd="0" destOrd="0" presId="urn:microsoft.com/office/officeart/2005/8/layout/radial1"/>
    <dgm:cxn modelId="{D5A529D6-585C-4217-8495-C2502F9062B0}" type="presOf" srcId="{951CDDF8-32A0-4378-9528-C062A8F9E561}" destId="{E1396966-173D-45FB-8047-4394B4B8402A}" srcOrd="1" destOrd="0" presId="urn:microsoft.com/office/officeart/2005/8/layout/radial1"/>
    <dgm:cxn modelId="{BC408472-03E4-48A7-A8C6-F159B9DF8A1B}" srcId="{8C3EC932-BFDC-4C22-A9A5-8461EB6292CC}" destId="{12258466-74F3-490E-8EE3-2C46E1841044}" srcOrd="6" destOrd="0" parTransId="{7767975C-DCF1-4F88-BAB8-CFC6AC754F60}" sibTransId="{C82A5C30-1D81-47AD-B6ED-66AE1A56AC1F}"/>
    <dgm:cxn modelId="{815AC67C-4E20-4262-B191-4D54A5B9ABB8}" type="presOf" srcId="{951CDDF8-32A0-4378-9528-C062A8F9E561}" destId="{F41CF79C-8D5A-4621-89E1-DBE7DB8A522C}" srcOrd="0" destOrd="0" presId="urn:microsoft.com/office/officeart/2005/8/layout/radial1"/>
    <dgm:cxn modelId="{C0D9E8A7-2089-4757-878D-9033031D89A5}" type="presOf" srcId="{82CDCE87-9F98-48DE-8D16-8F9A95B970BB}" destId="{E342DDF6-10F7-4DDF-99D5-46B340688748}" srcOrd="0" destOrd="0" presId="urn:microsoft.com/office/officeart/2005/8/layout/radial1"/>
    <dgm:cxn modelId="{61426578-B0C7-4BD8-8FDB-8DDC1159D451}" type="presOf" srcId="{12258466-74F3-490E-8EE3-2C46E1841044}" destId="{24C9FD19-6957-4EC4-80BC-DFA6E2A187D9}" srcOrd="0" destOrd="0" presId="urn:microsoft.com/office/officeart/2005/8/layout/radial1"/>
    <dgm:cxn modelId="{67067BD7-E250-4F81-8D7A-EF452B8BCACA}" type="presOf" srcId="{B4A89000-4FA3-4F73-9CCB-2ED5FD6CB1BD}" destId="{FCA34249-A192-4812-A41D-D02625CD0B46}" srcOrd="0" destOrd="0" presId="urn:microsoft.com/office/officeart/2005/8/layout/radial1"/>
    <dgm:cxn modelId="{68D032CE-6A1C-460A-8B3A-DA80086F0717}" type="presOf" srcId="{C3A92CD9-3AE6-4226-8980-8FD2C4DDFB54}" destId="{3CE45099-406C-432C-812D-622CA87E594F}" srcOrd="1" destOrd="0" presId="urn:microsoft.com/office/officeart/2005/8/layout/radial1"/>
    <dgm:cxn modelId="{F08AA740-4C16-4F39-A9A0-E7A4ACA82CCD}" type="presOf" srcId="{30D2FD72-D028-4253-AFF5-962B89DB8978}" destId="{7EA2843B-4A76-4F0C-943E-5206B49A640D}" srcOrd="1" destOrd="0" presId="urn:microsoft.com/office/officeart/2005/8/layout/radial1"/>
    <dgm:cxn modelId="{E1EA0700-D02E-482B-827A-F196F98ECEB5}" type="presOf" srcId="{6B82CFEF-BD1B-471E-A993-46374A67F941}" destId="{026C0ADA-2AD5-40B1-A1EF-94BDD8513A76}" srcOrd="1" destOrd="0" presId="urn:microsoft.com/office/officeart/2005/8/layout/radial1"/>
    <dgm:cxn modelId="{27B2F05C-3DC6-4DD4-BC51-E4CB0CD9139A}" type="presParOf" srcId="{2E1C205C-1F44-4B49-8BB6-21D139B60F09}" destId="{E700859A-E3E7-4620-A9BA-A7D71B0BF413}" srcOrd="0" destOrd="0" presId="urn:microsoft.com/office/officeart/2005/8/layout/radial1"/>
    <dgm:cxn modelId="{66311A8D-A9A3-4E4D-8FC0-6D3CDD702AC2}" type="presParOf" srcId="{2E1C205C-1F44-4B49-8BB6-21D139B60F09}" destId="{2CAE6E72-3CA4-43E5-A4B0-4F30F41A891F}" srcOrd="1" destOrd="0" presId="urn:microsoft.com/office/officeart/2005/8/layout/radial1"/>
    <dgm:cxn modelId="{1013EA81-1432-4631-86DC-292E666FBF2E}" type="presParOf" srcId="{2CAE6E72-3CA4-43E5-A4B0-4F30F41A891F}" destId="{0E02451F-959E-4FEC-B3EE-49035BC22FEC}" srcOrd="0" destOrd="0" presId="urn:microsoft.com/office/officeart/2005/8/layout/radial1"/>
    <dgm:cxn modelId="{F23B6FAD-3992-47FD-BC7E-21BDC7C6AF0B}" type="presParOf" srcId="{2E1C205C-1F44-4B49-8BB6-21D139B60F09}" destId="{B3D5D2B0-D0F2-419E-BD64-873D3F45B317}" srcOrd="2" destOrd="0" presId="urn:microsoft.com/office/officeart/2005/8/layout/radial1"/>
    <dgm:cxn modelId="{C94F77EF-041C-4FC4-A591-7E6C036C399A}" type="presParOf" srcId="{2E1C205C-1F44-4B49-8BB6-21D139B60F09}" destId="{F41CF79C-8D5A-4621-89E1-DBE7DB8A522C}" srcOrd="3" destOrd="0" presId="urn:microsoft.com/office/officeart/2005/8/layout/radial1"/>
    <dgm:cxn modelId="{A3C19548-CF78-42FD-BE2F-9BD6F9DE01C1}" type="presParOf" srcId="{F41CF79C-8D5A-4621-89E1-DBE7DB8A522C}" destId="{E1396966-173D-45FB-8047-4394B4B8402A}" srcOrd="0" destOrd="0" presId="urn:microsoft.com/office/officeart/2005/8/layout/radial1"/>
    <dgm:cxn modelId="{B8C2CA93-0BAA-4C6B-A791-F9EECA1003B3}" type="presParOf" srcId="{2E1C205C-1F44-4B49-8BB6-21D139B60F09}" destId="{14FF72C5-BD1A-450F-A56E-0F3C00FC5D2D}" srcOrd="4" destOrd="0" presId="urn:microsoft.com/office/officeart/2005/8/layout/radial1"/>
    <dgm:cxn modelId="{A5219336-B1E8-4F06-80FE-9D4393B22CD3}" type="presParOf" srcId="{2E1C205C-1F44-4B49-8BB6-21D139B60F09}" destId="{75EC0D13-29FB-4598-A867-B17DD3E882FF}" srcOrd="5" destOrd="0" presId="urn:microsoft.com/office/officeart/2005/8/layout/radial1"/>
    <dgm:cxn modelId="{68B16BB1-6AC8-474E-830C-D0B0BB995F6E}" type="presParOf" srcId="{75EC0D13-29FB-4598-A867-B17DD3E882FF}" destId="{7EA2843B-4A76-4F0C-943E-5206B49A640D}" srcOrd="0" destOrd="0" presId="urn:microsoft.com/office/officeart/2005/8/layout/radial1"/>
    <dgm:cxn modelId="{B8CB7624-F1E1-4458-BD95-E23B5DF000E9}" type="presParOf" srcId="{2E1C205C-1F44-4B49-8BB6-21D139B60F09}" destId="{E342DDF6-10F7-4DDF-99D5-46B340688748}" srcOrd="6" destOrd="0" presId="urn:microsoft.com/office/officeart/2005/8/layout/radial1"/>
    <dgm:cxn modelId="{67A2C207-8D86-4165-9A7B-17FDF511D9F5}" type="presParOf" srcId="{2E1C205C-1F44-4B49-8BB6-21D139B60F09}" destId="{0C3A3CDE-54F4-4539-BF12-BCF1878CDC8D}" srcOrd="7" destOrd="0" presId="urn:microsoft.com/office/officeart/2005/8/layout/radial1"/>
    <dgm:cxn modelId="{F32977BC-8930-4210-9527-A291AFBA857A}" type="presParOf" srcId="{0C3A3CDE-54F4-4539-BF12-BCF1878CDC8D}" destId="{3CE45099-406C-432C-812D-622CA87E594F}" srcOrd="0" destOrd="0" presId="urn:microsoft.com/office/officeart/2005/8/layout/radial1"/>
    <dgm:cxn modelId="{9C117F6F-C1FD-4690-A76D-AA6B41E046F7}" type="presParOf" srcId="{2E1C205C-1F44-4B49-8BB6-21D139B60F09}" destId="{CCDD60D6-44F7-40E8-ADDD-7C7977CCDF70}" srcOrd="8" destOrd="0" presId="urn:microsoft.com/office/officeart/2005/8/layout/radial1"/>
    <dgm:cxn modelId="{14AD280E-B4EB-4265-9225-13640A005122}" type="presParOf" srcId="{2E1C205C-1F44-4B49-8BB6-21D139B60F09}" destId="{FCA34249-A192-4812-A41D-D02625CD0B46}" srcOrd="9" destOrd="0" presId="urn:microsoft.com/office/officeart/2005/8/layout/radial1"/>
    <dgm:cxn modelId="{F2C84F49-80A0-430E-BD74-52E5D5079A8A}" type="presParOf" srcId="{FCA34249-A192-4812-A41D-D02625CD0B46}" destId="{62AF7D4D-5ED5-4EB2-AB83-BF8505E13706}" srcOrd="0" destOrd="0" presId="urn:microsoft.com/office/officeart/2005/8/layout/radial1"/>
    <dgm:cxn modelId="{1545A742-DC69-4484-91B6-BE2C20E4D043}" type="presParOf" srcId="{2E1C205C-1F44-4B49-8BB6-21D139B60F09}" destId="{29D26DFD-0A25-4FB7-8381-C1C6D8F60BAA}" srcOrd="10" destOrd="0" presId="urn:microsoft.com/office/officeart/2005/8/layout/radial1"/>
    <dgm:cxn modelId="{58D3153A-9215-4CE5-ACFA-80DA041D60AC}" type="presParOf" srcId="{2E1C205C-1F44-4B49-8BB6-21D139B60F09}" destId="{84270FD1-FF24-40CE-8235-A60E4F299DC4}" srcOrd="11" destOrd="0" presId="urn:microsoft.com/office/officeart/2005/8/layout/radial1"/>
    <dgm:cxn modelId="{A7CBE548-B2CA-4B86-9E75-12D2D4474435}" type="presParOf" srcId="{84270FD1-FF24-40CE-8235-A60E4F299DC4}" destId="{15C496CE-66CE-4228-AA5B-1417CC99E502}" srcOrd="0" destOrd="0" presId="urn:microsoft.com/office/officeart/2005/8/layout/radial1"/>
    <dgm:cxn modelId="{63E97B55-B112-41A0-A73C-5A17A5B0C85B}" type="presParOf" srcId="{2E1C205C-1F44-4B49-8BB6-21D139B60F09}" destId="{12B83063-C851-4E2A-9B37-B00A6A911D52}" srcOrd="12" destOrd="0" presId="urn:microsoft.com/office/officeart/2005/8/layout/radial1"/>
    <dgm:cxn modelId="{2FDCD902-2950-43B1-BFAD-ED3E3B62025B}" type="presParOf" srcId="{2E1C205C-1F44-4B49-8BB6-21D139B60F09}" destId="{F805D097-CB93-4D29-9EA9-458F5EAEED58}" srcOrd="13" destOrd="0" presId="urn:microsoft.com/office/officeart/2005/8/layout/radial1"/>
    <dgm:cxn modelId="{63E98C87-5804-48E6-BA80-8C380E0FB04F}" type="presParOf" srcId="{F805D097-CB93-4D29-9EA9-458F5EAEED58}" destId="{9CCD1E10-657D-40E1-9658-CB11972930F2}" srcOrd="0" destOrd="0" presId="urn:microsoft.com/office/officeart/2005/8/layout/radial1"/>
    <dgm:cxn modelId="{FA646C37-5303-4E0F-AA14-F7FC755BC9F3}" type="presParOf" srcId="{2E1C205C-1F44-4B49-8BB6-21D139B60F09}" destId="{24C9FD19-6957-4EC4-80BC-DFA6E2A187D9}" srcOrd="14" destOrd="0" presId="urn:microsoft.com/office/officeart/2005/8/layout/radial1"/>
    <dgm:cxn modelId="{F36C4BFF-27B8-4A58-AB8E-45E52119108F}" type="presParOf" srcId="{2E1C205C-1F44-4B49-8BB6-21D139B60F09}" destId="{8F40C810-E307-4B89-A4E1-03B2404DD2BF}" srcOrd="15" destOrd="0" presId="urn:microsoft.com/office/officeart/2005/8/layout/radial1"/>
    <dgm:cxn modelId="{F10D537F-6614-4389-8B67-5D9BD2EA1198}" type="presParOf" srcId="{8F40C810-E307-4B89-A4E1-03B2404DD2BF}" destId="{026C0ADA-2AD5-40B1-A1EF-94BDD8513A76}" srcOrd="0" destOrd="0" presId="urn:microsoft.com/office/officeart/2005/8/layout/radial1"/>
    <dgm:cxn modelId="{07B9B46C-09AB-4B99-98A3-CAA460D1BA65}" type="presParOf" srcId="{2E1C205C-1F44-4B49-8BB6-21D139B60F09}" destId="{F413C48B-87CC-4328-AC7F-37A2E0C0142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A8D6CC-9A23-40AF-9918-C1D20D2C6A8C}" type="doc">
      <dgm:prSet loTypeId="urn:microsoft.com/office/officeart/2005/8/layout/vProcess5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4586ABE-76F9-4640-8BE0-D77FD34FC59C}">
      <dgm:prSet/>
      <dgm:spPr/>
      <dgm:t>
        <a:bodyPr/>
        <a:lstStyle/>
        <a:p>
          <a:pPr rtl="0"/>
          <a:r>
            <a:rPr lang="pt-BR" dirty="0" smtClean="0"/>
            <a:t>Fase 1: custo primário</a:t>
          </a:r>
        </a:p>
        <a:p>
          <a:pPr rtl="0"/>
          <a:r>
            <a:rPr lang="pt-BR" dirty="0" smtClean="0"/>
            <a:t>(unidade administrativa)</a:t>
          </a:r>
          <a:endParaRPr lang="pt-BR" dirty="0"/>
        </a:p>
      </dgm:t>
    </dgm:pt>
    <dgm:pt modelId="{2E48167D-6989-41CC-848C-DEF466A07B61}" type="parTrans" cxnId="{8B8D712D-38D4-4FBB-82F2-0BEC9ACE17F2}">
      <dgm:prSet/>
      <dgm:spPr/>
      <dgm:t>
        <a:bodyPr/>
        <a:lstStyle/>
        <a:p>
          <a:endParaRPr lang="pt-BR"/>
        </a:p>
      </dgm:t>
    </dgm:pt>
    <dgm:pt modelId="{53762430-E488-4A13-B07C-7E7C677CF7FD}" type="sibTrans" cxnId="{8B8D712D-38D4-4FBB-82F2-0BEC9ACE17F2}">
      <dgm:prSet/>
      <dgm:spPr/>
      <dgm:t>
        <a:bodyPr/>
        <a:lstStyle/>
        <a:p>
          <a:endParaRPr lang="pt-BR"/>
        </a:p>
      </dgm:t>
    </dgm:pt>
    <dgm:pt modelId="{BE32B2AD-58C6-4346-A203-9003F52FBDCA}">
      <dgm:prSet/>
      <dgm:spPr/>
      <dgm:t>
        <a:bodyPr/>
        <a:lstStyle/>
        <a:p>
          <a:pPr rtl="0"/>
          <a:r>
            <a:rPr lang="pt-BR" dirty="0" smtClean="0"/>
            <a:t>Fase 2: custo do macroprocesso (1º ao 3º nível)</a:t>
          </a:r>
          <a:endParaRPr lang="pt-BR" dirty="0"/>
        </a:p>
      </dgm:t>
    </dgm:pt>
    <dgm:pt modelId="{03C669E9-6160-4F61-9491-D5465F9406AA}" type="parTrans" cxnId="{F241DB51-111D-4CE0-A42F-498473394781}">
      <dgm:prSet/>
      <dgm:spPr/>
      <dgm:t>
        <a:bodyPr/>
        <a:lstStyle/>
        <a:p>
          <a:endParaRPr lang="pt-BR"/>
        </a:p>
      </dgm:t>
    </dgm:pt>
    <dgm:pt modelId="{2AB2C159-A49D-492A-8053-96A489584A02}" type="sibTrans" cxnId="{F241DB51-111D-4CE0-A42F-498473394781}">
      <dgm:prSet/>
      <dgm:spPr/>
      <dgm:t>
        <a:bodyPr/>
        <a:lstStyle/>
        <a:p>
          <a:endParaRPr lang="pt-BR"/>
        </a:p>
      </dgm:t>
    </dgm:pt>
    <dgm:pt modelId="{4A59E362-0765-4CA0-9318-AE1100D76833}">
      <dgm:prSet/>
      <dgm:spPr/>
      <dgm:t>
        <a:bodyPr/>
        <a:lstStyle/>
        <a:p>
          <a:pPr rtl="0"/>
          <a:r>
            <a:rPr lang="pt-BR" dirty="0" smtClean="0"/>
            <a:t>Fase 3: custo do </a:t>
          </a:r>
          <a:r>
            <a:rPr lang="pt-BR" dirty="0" err="1" smtClean="0"/>
            <a:t>microprocesso</a:t>
          </a:r>
          <a:endParaRPr lang="pt-BR" dirty="0" smtClean="0"/>
        </a:p>
        <a:p>
          <a:pPr rtl="0"/>
          <a:r>
            <a:rPr lang="pt-BR" dirty="0" smtClean="0"/>
            <a:t>(a partir do 4º nível)</a:t>
          </a:r>
          <a:endParaRPr lang="pt-BR" dirty="0"/>
        </a:p>
      </dgm:t>
    </dgm:pt>
    <dgm:pt modelId="{4B042ADC-7A47-49FA-B70C-12AF3F567524}" type="parTrans" cxnId="{2DB91797-F0D0-420B-A236-AF41E3529C63}">
      <dgm:prSet/>
      <dgm:spPr/>
      <dgm:t>
        <a:bodyPr/>
        <a:lstStyle/>
        <a:p>
          <a:endParaRPr lang="pt-BR"/>
        </a:p>
      </dgm:t>
    </dgm:pt>
    <dgm:pt modelId="{ABFDE201-FC1B-4B3F-B4FA-DEE293520422}" type="sibTrans" cxnId="{2DB91797-F0D0-420B-A236-AF41E3529C63}">
      <dgm:prSet/>
      <dgm:spPr/>
      <dgm:t>
        <a:bodyPr/>
        <a:lstStyle/>
        <a:p>
          <a:endParaRPr lang="pt-BR"/>
        </a:p>
      </dgm:t>
    </dgm:pt>
    <dgm:pt modelId="{BA5BBE4D-0ECB-4C6D-A9E8-40A6E6CFD45A}" type="pres">
      <dgm:prSet presAssocID="{66A8D6CC-9A23-40AF-9918-C1D20D2C6A8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D81B9F8-CC31-40A1-9CBC-68A027FAFDFB}" type="pres">
      <dgm:prSet presAssocID="{66A8D6CC-9A23-40AF-9918-C1D20D2C6A8C}" presName="dummyMaxCanvas" presStyleCnt="0">
        <dgm:presLayoutVars/>
      </dgm:prSet>
      <dgm:spPr/>
    </dgm:pt>
    <dgm:pt modelId="{8B531FE5-9F5D-4FE7-954B-B661AA02C8D5}" type="pres">
      <dgm:prSet presAssocID="{66A8D6CC-9A23-40AF-9918-C1D20D2C6A8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C8A0A-E3F0-4018-80E2-316B74996817}" type="pres">
      <dgm:prSet presAssocID="{66A8D6CC-9A23-40AF-9918-C1D20D2C6A8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4E0CB8-C8B9-43CD-BEFD-57DFA1BC5A19}" type="pres">
      <dgm:prSet presAssocID="{66A8D6CC-9A23-40AF-9918-C1D20D2C6A8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4A40C-52E3-4D21-800E-A9855E6714A6}" type="pres">
      <dgm:prSet presAssocID="{66A8D6CC-9A23-40AF-9918-C1D20D2C6A8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C598D2-76BE-4218-9BE0-CF2658AA35E1}" type="pres">
      <dgm:prSet presAssocID="{66A8D6CC-9A23-40AF-9918-C1D20D2C6A8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36D205-2D28-46ED-863F-77AC81B02377}" type="pres">
      <dgm:prSet presAssocID="{66A8D6CC-9A23-40AF-9918-C1D20D2C6A8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25251A-4A76-4D71-B329-5CED31233727}" type="pres">
      <dgm:prSet presAssocID="{66A8D6CC-9A23-40AF-9918-C1D20D2C6A8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187853-898D-4E71-961E-894F756D1ECA}" type="pres">
      <dgm:prSet presAssocID="{66A8D6CC-9A23-40AF-9918-C1D20D2C6A8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C06DD9-87A9-418E-AE16-EAF2FBBBB780}" type="presOf" srcId="{66A8D6CC-9A23-40AF-9918-C1D20D2C6A8C}" destId="{BA5BBE4D-0ECB-4C6D-A9E8-40A6E6CFD45A}" srcOrd="0" destOrd="0" presId="urn:microsoft.com/office/officeart/2005/8/layout/vProcess5"/>
    <dgm:cxn modelId="{17BDA2A0-C024-4F58-8419-F7DDB8FAFC24}" type="presOf" srcId="{4A59E362-0765-4CA0-9318-AE1100D76833}" destId="{7A4E0CB8-C8B9-43CD-BEFD-57DFA1BC5A19}" srcOrd="0" destOrd="0" presId="urn:microsoft.com/office/officeart/2005/8/layout/vProcess5"/>
    <dgm:cxn modelId="{FB82FA9A-F4F9-4F98-A525-BB08FD37B306}" type="presOf" srcId="{B4586ABE-76F9-4640-8BE0-D77FD34FC59C}" destId="{8B531FE5-9F5D-4FE7-954B-B661AA02C8D5}" srcOrd="0" destOrd="0" presId="urn:microsoft.com/office/officeart/2005/8/layout/vProcess5"/>
    <dgm:cxn modelId="{BAFAC756-A15B-449C-BAC3-994D251E1A55}" type="presOf" srcId="{B4586ABE-76F9-4640-8BE0-D77FD34FC59C}" destId="{7B36D205-2D28-46ED-863F-77AC81B02377}" srcOrd="1" destOrd="0" presId="urn:microsoft.com/office/officeart/2005/8/layout/vProcess5"/>
    <dgm:cxn modelId="{C16D1387-BE99-4F8C-8214-055050D3692E}" type="presOf" srcId="{BE32B2AD-58C6-4346-A203-9003F52FBDCA}" destId="{BA25251A-4A76-4D71-B329-5CED31233727}" srcOrd="1" destOrd="0" presId="urn:microsoft.com/office/officeart/2005/8/layout/vProcess5"/>
    <dgm:cxn modelId="{8B8D712D-38D4-4FBB-82F2-0BEC9ACE17F2}" srcId="{66A8D6CC-9A23-40AF-9918-C1D20D2C6A8C}" destId="{B4586ABE-76F9-4640-8BE0-D77FD34FC59C}" srcOrd="0" destOrd="0" parTransId="{2E48167D-6989-41CC-848C-DEF466A07B61}" sibTransId="{53762430-E488-4A13-B07C-7E7C677CF7FD}"/>
    <dgm:cxn modelId="{474C4D99-CA0E-4E06-9535-C55010042910}" type="presOf" srcId="{BE32B2AD-58C6-4346-A203-9003F52FBDCA}" destId="{B40C8A0A-E3F0-4018-80E2-316B74996817}" srcOrd="0" destOrd="0" presId="urn:microsoft.com/office/officeart/2005/8/layout/vProcess5"/>
    <dgm:cxn modelId="{3CA6C762-F502-44C3-8C03-A08691603ABE}" type="presOf" srcId="{2AB2C159-A49D-492A-8053-96A489584A02}" destId="{82C598D2-76BE-4218-9BE0-CF2658AA35E1}" srcOrd="0" destOrd="0" presId="urn:microsoft.com/office/officeart/2005/8/layout/vProcess5"/>
    <dgm:cxn modelId="{97F5D8BD-84A2-47F5-8EDC-378C2B67C1A1}" type="presOf" srcId="{53762430-E488-4A13-B07C-7E7C677CF7FD}" destId="{1E54A40C-52E3-4D21-800E-A9855E6714A6}" srcOrd="0" destOrd="0" presId="urn:microsoft.com/office/officeart/2005/8/layout/vProcess5"/>
    <dgm:cxn modelId="{2DB91797-F0D0-420B-A236-AF41E3529C63}" srcId="{66A8D6CC-9A23-40AF-9918-C1D20D2C6A8C}" destId="{4A59E362-0765-4CA0-9318-AE1100D76833}" srcOrd="2" destOrd="0" parTransId="{4B042ADC-7A47-49FA-B70C-12AF3F567524}" sibTransId="{ABFDE201-FC1B-4B3F-B4FA-DEE293520422}"/>
    <dgm:cxn modelId="{26604840-28F2-49AE-93B9-A67F12DF65B6}" type="presOf" srcId="{4A59E362-0765-4CA0-9318-AE1100D76833}" destId="{B3187853-898D-4E71-961E-894F756D1ECA}" srcOrd="1" destOrd="0" presId="urn:microsoft.com/office/officeart/2005/8/layout/vProcess5"/>
    <dgm:cxn modelId="{F241DB51-111D-4CE0-A42F-498473394781}" srcId="{66A8D6CC-9A23-40AF-9918-C1D20D2C6A8C}" destId="{BE32B2AD-58C6-4346-A203-9003F52FBDCA}" srcOrd="1" destOrd="0" parTransId="{03C669E9-6160-4F61-9491-D5465F9406AA}" sibTransId="{2AB2C159-A49D-492A-8053-96A489584A02}"/>
    <dgm:cxn modelId="{B251EF0E-BF43-4FE4-8B67-9F6949B04634}" type="presParOf" srcId="{BA5BBE4D-0ECB-4C6D-A9E8-40A6E6CFD45A}" destId="{0D81B9F8-CC31-40A1-9CBC-68A027FAFDFB}" srcOrd="0" destOrd="0" presId="urn:microsoft.com/office/officeart/2005/8/layout/vProcess5"/>
    <dgm:cxn modelId="{DC3A05A5-9D3D-46F3-9C21-317B3E0E3FD8}" type="presParOf" srcId="{BA5BBE4D-0ECB-4C6D-A9E8-40A6E6CFD45A}" destId="{8B531FE5-9F5D-4FE7-954B-B661AA02C8D5}" srcOrd="1" destOrd="0" presId="urn:microsoft.com/office/officeart/2005/8/layout/vProcess5"/>
    <dgm:cxn modelId="{BF9D1764-225F-40BC-BC95-B09F49D1E979}" type="presParOf" srcId="{BA5BBE4D-0ECB-4C6D-A9E8-40A6E6CFD45A}" destId="{B40C8A0A-E3F0-4018-80E2-316B74996817}" srcOrd="2" destOrd="0" presId="urn:microsoft.com/office/officeart/2005/8/layout/vProcess5"/>
    <dgm:cxn modelId="{08DE9131-ADD2-4635-B9BC-4228B308B1DD}" type="presParOf" srcId="{BA5BBE4D-0ECB-4C6D-A9E8-40A6E6CFD45A}" destId="{7A4E0CB8-C8B9-43CD-BEFD-57DFA1BC5A19}" srcOrd="3" destOrd="0" presId="urn:microsoft.com/office/officeart/2005/8/layout/vProcess5"/>
    <dgm:cxn modelId="{74F28FC3-9A83-4963-878E-5510B1E013B8}" type="presParOf" srcId="{BA5BBE4D-0ECB-4C6D-A9E8-40A6E6CFD45A}" destId="{1E54A40C-52E3-4D21-800E-A9855E6714A6}" srcOrd="4" destOrd="0" presId="urn:microsoft.com/office/officeart/2005/8/layout/vProcess5"/>
    <dgm:cxn modelId="{66D29272-E312-42F2-B11D-3987F6881DD3}" type="presParOf" srcId="{BA5BBE4D-0ECB-4C6D-A9E8-40A6E6CFD45A}" destId="{82C598D2-76BE-4218-9BE0-CF2658AA35E1}" srcOrd="5" destOrd="0" presId="urn:microsoft.com/office/officeart/2005/8/layout/vProcess5"/>
    <dgm:cxn modelId="{B3E74409-74B7-4CF2-8B33-9361E2D3D2F5}" type="presParOf" srcId="{BA5BBE4D-0ECB-4C6D-A9E8-40A6E6CFD45A}" destId="{7B36D205-2D28-46ED-863F-77AC81B02377}" srcOrd="6" destOrd="0" presId="urn:microsoft.com/office/officeart/2005/8/layout/vProcess5"/>
    <dgm:cxn modelId="{09AF3ECC-BFB3-4080-8629-2AD36E4D70EE}" type="presParOf" srcId="{BA5BBE4D-0ECB-4C6D-A9E8-40A6E6CFD45A}" destId="{BA25251A-4A76-4D71-B329-5CED31233727}" srcOrd="7" destOrd="0" presId="urn:microsoft.com/office/officeart/2005/8/layout/vProcess5"/>
    <dgm:cxn modelId="{3D32033C-7303-4D90-BF80-CBC9E30C0E66}" type="presParOf" srcId="{BA5BBE4D-0ECB-4C6D-A9E8-40A6E6CFD45A}" destId="{B3187853-898D-4E71-961E-894F756D1EC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29884-0B67-4CD8-AA7C-92CB8A380C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487BCA72-FA2A-46BD-9E58-475AD27AF527}">
      <dgm:prSet/>
      <dgm:spPr/>
      <dgm:t>
        <a:bodyPr/>
        <a:lstStyle/>
        <a:p>
          <a:pPr rtl="0"/>
          <a:r>
            <a:rPr lang="pt-BR" b="1" smtClean="0"/>
            <a:t>QUANTO TEM DE DOTAÇÃO ? </a:t>
          </a:r>
          <a:endParaRPr lang="pt-BR"/>
        </a:p>
      </dgm:t>
    </dgm:pt>
    <dgm:pt modelId="{BF14F239-0F68-436B-B961-95C07D191FC0}" type="parTrans" cxnId="{DABD2E5C-214B-4479-9E9B-C7AE17333083}">
      <dgm:prSet/>
      <dgm:spPr/>
      <dgm:t>
        <a:bodyPr/>
        <a:lstStyle/>
        <a:p>
          <a:endParaRPr lang="pt-BR"/>
        </a:p>
      </dgm:t>
    </dgm:pt>
    <dgm:pt modelId="{66DAD6CA-554F-495A-B380-92528D745782}" type="sibTrans" cxnId="{DABD2E5C-214B-4479-9E9B-C7AE17333083}">
      <dgm:prSet/>
      <dgm:spPr/>
      <dgm:t>
        <a:bodyPr/>
        <a:lstStyle/>
        <a:p>
          <a:endParaRPr lang="pt-BR"/>
        </a:p>
      </dgm:t>
    </dgm:pt>
    <dgm:pt modelId="{DF8EBFA2-377B-48B5-B348-B6937CC49F01}" type="pres">
      <dgm:prSet presAssocID="{35029884-0B67-4CD8-AA7C-92CB8A380C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C4E58D9-4F2E-4CB6-B45B-2D3815A98482}" type="pres">
      <dgm:prSet presAssocID="{487BCA72-FA2A-46BD-9E58-475AD27AF5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4DFB12-B4BA-449E-A0ED-9EF1AF098BF5}" type="presOf" srcId="{487BCA72-FA2A-46BD-9E58-475AD27AF527}" destId="{2C4E58D9-4F2E-4CB6-B45B-2D3815A98482}" srcOrd="0" destOrd="0" presId="urn:microsoft.com/office/officeart/2005/8/layout/vList2"/>
    <dgm:cxn modelId="{84F3C917-FB0C-4514-ABFA-C28A98429E59}" type="presOf" srcId="{35029884-0B67-4CD8-AA7C-92CB8A380CA0}" destId="{DF8EBFA2-377B-48B5-B348-B6937CC49F01}" srcOrd="0" destOrd="0" presId="urn:microsoft.com/office/officeart/2005/8/layout/vList2"/>
    <dgm:cxn modelId="{DABD2E5C-214B-4479-9E9B-C7AE17333083}" srcId="{35029884-0B67-4CD8-AA7C-92CB8A380CA0}" destId="{487BCA72-FA2A-46BD-9E58-475AD27AF527}" srcOrd="0" destOrd="0" parTransId="{BF14F239-0F68-436B-B961-95C07D191FC0}" sibTransId="{66DAD6CA-554F-495A-B380-92528D745782}"/>
    <dgm:cxn modelId="{62E02B1E-B990-42A9-B4F7-24A9D34831DD}" type="presParOf" srcId="{DF8EBFA2-377B-48B5-B348-B6937CC49F01}" destId="{2C4E58D9-4F2E-4CB6-B45B-2D3815A984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637117-E09E-413D-92A9-4051BF4799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982798A-F3BE-41CA-B9DE-83E921F33627}">
      <dgm:prSet/>
      <dgm:spPr/>
      <dgm:t>
        <a:bodyPr/>
        <a:lstStyle/>
        <a:p>
          <a:pPr rtl="0"/>
          <a:r>
            <a:rPr lang="pt-BR" b="1" smtClean="0"/>
            <a:t>QUANTO CUSTA  A AÇÃO? </a:t>
          </a:r>
          <a:endParaRPr lang="pt-BR"/>
        </a:p>
      </dgm:t>
    </dgm:pt>
    <dgm:pt modelId="{277EF2FC-E341-4242-B799-44B38EC1B090}" type="parTrans" cxnId="{A38287C5-9EA5-47D0-8D03-C9884F6BDEF1}">
      <dgm:prSet/>
      <dgm:spPr/>
      <dgm:t>
        <a:bodyPr/>
        <a:lstStyle/>
        <a:p>
          <a:endParaRPr lang="pt-BR"/>
        </a:p>
      </dgm:t>
    </dgm:pt>
    <dgm:pt modelId="{138689A1-EE09-47F3-89E1-47DC3B49BF48}" type="sibTrans" cxnId="{A38287C5-9EA5-47D0-8D03-C9884F6BDEF1}">
      <dgm:prSet/>
      <dgm:spPr/>
      <dgm:t>
        <a:bodyPr/>
        <a:lstStyle/>
        <a:p>
          <a:endParaRPr lang="pt-BR"/>
        </a:p>
      </dgm:t>
    </dgm:pt>
    <dgm:pt modelId="{C114BD54-032E-4CFE-AA25-2B9780EC5461}" type="pres">
      <dgm:prSet presAssocID="{25637117-E09E-413D-92A9-4051BF4799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BE275A-37BA-4078-AB61-D0A718A38A96}" type="pres">
      <dgm:prSet presAssocID="{2982798A-F3BE-41CA-B9DE-83E921F336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8287C5-9EA5-47D0-8D03-C9884F6BDEF1}" srcId="{25637117-E09E-413D-92A9-4051BF479953}" destId="{2982798A-F3BE-41CA-B9DE-83E921F33627}" srcOrd="0" destOrd="0" parTransId="{277EF2FC-E341-4242-B799-44B38EC1B090}" sibTransId="{138689A1-EE09-47F3-89E1-47DC3B49BF48}"/>
    <dgm:cxn modelId="{7A270CDB-6E81-43DB-A500-18EEA2D73586}" type="presOf" srcId="{2982798A-F3BE-41CA-B9DE-83E921F33627}" destId="{54BE275A-37BA-4078-AB61-D0A718A38A96}" srcOrd="0" destOrd="0" presId="urn:microsoft.com/office/officeart/2005/8/layout/vList2"/>
    <dgm:cxn modelId="{3636E903-D283-4D1D-A7C4-4EA7E8C4BE5E}" type="presOf" srcId="{25637117-E09E-413D-92A9-4051BF479953}" destId="{C114BD54-032E-4CFE-AA25-2B9780EC5461}" srcOrd="0" destOrd="0" presId="urn:microsoft.com/office/officeart/2005/8/layout/vList2"/>
    <dgm:cxn modelId="{A43BACCA-2CA0-414F-A932-7F3CE73F9BD2}" type="presParOf" srcId="{C114BD54-032E-4CFE-AA25-2B9780EC5461}" destId="{54BE275A-37BA-4078-AB61-D0A718A38A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4E182-62AF-4537-96B4-98371862EC7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7C022853-9F87-4A06-AEDF-F0C364B2A482}">
      <dgm:prSet/>
      <dgm:spPr/>
      <dgm:t>
        <a:bodyPr/>
        <a:lstStyle/>
        <a:p>
          <a:pPr rtl="0"/>
          <a:r>
            <a:rPr lang="pt-BR" b="1" smtClean="0"/>
            <a:t>QUANTO CUSTA  A AÇÃO? </a:t>
          </a:r>
          <a:endParaRPr lang="pt-BR"/>
        </a:p>
      </dgm:t>
    </dgm:pt>
    <dgm:pt modelId="{957E59D6-62A6-4ED0-91B2-7F8C20E8A607}" type="parTrans" cxnId="{DB7EB8CE-92B1-491C-B8A0-863BB868AE1D}">
      <dgm:prSet/>
      <dgm:spPr/>
      <dgm:t>
        <a:bodyPr/>
        <a:lstStyle/>
        <a:p>
          <a:endParaRPr lang="pt-BR"/>
        </a:p>
      </dgm:t>
    </dgm:pt>
    <dgm:pt modelId="{576BD33A-7E87-42CF-A239-29D5F6115639}" type="sibTrans" cxnId="{DB7EB8CE-92B1-491C-B8A0-863BB868AE1D}">
      <dgm:prSet/>
      <dgm:spPr/>
      <dgm:t>
        <a:bodyPr/>
        <a:lstStyle/>
        <a:p>
          <a:endParaRPr lang="pt-BR"/>
        </a:p>
      </dgm:t>
    </dgm:pt>
    <dgm:pt modelId="{8280DE52-F78A-40F6-AAEE-FB955FF209C2}" type="pres">
      <dgm:prSet presAssocID="{D714E182-62AF-4537-96B4-98371862EC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7DA11F-F076-4043-A6F7-22FB8A8D9CFF}" type="pres">
      <dgm:prSet presAssocID="{7C022853-9F87-4A06-AEDF-F0C364B2A4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67F5C1-F545-4DA4-95DA-D46EC3D45908}" type="presOf" srcId="{7C022853-9F87-4A06-AEDF-F0C364B2A482}" destId="{AC7DA11F-F076-4043-A6F7-22FB8A8D9CFF}" srcOrd="0" destOrd="0" presId="urn:microsoft.com/office/officeart/2005/8/layout/vList2"/>
    <dgm:cxn modelId="{C393336D-B71A-4993-9A31-801CF0574824}" type="presOf" srcId="{D714E182-62AF-4537-96B4-98371862EC79}" destId="{8280DE52-F78A-40F6-AAEE-FB955FF209C2}" srcOrd="0" destOrd="0" presId="urn:microsoft.com/office/officeart/2005/8/layout/vList2"/>
    <dgm:cxn modelId="{DB7EB8CE-92B1-491C-B8A0-863BB868AE1D}" srcId="{D714E182-62AF-4537-96B4-98371862EC79}" destId="{7C022853-9F87-4A06-AEDF-F0C364B2A482}" srcOrd="0" destOrd="0" parTransId="{957E59D6-62A6-4ED0-91B2-7F8C20E8A607}" sibTransId="{576BD33A-7E87-42CF-A239-29D5F6115639}"/>
    <dgm:cxn modelId="{BA88A1C8-1E2E-4C77-A832-B8F18C901BF2}" type="presParOf" srcId="{8280DE52-F78A-40F6-AAEE-FB955FF209C2}" destId="{AC7DA11F-F076-4043-A6F7-22FB8A8D9C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F9520F-4FE3-44DD-A120-9E821EE1A26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EA46CEA9-7BD6-4AD9-A40B-1D7F280A3719}">
      <dgm:prSet/>
      <dgm:spPr/>
      <dgm:t>
        <a:bodyPr/>
        <a:lstStyle/>
        <a:p>
          <a:pPr rtl="0"/>
          <a:r>
            <a:rPr lang="pt-BR" b="1" dirty="0" smtClean="0"/>
            <a:t>QUANTO TEM DE DOTAÇÃO? </a:t>
          </a:r>
          <a:endParaRPr lang="pt-BR" dirty="0"/>
        </a:p>
      </dgm:t>
    </dgm:pt>
    <dgm:pt modelId="{1E1111FF-6E87-4705-A6F1-F879586482E2}" type="parTrans" cxnId="{D4A87720-69E0-4DE6-BA43-A418EF143044}">
      <dgm:prSet/>
      <dgm:spPr/>
      <dgm:t>
        <a:bodyPr/>
        <a:lstStyle/>
        <a:p>
          <a:endParaRPr lang="pt-BR"/>
        </a:p>
      </dgm:t>
    </dgm:pt>
    <dgm:pt modelId="{4BCF7B7D-4C26-4278-B50B-96699CDC375F}" type="sibTrans" cxnId="{D4A87720-69E0-4DE6-BA43-A418EF143044}">
      <dgm:prSet/>
      <dgm:spPr/>
      <dgm:t>
        <a:bodyPr/>
        <a:lstStyle/>
        <a:p>
          <a:endParaRPr lang="pt-BR"/>
        </a:p>
      </dgm:t>
    </dgm:pt>
    <dgm:pt modelId="{C747CFB0-C1F7-4F47-B3C8-CDA850433AD7}" type="pres">
      <dgm:prSet presAssocID="{CEF9520F-4FE3-44DD-A120-9E821EE1A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E47BC57-477E-4610-8C52-563993AE6950}" type="pres">
      <dgm:prSet presAssocID="{EA46CEA9-7BD6-4AD9-A40B-1D7F280A37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B55572-07CA-45C8-A5F6-403B84EAACD2}" type="presOf" srcId="{EA46CEA9-7BD6-4AD9-A40B-1D7F280A3719}" destId="{BE47BC57-477E-4610-8C52-563993AE6950}" srcOrd="0" destOrd="0" presId="urn:microsoft.com/office/officeart/2005/8/layout/vList2"/>
    <dgm:cxn modelId="{33742612-B3EB-4855-8D0E-16A0D14D623E}" type="presOf" srcId="{CEF9520F-4FE3-44DD-A120-9E821EE1A261}" destId="{C747CFB0-C1F7-4F47-B3C8-CDA850433AD7}" srcOrd="0" destOrd="0" presId="urn:microsoft.com/office/officeart/2005/8/layout/vList2"/>
    <dgm:cxn modelId="{D4A87720-69E0-4DE6-BA43-A418EF143044}" srcId="{CEF9520F-4FE3-44DD-A120-9E821EE1A261}" destId="{EA46CEA9-7BD6-4AD9-A40B-1D7F280A3719}" srcOrd="0" destOrd="0" parTransId="{1E1111FF-6E87-4705-A6F1-F879586482E2}" sibTransId="{4BCF7B7D-4C26-4278-B50B-96699CDC375F}"/>
    <dgm:cxn modelId="{8309A5BE-7D53-4C8D-B9E5-06F6C2AC6815}" type="presParOf" srcId="{C747CFB0-C1F7-4F47-B3C8-CDA850433AD7}" destId="{BE47BC57-477E-4610-8C52-563993AE69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6D70A9-D65B-4C31-9CD6-675C55A002C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598B9E-FECA-418C-AC07-EFA55B61A4E1}">
      <dgm:prSet custT="1"/>
      <dgm:spPr/>
      <dgm:t>
        <a:bodyPr/>
        <a:lstStyle/>
        <a:p>
          <a:pPr rtl="0"/>
          <a:r>
            <a:rPr lang="pt-BR" sz="2400" dirty="0" smtClean="0"/>
            <a:t>Implementação dos </a:t>
          </a:r>
          <a:r>
            <a:rPr lang="pt-BR" sz="2400" b="1" dirty="0" smtClean="0">
              <a:solidFill>
                <a:srgbClr val="FF0000"/>
              </a:solidFill>
            </a:rPr>
            <a:t>procedimentos contábeis patrimoniais</a:t>
          </a:r>
          <a:r>
            <a:rPr lang="pt-BR" sz="2400" dirty="0" smtClean="0"/>
            <a:t>  para gerar informação completa de custos</a:t>
          </a:r>
          <a:endParaRPr lang="pt-BR" sz="2400" dirty="0"/>
        </a:p>
      </dgm:t>
    </dgm:pt>
    <dgm:pt modelId="{47259F08-C517-46F8-9C97-CF24951E4CB6}" type="parTrans" cxnId="{5673A714-5C78-4280-A4FF-874757D607C7}">
      <dgm:prSet/>
      <dgm:spPr/>
      <dgm:t>
        <a:bodyPr/>
        <a:lstStyle/>
        <a:p>
          <a:endParaRPr lang="pt-BR"/>
        </a:p>
      </dgm:t>
    </dgm:pt>
    <dgm:pt modelId="{E47F5841-105A-4DC9-AC08-641054F5FFB8}" type="sibTrans" cxnId="{5673A714-5C78-4280-A4FF-874757D607C7}">
      <dgm:prSet/>
      <dgm:spPr/>
      <dgm:t>
        <a:bodyPr/>
        <a:lstStyle/>
        <a:p>
          <a:endParaRPr lang="pt-BR"/>
        </a:p>
      </dgm:t>
    </dgm:pt>
    <dgm:pt modelId="{BADD5F67-FEF9-4E87-8722-ECEF6745CF7A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rgbClr val="FF0000"/>
              </a:solidFill>
            </a:rPr>
            <a:t>Envolvimento</a:t>
          </a:r>
          <a:r>
            <a:rPr lang="pt-BR" sz="2400" dirty="0" smtClean="0"/>
            <a:t> de todas as unidades, tanto no fornecimento de dados necessários para construção do sistema quanto no momento de implementação efetiva</a:t>
          </a:r>
          <a:endParaRPr lang="pt-BR" sz="2400" dirty="0"/>
        </a:p>
      </dgm:t>
    </dgm:pt>
    <dgm:pt modelId="{C688DA29-576B-487C-976F-62A43382664D}" type="parTrans" cxnId="{CA2906AF-465F-4341-ABAA-5649DA2747C8}">
      <dgm:prSet/>
      <dgm:spPr/>
      <dgm:t>
        <a:bodyPr/>
        <a:lstStyle/>
        <a:p>
          <a:endParaRPr lang="pt-BR"/>
        </a:p>
      </dgm:t>
    </dgm:pt>
    <dgm:pt modelId="{53F65349-A70E-40A4-AAF1-142B67389F92}" type="sibTrans" cxnId="{CA2906AF-465F-4341-ABAA-5649DA2747C8}">
      <dgm:prSet/>
      <dgm:spPr/>
      <dgm:t>
        <a:bodyPr/>
        <a:lstStyle/>
        <a:p>
          <a:endParaRPr lang="pt-BR"/>
        </a:p>
      </dgm:t>
    </dgm:pt>
    <dgm:pt modelId="{3F58DEDF-C516-431B-816F-A72324AE462D}" type="pres">
      <dgm:prSet presAssocID="{7C6D70A9-D65B-4C31-9CD6-675C55A002C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C2B29A-6297-41AA-A90E-18F9508D4DCF}" type="pres">
      <dgm:prSet presAssocID="{1C598B9E-FECA-418C-AC07-EFA55B61A4E1}" presName="composite" presStyleCnt="0"/>
      <dgm:spPr/>
      <dgm:t>
        <a:bodyPr/>
        <a:lstStyle/>
        <a:p>
          <a:endParaRPr lang="pt-BR"/>
        </a:p>
      </dgm:t>
    </dgm:pt>
    <dgm:pt modelId="{EC317C89-2064-4BD4-B20B-4555A37AA58E}" type="pres">
      <dgm:prSet presAssocID="{1C598B9E-FECA-418C-AC07-EFA55B61A4E1}" presName="imgShp" presStyleLbl="fgImgPlace1" presStyleIdx="0" presStyleCnt="2"/>
      <dgm:spPr/>
      <dgm:t>
        <a:bodyPr/>
        <a:lstStyle/>
        <a:p>
          <a:endParaRPr lang="pt-BR"/>
        </a:p>
      </dgm:t>
    </dgm:pt>
    <dgm:pt modelId="{02B0C25B-A98E-44AD-BAC9-2DAD6B78B71A}" type="pres">
      <dgm:prSet presAssocID="{1C598B9E-FECA-418C-AC07-EFA55B61A4E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E400ED-1589-4564-93DC-0EEDF1FFD7AD}" type="pres">
      <dgm:prSet presAssocID="{E47F5841-105A-4DC9-AC08-641054F5FFB8}" presName="spacing" presStyleCnt="0"/>
      <dgm:spPr/>
      <dgm:t>
        <a:bodyPr/>
        <a:lstStyle/>
        <a:p>
          <a:endParaRPr lang="pt-BR"/>
        </a:p>
      </dgm:t>
    </dgm:pt>
    <dgm:pt modelId="{6BE6F2C7-4A18-4525-A98B-BF66932E061D}" type="pres">
      <dgm:prSet presAssocID="{BADD5F67-FEF9-4E87-8722-ECEF6745CF7A}" presName="composite" presStyleCnt="0"/>
      <dgm:spPr/>
      <dgm:t>
        <a:bodyPr/>
        <a:lstStyle/>
        <a:p>
          <a:endParaRPr lang="pt-BR"/>
        </a:p>
      </dgm:t>
    </dgm:pt>
    <dgm:pt modelId="{3F5D2827-E55A-49DC-938C-AA4FCD359579}" type="pres">
      <dgm:prSet presAssocID="{BADD5F67-FEF9-4E87-8722-ECEF6745CF7A}" presName="imgShp" presStyleLbl="fgImgPlace1" presStyleIdx="1" presStyleCnt="2"/>
      <dgm:spPr/>
      <dgm:t>
        <a:bodyPr/>
        <a:lstStyle/>
        <a:p>
          <a:endParaRPr lang="pt-BR"/>
        </a:p>
      </dgm:t>
    </dgm:pt>
    <dgm:pt modelId="{C82AD7EE-CD75-496A-99AC-2301194A69C7}" type="pres">
      <dgm:prSet presAssocID="{BADD5F67-FEF9-4E87-8722-ECEF6745CF7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2906AF-465F-4341-ABAA-5649DA2747C8}" srcId="{7C6D70A9-D65B-4C31-9CD6-675C55A002C2}" destId="{BADD5F67-FEF9-4E87-8722-ECEF6745CF7A}" srcOrd="1" destOrd="0" parTransId="{C688DA29-576B-487C-976F-62A43382664D}" sibTransId="{53F65349-A70E-40A4-AAF1-142B67389F92}"/>
    <dgm:cxn modelId="{D4D1C1AE-517B-4EE4-91A1-1B5DAF83171A}" type="presOf" srcId="{7C6D70A9-D65B-4C31-9CD6-675C55A002C2}" destId="{3F58DEDF-C516-431B-816F-A72324AE462D}" srcOrd="0" destOrd="0" presId="urn:microsoft.com/office/officeart/2005/8/layout/vList3"/>
    <dgm:cxn modelId="{845438D5-90FD-43A1-BF47-D7B1FF2EF5CB}" type="presOf" srcId="{1C598B9E-FECA-418C-AC07-EFA55B61A4E1}" destId="{02B0C25B-A98E-44AD-BAC9-2DAD6B78B71A}" srcOrd="0" destOrd="0" presId="urn:microsoft.com/office/officeart/2005/8/layout/vList3"/>
    <dgm:cxn modelId="{7991EDE1-42AD-43CA-9299-89DD152C7DC1}" type="presOf" srcId="{BADD5F67-FEF9-4E87-8722-ECEF6745CF7A}" destId="{C82AD7EE-CD75-496A-99AC-2301194A69C7}" srcOrd="0" destOrd="0" presId="urn:microsoft.com/office/officeart/2005/8/layout/vList3"/>
    <dgm:cxn modelId="{5673A714-5C78-4280-A4FF-874757D607C7}" srcId="{7C6D70A9-D65B-4C31-9CD6-675C55A002C2}" destId="{1C598B9E-FECA-418C-AC07-EFA55B61A4E1}" srcOrd="0" destOrd="0" parTransId="{47259F08-C517-46F8-9C97-CF24951E4CB6}" sibTransId="{E47F5841-105A-4DC9-AC08-641054F5FFB8}"/>
    <dgm:cxn modelId="{72DE0B22-96BD-4362-8537-255397B10E39}" type="presParOf" srcId="{3F58DEDF-C516-431B-816F-A72324AE462D}" destId="{CEC2B29A-6297-41AA-A90E-18F9508D4DCF}" srcOrd="0" destOrd="0" presId="urn:microsoft.com/office/officeart/2005/8/layout/vList3"/>
    <dgm:cxn modelId="{AAE02BEF-D41E-4E19-BB1D-B5D23D0B0BB7}" type="presParOf" srcId="{CEC2B29A-6297-41AA-A90E-18F9508D4DCF}" destId="{EC317C89-2064-4BD4-B20B-4555A37AA58E}" srcOrd="0" destOrd="0" presId="urn:microsoft.com/office/officeart/2005/8/layout/vList3"/>
    <dgm:cxn modelId="{D1306470-BEDC-4921-9845-D2D1E92B0B17}" type="presParOf" srcId="{CEC2B29A-6297-41AA-A90E-18F9508D4DCF}" destId="{02B0C25B-A98E-44AD-BAC9-2DAD6B78B71A}" srcOrd="1" destOrd="0" presId="urn:microsoft.com/office/officeart/2005/8/layout/vList3"/>
    <dgm:cxn modelId="{B4E8B40C-1D14-478D-825B-7A0A427F4C32}" type="presParOf" srcId="{3F58DEDF-C516-431B-816F-A72324AE462D}" destId="{8CE400ED-1589-4564-93DC-0EEDF1FFD7AD}" srcOrd="1" destOrd="0" presId="urn:microsoft.com/office/officeart/2005/8/layout/vList3"/>
    <dgm:cxn modelId="{302C36D0-5502-40FD-ABFD-47F628141028}" type="presParOf" srcId="{3F58DEDF-C516-431B-816F-A72324AE462D}" destId="{6BE6F2C7-4A18-4525-A98B-BF66932E061D}" srcOrd="2" destOrd="0" presId="urn:microsoft.com/office/officeart/2005/8/layout/vList3"/>
    <dgm:cxn modelId="{946392B8-C7F0-4CDB-BAEE-0BB00794A662}" type="presParOf" srcId="{6BE6F2C7-4A18-4525-A98B-BF66932E061D}" destId="{3F5D2827-E55A-49DC-938C-AA4FCD359579}" srcOrd="0" destOrd="0" presId="urn:microsoft.com/office/officeart/2005/8/layout/vList3"/>
    <dgm:cxn modelId="{3C0290E2-FCFF-4A53-B48A-D9B3C689ABEF}" type="presParOf" srcId="{6BE6F2C7-4A18-4525-A98B-BF66932E061D}" destId="{C82AD7EE-CD75-496A-99AC-2301194A6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F5A68B-6DEB-4E46-ADE3-98B0994C099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0F6E359-8BC4-4078-9617-C710F0B6D9E3}">
      <dgm:prSet/>
      <dgm:spPr/>
      <dgm:t>
        <a:bodyPr/>
        <a:lstStyle/>
        <a:p>
          <a:pPr rtl="0"/>
          <a:r>
            <a:rPr lang="pt-BR" dirty="0" smtClean="0"/>
            <a:t>Custo</a:t>
          </a:r>
          <a:endParaRPr lang="pt-BR" dirty="0"/>
        </a:p>
      </dgm:t>
    </dgm:pt>
    <dgm:pt modelId="{CA6CAE1A-3753-4BC8-8029-2C01AC45ACBF}" type="parTrans" cxnId="{AA6A68C4-E6AD-4ABB-926A-985D97F2F603}">
      <dgm:prSet/>
      <dgm:spPr/>
      <dgm:t>
        <a:bodyPr/>
        <a:lstStyle/>
        <a:p>
          <a:endParaRPr lang="pt-BR"/>
        </a:p>
      </dgm:t>
    </dgm:pt>
    <dgm:pt modelId="{6237C429-750C-4498-8223-030813626CFF}" type="sibTrans" cxnId="{AA6A68C4-E6AD-4ABB-926A-985D97F2F603}">
      <dgm:prSet/>
      <dgm:spPr/>
      <dgm:t>
        <a:bodyPr/>
        <a:lstStyle/>
        <a:p>
          <a:endParaRPr lang="pt-BR"/>
        </a:p>
      </dgm:t>
    </dgm:pt>
    <dgm:pt modelId="{192A3B31-2289-41C7-A603-622733378656}">
      <dgm:prSet/>
      <dgm:spPr/>
      <dgm:t>
        <a:bodyPr/>
        <a:lstStyle/>
        <a:p>
          <a:pPr rtl="0"/>
          <a:r>
            <a:rPr lang="pt-BR" dirty="0" smtClean="0"/>
            <a:t>Salários + encargos (Folha de pagamento)</a:t>
          </a:r>
          <a:endParaRPr lang="pt-BR" dirty="0"/>
        </a:p>
      </dgm:t>
    </dgm:pt>
    <dgm:pt modelId="{6E3FE870-3FCD-48FF-AC0E-B47C03AB0FB2}" type="parTrans" cxnId="{9C275694-C45F-4CF1-8C93-30001DB8ED49}">
      <dgm:prSet/>
      <dgm:spPr/>
      <dgm:t>
        <a:bodyPr/>
        <a:lstStyle/>
        <a:p>
          <a:endParaRPr lang="pt-BR"/>
        </a:p>
      </dgm:t>
    </dgm:pt>
    <dgm:pt modelId="{8D083A97-C8F7-45F5-B6D2-B7215CE1D3F3}" type="sibTrans" cxnId="{9C275694-C45F-4CF1-8C93-30001DB8ED49}">
      <dgm:prSet/>
      <dgm:spPr/>
      <dgm:t>
        <a:bodyPr/>
        <a:lstStyle/>
        <a:p>
          <a:endParaRPr lang="pt-BR"/>
        </a:p>
      </dgm:t>
    </dgm:pt>
    <dgm:pt modelId="{2E21EF8A-B8E4-40B7-8E30-2D6927E7A5EA}">
      <dgm:prSet/>
      <dgm:spPr/>
      <dgm:t>
        <a:bodyPr/>
        <a:lstStyle/>
        <a:p>
          <a:pPr rtl="0"/>
          <a:r>
            <a:rPr lang="pt-BR" dirty="0" smtClean="0"/>
            <a:t>Materiais e insumos consumidos</a:t>
          </a:r>
          <a:endParaRPr lang="pt-BR" dirty="0"/>
        </a:p>
      </dgm:t>
    </dgm:pt>
    <dgm:pt modelId="{00F43B32-E613-422D-B9A3-07AB4AEE4418}" type="parTrans" cxnId="{126891A7-D7EF-4C24-BD61-0EDBFC1A4D1B}">
      <dgm:prSet/>
      <dgm:spPr/>
      <dgm:t>
        <a:bodyPr/>
        <a:lstStyle/>
        <a:p>
          <a:endParaRPr lang="pt-BR"/>
        </a:p>
      </dgm:t>
    </dgm:pt>
    <dgm:pt modelId="{93806D38-95C0-4B6F-8AD1-FD57188D9A96}" type="sibTrans" cxnId="{126891A7-D7EF-4C24-BD61-0EDBFC1A4D1B}">
      <dgm:prSet/>
      <dgm:spPr/>
      <dgm:t>
        <a:bodyPr/>
        <a:lstStyle/>
        <a:p>
          <a:endParaRPr lang="pt-BR"/>
        </a:p>
      </dgm:t>
    </dgm:pt>
    <dgm:pt modelId="{D321230E-8FE7-4A00-A4CD-7507610E7D90}">
      <dgm:prSet/>
      <dgm:spPr/>
      <dgm:t>
        <a:bodyPr/>
        <a:lstStyle/>
        <a:p>
          <a:pPr rtl="0"/>
          <a:r>
            <a:rPr lang="pt-BR" dirty="0" smtClean="0"/>
            <a:t>Depreciação dos bens</a:t>
          </a:r>
          <a:endParaRPr lang="pt-BR" dirty="0"/>
        </a:p>
      </dgm:t>
    </dgm:pt>
    <dgm:pt modelId="{E7315E66-5E80-4E65-A048-025F3F9C15B1}" type="parTrans" cxnId="{81A19E96-52F7-4B97-B97D-60DA9A5580C4}">
      <dgm:prSet/>
      <dgm:spPr/>
      <dgm:t>
        <a:bodyPr/>
        <a:lstStyle/>
        <a:p>
          <a:endParaRPr lang="pt-BR"/>
        </a:p>
      </dgm:t>
    </dgm:pt>
    <dgm:pt modelId="{AFCCA914-4D22-4A1E-8CB6-5C4B0F36A8A6}" type="sibTrans" cxnId="{81A19E96-52F7-4B97-B97D-60DA9A5580C4}">
      <dgm:prSet/>
      <dgm:spPr/>
      <dgm:t>
        <a:bodyPr/>
        <a:lstStyle/>
        <a:p>
          <a:endParaRPr lang="pt-BR"/>
        </a:p>
      </dgm:t>
    </dgm:pt>
    <dgm:pt modelId="{28D461C7-573E-4A81-8B08-AAADD6D3F03E}">
      <dgm:prSet/>
      <dgm:spPr/>
      <dgm:t>
        <a:bodyPr/>
        <a:lstStyle/>
        <a:p>
          <a:pPr rtl="0"/>
          <a:r>
            <a:rPr lang="pt-BR" dirty="0" smtClean="0"/>
            <a:t>Consumo</a:t>
          </a:r>
        </a:p>
        <a:p>
          <a:pPr rtl="0"/>
          <a:r>
            <a:rPr lang="pt-BR" dirty="0" smtClean="0"/>
            <a:t>(Energia elétrica, água, </a:t>
          </a:r>
          <a:r>
            <a:rPr lang="pt-BR" dirty="0" err="1" smtClean="0"/>
            <a:t>etc</a:t>
          </a:r>
          <a:r>
            <a:rPr lang="pt-BR" smtClean="0"/>
            <a:t>)</a:t>
          </a:r>
          <a:endParaRPr lang="pt-BR" dirty="0"/>
        </a:p>
      </dgm:t>
    </dgm:pt>
    <dgm:pt modelId="{977FD22B-F82F-49B5-AC35-32C086E901F0}" type="parTrans" cxnId="{1187F40A-5C14-4F41-9B8F-C0FEF9DAA95E}">
      <dgm:prSet/>
      <dgm:spPr/>
      <dgm:t>
        <a:bodyPr/>
        <a:lstStyle/>
        <a:p>
          <a:endParaRPr lang="pt-BR"/>
        </a:p>
      </dgm:t>
    </dgm:pt>
    <dgm:pt modelId="{835DAEF4-FACF-4CD4-8C31-F847F1A9C72A}" type="sibTrans" cxnId="{1187F40A-5C14-4F41-9B8F-C0FEF9DAA95E}">
      <dgm:prSet/>
      <dgm:spPr/>
      <dgm:t>
        <a:bodyPr/>
        <a:lstStyle/>
        <a:p>
          <a:endParaRPr lang="pt-BR"/>
        </a:p>
      </dgm:t>
    </dgm:pt>
    <dgm:pt modelId="{86895E72-0900-4E27-ACD7-7DAD836F7004}">
      <dgm:prSet/>
      <dgm:spPr/>
      <dgm:t>
        <a:bodyPr/>
        <a:lstStyle/>
        <a:p>
          <a:pPr rtl="0"/>
          <a:r>
            <a:rPr lang="pt-BR" dirty="0" smtClean="0"/>
            <a:t>Serviços diversos de terceiros</a:t>
          </a:r>
          <a:endParaRPr lang="pt-BR" dirty="0"/>
        </a:p>
      </dgm:t>
    </dgm:pt>
    <dgm:pt modelId="{5396F369-08CB-4AA0-997F-65FFF6D8DB67}" type="parTrans" cxnId="{0D30B8C5-F0B9-4C46-9633-E2AC90DE92C1}">
      <dgm:prSet/>
      <dgm:spPr/>
      <dgm:t>
        <a:bodyPr/>
        <a:lstStyle/>
        <a:p>
          <a:endParaRPr lang="pt-BR"/>
        </a:p>
      </dgm:t>
    </dgm:pt>
    <dgm:pt modelId="{D55816F8-67B2-4C9A-B96C-C136DC6CB755}" type="sibTrans" cxnId="{0D30B8C5-F0B9-4C46-9633-E2AC90DE92C1}">
      <dgm:prSet/>
      <dgm:spPr/>
      <dgm:t>
        <a:bodyPr/>
        <a:lstStyle/>
        <a:p>
          <a:endParaRPr lang="pt-BR"/>
        </a:p>
      </dgm:t>
    </dgm:pt>
    <dgm:pt modelId="{E2D97413-1E0B-42F5-918D-5A4D7AED5BF9}" type="pres">
      <dgm:prSet presAssocID="{C2F5A68B-6DEB-4E46-ADE3-98B0994C09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F99689-F133-4E80-BBBF-17303276FE52}" type="pres">
      <dgm:prSet presAssocID="{B0F6E359-8BC4-4078-9617-C710F0B6D9E3}" presName="centerShape" presStyleLbl="node0" presStyleIdx="0" presStyleCnt="1"/>
      <dgm:spPr/>
      <dgm:t>
        <a:bodyPr/>
        <a:lstStyle/>
        <a:p>
          <a:endParaRPr lang="pt-BR"/>
        </a:p>
      </dgm:t>
    </dgm:pt>
    <dgm:pt modelId="{E70E7EA4-E02D-4DAB-8056-4237D0D183A6}" type="pres">
      <dgm:prSet presAssocID="{6E3FE870-3FCD-48FF-AC0E-B47C03AB0FB2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09A17BF8-D4CB-453A-892E-E0135A5B3AE2}" type="pres">
      <dgm:prSet presAssocID="{192A3B31-2289-41C7-A603-6227333786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98660E-9EA0-4EBB-BBEC-1E1DBCD58FE3}" type="pres">
      <dgm:prSet presAssocID="{00F43B32-E613-422D-B9A3-07AB4AEE4418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346A2E08-5E18-4C9E-9F60-8445ACC8B0C5}" type="pres">
      <dgm:prSet presAssocID="{2E21EF8A-B8E4-40B7-8E30-2D6927E7A5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2A6473-D1B5-4C3B-8B6F-36FD258A3583}" type="pres">
      <dgm:prSet presAssocID="{E7315E66-5E80-4E65-A048-025F3F9C15B1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326D53FA-1011-493B-8564-11DF2D7971D5}" type="pres">
      <dgm:prSet presAssocID="{D321230E-8FE7-4A00-A4CD-7507610E7D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7980AA-3443-48A5-AB69-767AB3DF6A19}" type="pres">
      <dgm:prSet presAssocID="{977FD22B-F82F-49B5-AC35-32C086E901F0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2A6E1C16-A60D-4921-89A6-06B085BCB110}" type="pres">
      <dgm:prSet presAssocID="{28D461C7-573E-4A81-8B08-AAADD6D3F0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26BCBD-692E-4CE0-81EB-0463900EEFCF}" type="pres">
      <dgm:prSet presAssocID="{5396F369-08CB-4AA0-997F-65FFF6D8DB67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1C26F445-3848-4B62-BB46-5F08343CFCA4}" type="pres">
      <dgm:prSet presAssocID="{86895E72-0900-4E27-ACD7-7DAD836F70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6D10DD-207C-429F-982D-BF087B585F28}" type="presOf" srcId="{192A3B31-2289-41C7-A603-622733378656}" destId="{09A17BF8-D4CB-453A-892E-E0135A5B3AE2}" srcOrd="0" destOrd="0" presId="urn:microsoft.com/office/officeart/2005/8/layout/radial4"/>
    <dgm:cxn modelId="{9C275694-C45F-4CF1-8C93-30001DB8ED49}" srcId="{B0F6E359-8BC4-4078-9617-C710F0B6D9E3}" destId="{192A3B31-2289-41C7-A603-622733378656}" srcOrd="0" destOrd="0" parTransId="{6E3FE870-3FCD-48FF-AC0E-B47C03AB0FB2}" sibTransId="{8D083A97-C8F7-45F5-B6D2-B7215CE1D3F3}"/>
    <dgm:cxn modelId="{4B8ED9D3-7A5D-460E-9389-F4F66AB9B089}" type="presOf" srcId="{86895E72-0900-4E27-ACD7-7DAD836F7004}" destId="{1C26F445-3848-4B62-BB46-5F08343CFCA4}" srcOrd="0" destOrd="0" presId="urn:microsoft.com/office/officeart/2005/8/layout/radial4"/>
    <dgm:cxn modelId="{0D30B8C5-F0B9-4C46-9633-E2AC90DE92C1}" srcId="{B0F6E359-8BC4-4078-9617-C710F0B6D9E3}" destId="{86895E72-0900-4E27-ACD7-7DAD836F7004}" srcOrd="4" destOrd="0" parTransId="{5396F369-08CB-4AA0-997F-65FFF6D8DB67}" sibTransId="{D55816F8-67B2-4C9A-B96C-C136DC6CB755}"/>
    <dgm:cxn modelId="{81A19E96-52F7-4B97-B97D-60DA9A5580C4}" srcId="{B0F6E359-8BC4-4078-9617-C710F0B6D9E3}" destId="{D321230E-8FE7-4A00-A4CD-7507610E7D90}" srcOrd="2" destOrd="0" parTransId="{E7315E66-5E80-4E65-A048-025F3F9C15B1}" sibTransId="{AFCCA914-4D22-4A1E-8CB6-5C4B0F36A8A6}"/>
    <dgm:cxn modelId="{AAA4B2FB-49C1-4AD6-A066-4F501440AF23}" type="presOf" srcId="{E7315E66-5E80-4E65-A048-025F3F9C15B1}" destId="{2F2A6473-D1B5-4C3B-8B6F-36FD258A3583}" srcOrd="0" destOrd="0" presId="urn:microsoft.com/office/officeart/2005/8/layout/radial4"/>
    <dgm:cxn modelId="{88B1733E-EB20-4366-A67C-BFB104448757}" type="presOf" srcId="{D321230E-8FE7-4A00-A4CD-7507610E7D90}" destId="{326D53FA-1011-493B-8564-11DF2D7971D5}" srcOrd="0" destOrd="0" presId="urn:microsoft.com/office/officeart/2005/8/layout/radial4"/>
    <dgm:cxn modelId="{1187F40A-5C14-4F41-9B8F-C0FEF9DAA95E}" srcId="{B0F6E359-8BC4-4078-9617-C710F0B6D9E3}" destId="{28D461C7-573E-4A81-8B08-AAADD6D3F03E}" srcOrd="3" destOrd="0" parTransId="{977FD22B-F82F-49B5-AC35-32C086E901F0}" sibTransId="{835DAEF4-FACF-4CD4-8C31-F847F1A9C72A}"/>
    <dgm:cxn modelId="{E0B90A0A-DE16-4A8A-86ED-4EA0E1AB8D97}" type="presOf" srcId="{5396F369-08CB-4AA0-997F-65FFF6D8DB67}" destId="{6926BCBD-692E-4CE0-81EB-0463900EEFCF}" srcOrd="0" destOrd="0" presId="urn:microsoft.com/office/officeart/2005/8/layout/radial4"/>
    <dgm:cxn modelId="{78A51289-742C-4E88-A73D-09F5B485C49C}" type="presOf" srcId="{6E3FE870-3FCD-48FF-AC0E-B47C03AB0FB2}" destId="{E70E7EA4-E02D-4DAB-8056-4237D0D183A6}" srcOrd="0" destOrd="0" presId="urn:microsoft.com/office/officeart/2005/8/layout/radial4"/>
    <dgm:cxn modelId="{126891A7-D7EF-4C24-BD61-0EDBFC1A4D1B}" srcId="{B0F6E359-8BC4-4078-9617-C710F0B6D9E3}" destId="{2E21EF8A-B8E4-40B7-8E30-2D6927E7A5EA}" srcOrd="1" destOrd="0" parTransId="{00F43B32-E613-422D-B9A3-07AB4AEE4418}" sibTransId="{93806D38-95C0-4B6F-8AD1-FD57188D9A96}"/>
    <dgm:cxn modelId="{01B60B3A-3846-46DC-8DA2-D8D5CEF51D20}" type="presOf" srcId="{977FD22B-F82F-49B5-AC35-32C086E901F0}" destId="{367980AA-3443-48A5-AB69-767AB3DF6A19}" srcOrd="0" destOrd="0" presId="urn:microsoft.com/office/officeart/2005/8/layout/radial4"/>
    <dgm:cxn modelId="{8E7DAC94-198C-42E6-BFC0-8B98A6C8DA55}" type="presOf" srcId="{C2F5A68B-6DEB-4E46-ADE3-98B0994C0992}" destId="{E2D97413-1E0B-42F5-918D-5A4D7AED5BF9}" srcOrd="0" destOrd="0" presId="urn:microsoft.com/office/officeart/2005/8/layout/radial4"/>
    <dgm:cxn modelId="{96166D46-47CB-4825-9FF5-95529748533F}" type="presOf" srcId="{28D461C7-573E-4A81-8B08-AAADD6D3F03E}" destId="{2A6E1C16-A60D-4921-89A6-06B085BCB110}" srcOrd="0" destOrd="0" presId="urn:microsoft.com/office/officeart/2005/8/layout/radial4"/>
    <dgm:cxn modelId="{4171879B-EF66-47EF-A2DD-EF621453832D}" type="presOf" srcId="{B0F6E359-8BC4-4078-9617-C710F0B6D9E3}" destId="{D9F99689-F133-4E80-BBBF-17303276FE52}" srcOrd="0" destOrd="0" presId="urn:microsoft.com/office/officeart/2005/8/layout/radial4"/>
    <dgm:cxn modelId="{FCC29F00-E489-49F6-A55E-DD0E98C32863}" type="presOf" srcId="{00F43B32-E613-422D-B9A3-07AB4AEE4418}" destId="{2298660E-9EA0-4EBB-BBEC-1E1DBCD58FE3}" srcOrd="0" destOrd="0" presId="urn:microsoft.com/office/officeart/2005/8/layout/radial4"/>
    <dgm:cxn modelId="{069BBC8C-741C-4403-ACB4-E533AD25EA6E}" type="presOf" srcId="{2E21EF8A-B8E4-40B7-8E30-2D6927E7A5EA}" destId="{346A2E08-5E18-4C9E-9F60-8445ACC8B0C5}" srcOrd="0" destOrd="0" presId="urn:microsoft.com/office/officeart/2005/8/layout/radial4"/>
    <dgm:cxn modelId="{AA6A68C4-E6AD-4ABB-926A-985D97F2F603}" srcId="{C2F5A68B-6DEB-4E46-ADE3-98B0994C0992}" destId="{B0F6E359-8BC4-4078-9617-C710F0B6D9E3}" srcOrd="0" destOrd="0" parTransId="{CA6CAE1A-3753-4BC8-8029-2C01AC45ACBF}" sibTransId="{6237C429-750C-4498-8223-030813626CFF}"/>
    <dgm:cxn modelId="{635D17BF-FBD9-4546-BEA8-37028B095B90}" type="presParOf" srcId="{E2D97413-1E0B-42F5-918D-5A4D7AED5BF9}" destId="{D9F99689-F133-4E80-BBBF-17303276FE52}" srcOrd="0" destOrd="0" presId="urn:microsoft.com/office/officeart/2005/8/layout/radial4"/>
    <dgm:cxn modelId="{4180B1CB-43FD-4688-A684-BBD4536D45E8}" type="presParOf" srcId="{E2D97413-1E0B-42F5-918D-5A4D7AED5BF9}" destId="{E70E7EA4-E02D-4DAB-8056-4237D0D183A6}" srcOrd="1" destOrd="0" presId="urn:microsoft.com/office/officeart/2005/8/layout/radial4"/>
    <dgm:cxn modelId="{D3CC8FE6-9EE7-40FD-8C0D-2EB4C2889D38}" type="presParOf" srcId="{E2D97413-1E0B-42F5-918D-5A4D7AED5BF9}" destId="{09A17BF8-D4CB-453A-892E-E0135A5B3AE2}" srcOrd="2" destOrd="0" presId="urn:microsoft.com/office/officeart/2005/8/layout/radial4"/>
    <dgm:cxn modelId="{843742AF-3BA0-43F5-8539-16B598547999}" type="presParOf" srcId="{E2D97413-1E0B-42F5-918D-5A4D7AED5BF9}" destId="{2298660E-9EA0-4EBB-BBEC-1E1DBCD58FE3}" srcOrd="3" destOrd="0" presId="urn:microsoft.com/office/officeart/2005/8/layout/radial4"/>
    <dgm:cxn modelId="{1F61D929-D55E-47DE-BEE8-9E935E7D976F}" type="presParOf" srcId="{E2D97413-1E0B-42F5-918D-5A4D7AED5BF9}" destId="{346A2E08-5E18-4C9E-9F60-8445ACC8B0C5}" srcOrd="4" destOrd="0" presId="urn:microsoft.com/office/officeart/2005/8/layout/radial4"/>
    <dgm:cxn modelId="{F647E565-1B0F-435D-9C72-1BBF80E3A968}" type="presParOf" srcId="{E2D97413-1E0B-42F5-918D-5A4D7AED5BF9}" destId="{2F2A6473-D1B5-4C3B-8B6F-36FD258A3583}" srcOrd="5" destOrd="0" presId="urn:microsoft.com/office/officeart/2005/8/layout/radial4"/>
    <dgm:cxn modelId="{2DB0E9ED-0F38-4EC6-B7E2-6B2F1880FC06}" type="presParOf" srcId="{E2D97413-1E0B-42F5-918D-5A4D7AED5BF9}" destId="{326D53FA-1011-493B-8564-11DF2D7971D5}" srcOrd="6" destOrd="0" presId="urn:microsoft.com/office/officeart/2005/8/layout/radial4"/>
    <dgm:cxn modelId="{96A10183-0930-4611-BA3B-B15724D35460}" type="presParOf" srcId="{E2D97413-1E0B-42F5-918D-5A4D7AED5BF9}" destId="{367980AA-3443-48A5-AB69-767AB3DF6A19}" srcOrd="7" destOrd="0" presId="urn:microsoft.com/office/officeart/2005/8/layout/radial4"/>
    <dgm:cxn modelId="{1664B5CD-23D4-4823-A143-33B6662C0849}" type="presParOf" srcId="{E2D97413-1E0B-42F5-918D-5A4D7AED5BF9}" destId="{2A6E1C16-A60D-4921-89A6-06B085BCB110}" srcOrd="8" destOrd="0" presId="urn:microsoft.com/office/officeart/2005/8/layout/radial4"/>
    <dgm:cxn modelId="{99ADE508-2473-4EAE-808B-A5D59DBF2BDC}" type="presParOf" srcId="{E2D97413-1E0B-42F5-918D-5A4D7AED5BF9}" destId="{6926BCBD-692E-4CE0-81EB-0463900EEFCF}" srcOrd="9" destOrd="0" presId="urn:microsoft.com/office/officeart/2005/8/layout/radial4"/>
    <dgm:cxn modelId="{4B225D33-DF24-4936-B6A7-06A806D16C7A}" type="presParOf" srcId="{E2D97413-1E0B-42F5-918D-5A4D7AED5BF9}" destId="{1C26F445-3848-4B62-BB46-5F08343CFCA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966B94-5C38-4421-9751-02EDB6237CE2}" type="doc">
      <dgm:prSet loTypeId="urn:microsoft.com/office/officeart/2005/8/layout/equation2" loCatId="relationship" qsTypeId="urn:microsoft.com/office/officeart/2005/8/quickstyle/3d2" qsCatId="3D" csTypeId="urn:microsoft.com/office/officeart/2005/8/colors/accent1_2" csCatId="accent1" phldr="1"/>
      <dgm:spPr/>
    </dgm:pt>
    <dgm:pt modelId="{43C3C35B-D4A1-4DEA-B267-E68323888C77}">
      <dgm:prSet phldrT="[Texto]" custT="1"/>
      <dgm:spPr/>
      <dgm:t>
        <a:bodyPr/>
        <a:lstStyle/>
        <a:p>
          <a:r>
            <a:rPr lang="pt-BR" sz="2200" dirty="0" smtClean="0"/>
            <a:t>Apoio da Alta Direção</a:t>
          </a:r>
          <a:endParaRPr lang="pt-BR" sz="2200" dirty="0"/>
        </a:p>
      </dgm:t>
    </dgm:pt>
    <dgm:pt modelId="{31364AC1-9639-4B0B-A1F8-38EC98DB647E}" type="parTrans" cxnId="{7315A920-A662-493B-858C-4129CAA382DF}">
      <dgm:prSet/>
      <dgm:spPr/>
      <dgm:t>
        <a:bodyPr/>
        <a:lstStyle/>
        <a:p>
          <a:endParaRPr lang="pt-BR"/>
        </a:p>
      </dgm:t>
    </dgm:pt>
    <dgm:pt modelId="{01DA8E51-50A7-43E6-82BE-FD6ABEAF5327}" type="sibTrans" cxnId="{7315A920-A662-493B-858C-4129CAA382DF}">
      <dgm:prSet/>
      <dgm:spPr/>
      <dgm:t>
        <a:bodyPr/>
        <a:lstStyle/>
        <a:p>
          <a:endParaRPr lang="pt-BR"/>
        </a:p>
      </dgm:t>
    </dgm:pt>
    <dgm:pt modelId="{29BBF17C-47CD-4BA7-8FFE-15B6DB1F1716}">
      <dgm:prSet phldrT="[Texto]" custT="1"/>
      <dgm:spPr/>
      <dgm:t>
        <a:bodyPr/>
        <a:lstStyle/>
        <a:p>
          <a:r>
            <a:rPr lang="pt-BR" sz="2200" dirty="0" smtClean="0"/>
            <a:t>Envolvimento de toda a estrutura</a:t>
          </a:r>
          <a:endParaRPr lang="pt-BR" sz="2200" dirty="0"/>
        </a:p>
      </dgm:t>
    </dgm:pt>
    <dgm:pt modelId="{306E82DF-8EAB-49D0-A7E8-209AB329585B}" type="parTrans" cxnId="{41A9E00C-A05B-4D37-A19B-04D9677F47A6}">
      <dgm:prSet/>
      <dgm:spPr/>
      <dgm:t>
        <a:bodyPr/>
        <a:lstStyle/>
        <a:p>
          <a:endParaRPr lang="pt-BR"/>
        </a:p>
      </dgm:t>
    </dgm:pt>
    <dgm:pt modelId="{56C74A97-FED8-4C40-8E78-2FC9EA9F1535}" type="sibTrans" cxnId="{41A9E00C-A05B-4D37-A19B-04D9677F47A6}">
      <dgm:prSet/>
      <dgm:spPr/>
      <dgm:t>
        <a:bodyPr/>
        <a:lstStyle/>
        <a:p>
          <a:endParaRPr lang="pt-BR"/>
        </a:p>
      </dgm:t>
    </dgm:pt>
    <dgm:pt modelId="{C72D36CB-AFCB-44F7-BC68-62A515BB474F}">
      <dgm:prSet phldrT="[Texto]" custT="1"/>
      <dgm:spPr/>
      <dgm:t>
        <a:bodyPr/>
        <a:lstStyle/>
        <a:p>
          <a:r>
            <a:rPr lang="pt-BR" sz="2200" b="1" dirty="0" smtClean="0"/>
            <a:t>IMPRESCINDÍVE</a:t>
          </a:r>
          <a:r>
            <a:rPr lang="pt-BR" sz="2200" dirty="0" smtClean="0"/>
            <a:t>L</a:t>
          </a:r>
          <a:endParaRPr lang="pt-BR" sz="2200" dirty="0"/>
        </a:p>
      </dgm:t>
    </dgm:pt>
    <dgm:pt modelId="{1C363708-A050-437E-BE9E-714DDD435A93}" type="parTrans" cxnId="{E1E2C3DB-82D2-4D18-AA0F-3EF3E6C95F65}">
      <dgm:prSet/>
      <dgm:spPr/>
      <dgm:t>
        <a:bodyPr/>
        <a:lstStyle/>
        <a:p>
          <a:endParaRPr lang="pt-BR"/>
        </a:p>
      </dgm:t>
    </dgm:pt>
    <dgm:pt modelId="{72B95565-F6F8-48A2-8E5A-DD54768497BD}" type="sibTrans" cxnId="{E1E2C3DB-82D2-4D18-AA0F-3EF3E6C95F65}">
      <dgm:prSet/>
      <dgm:spPr/>
      <dgm:t>
        <a:bodyPr/>
        <a:lstStyle/>
        <a:p>
          <a:endParaRPr lang="pt-BR"/>
        </a:p>
      </dgm:t>
    </dgm:pt>
    <dgm:pt modelId="{16FC43BF-C290-4EED-8DA3-B81791FD0B30}" type="pres">
      <dgm:prSet presAssocID="{CE966B94-5C38-4421-9751-02EDB6237CE2}" presName="Name0" presStyleCnt="0">
        <dgm:presLayoutVars>
          <dgm:dir/>
          <dgm:resizeHandles val="exact"/>
        </dgm:presLayoutVars>
      </dgm:prSet>
      <dgm:spPr/>
    </dgm:pt>
    <dgm:pt modelId="{732B78DC-E06F-4873-8EFE-F7E904615380}" type="pres">
      <dgm:prSet presAssocID="{CE966B94-5C38-4421-9751-02EDB6237CE2}" presName="vNodes" presStyleCnt="0"/>
      <dgm:spPr/>
    </dgm:pt>
    <dgm:pt modelId="{D03F7109-672B-4AC5-9846-B7FE98934D02}" type="pres">
      <dgm:prSet presAssocID="{43C3C35B-D4A1-4DEA-B267-E68323888C77}" presName="node" presStyleLbl="node1" presStyleIdx="0" presStyleCnt="3" custScaleX="215690" custScaleY="1707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7D7414-4BE1-4CEE-B0C4-5F5C49104BC4}" type="pres">
      <dgm:prSet presAssocID="{01DA8E51-50A7-43E6-82BE-FD6ABEAF5327}" presName="spacerT" presStyleCnt="0"/>
      <dgm:spPr/>
    </dgm:pt>
    <dgm:pt modelId="{34763856-4F4A-4FF0-AC92-6E0CF93B6D09}" type="pres">
      <dgm:prSet presAssocID="{01DA8E51-50A7-43E6-82BE-FD6ABEAF5327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18DF204-ECF8-4480-B077-7B6AA2ECF8AE}" type="pres">
      <dgm:prSet presAssocID="{01DA8E51-50A7-43E6-82BE-FD6ABEAF5327}" presName="spacerB" presStyleCnt="0"/>
      <dgm:spPr/>
    </dgm:pt>
    <dgm:pt modelId="{37E5C850-5B05-486B-9544-D0D08929F541}" type="pres">
      <dgm:prSet presAssocID="{29BBF17C-47CD-4BA7-8FFE-15B6DB1F1716}" presName="node" presStyleLbl="node1" presStyleIdx="1" presStyleCnt="3" custScaleX="215690" custScaleY="170798" custLinFactY="7557" custLinFactNeighborX="319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FAB925-BECB-44F1-8DF0-D054E843049A}" type="pres">
      <dgm:prSet presAssocID="{CE966B94-5C38-4421-9751-02EDB6237CE2}" presName="sibTransLast" presStyleLbl="sibTrans2D1" presStyleIdx="1" presStyleCnt="2" custLinFactNeighborX="-49930" custLinFactNeighborY="-25025"/>
      <dgm:spPr/>
      <dgm:t>
        <a:bodyPr/>
        <a:lstStyle/>
        <a:p>
          <a:endParaRPr lang="pt-BR"/>
        </a:p>
      </dgm:t>
    </dgm:pt>
    <dgm:pt modelId="{FFD8AD03-1D10-40B2-B539-3ADB14BCE967}" type="pres">
      <dgm:prSet presAssocID="{CE966B94-5C38-4421-9751-02EDB6237CE2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FE7D114-1260-4EB8-A91A-6541157D5B41}" type="pres">
      <dgm:prSet presAssocID="{CE966B94-5C38-4421-9751-02EDB6237CE2}" presName="lastNode" presStyleLbl="node1" presStyleIdx="2" presStyleCnt="3" custScaleX="133805" custScaleY="58950" custLinFactNeighborX="620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867DA8F-5758-4B25-8279-6A0C1494B312}" type="presOf" srcId="{29BBF17C-47CD-4BA7-8FFE-15B6DB1F1716}" destId="{37E5C850-5B05-486B-9544-D0D08929F541}" srcOrd="0" destOrd="0" presId="urn:microsoft.com/office/officeart/2005/8/layout/equation2"/>
    <dgm:cxn modelId="{41A9E00C-A05B-4D37-A19B-04D9677F47A6}" srcId="{CE966B94-5C38-4421-9751-02EDB6237CE2}" destId="{29BBF17C-47CD-4BA7-8FFE-15B6DB1F1716}" srcOrd="1" destOrd="0" parTransId="{306E82DF-8EAB-49D0-A7E8-209AB329585B}" sibTransId="{56C74A97-FED8-4C40-8E78-2FC9EA9F1535}"/>
    <dgm:cxn modelId="{A6AAF18E-7D5B-42ED-B75B-C5AF7D96E467}" type="presOf" srcId="{01DA8E51-50A7-43E6-82BE-FD6ABEAF5327}" destId="{34763856-4F4A-4FF0-AC92-6E0CF93B6D09}" srcOrd="0" destOrd="0" presId="urn:microsoft.com/office/officeart/2005/8/layout/equation2"/>
    <dgm:cxn modelId="{7315A920-A662-493B-858C-4129CAA382DF}" srcId="{CE966B94-5C38-4421-9751-02EDB6237CE2}" destId="{43C3C35B-D4A1-4DEA-B267-E68323888C77}" srcOrd="0" destOrd="0" parTransId="{31364AC1-9639-4B0B-A1F8-38EC98DB647E}" sibTransId="{01DA8E51-50A7-43E6-82BE-FD6ABEAF5327}"/>
    <dgm:cxn modelId="{A0D02F95-9688-4E56-A8F9-6C97C27E57EB}" type="presOf" srcId="{C72D36CB-AFCB-44F7-BC68-62A515BB474F}" destId="{5FE7D114-1260-4EB8-A91A-6541157D5B41}" srcOrd="0" destOrd="0" presId="urn:microsoft.com/office/officeart/2005/8/layout/equation2"/>
    <dgm:cxn modelId="{400CF426-A880-4233-AF64-DE74494A2BA6}" type="presOf" srcId="{56C74A97-FED8-4C40-8E78-2FC9EA9F1535}" destId="{FFD8AD03-1D10-40B2-B539-3ADB14BCE967}" srcOrd="1" destOrd="0" presId="urn:microsoft.com/office/officeart/2005/8/layout/equation2"/>
    <dgm:cxn modelId="{E0F65C75-B3AF-4828-9B6E-8BDB05B9676E}" type="presOf" srcId="{CE966B94-5C38-4421-9751-02EDB6237CE2}" destId="{16FC43BF-C290-4EED-8DA3-B81791FD0B30}" srcOrd="0" destOrd="0" presId="urn:microsoft.com/office/officeart/2005/8/layout/equation2"/>
    <dgm:cxn modelId="{0E6EA690-1B12-4B62-93D3-81AE0EE3DCB7}" type="presOf" srcId="{43C3C35B-D4A1-4DEA-B267-E68323888C77}" destId="{D03F7109-672B-4AC5-9846-B7FE98934D02}" srcOrd="0" destOrd="0" presId="urn:microsoft.com/office/officeart/2005/8/layout/equation2"/>
    <dgm:cxn modelId="{EC079241-BF68-4E35-8AA0-0D2900DC295D}" type="presOf" srcId="{56C74A97-FED8-4C40-8E78-2FC9EA9F1535}" destId="{DBFAB925-BECB-44F1-8DF0-D054E843049A}" srcOrd="0" destOrd="0" presId="urn:microsoft.com/office/officeart/2005/8/layout/equation2"/>
    <dgm:cxn modelId="{E1E2C3DB-82D2-4D18-AA0F-3EF3E6C95F65}" srcId="{CE966B94-5C38-4421-9751-02EDB6237CE2}" destId="{C72D36CB-AFCB-44F7-BC68-62A515BB474F}" srcOrd="2" destOrd="0" parTransId="{1C363708-A050-437E-BE9E-714DDD435A93}" sibTransId="{72B95565-F6F8-48A2-8E5A-DD54768497BD}"/>
    <dgm:cxn modelId="{058A3D31-FBCF-4841-8BEB-3EEA61B243F3}" type="presParOf" srcId="{16FC43BF-C290-4EED-8DA3-B81791FD0B30}" destId="{732B78DC-E06F-4873-8EFE-F7E904615380}" srcOrd="0" destOrd="0" presId="urn:microsoft.com/office/officeart/2005/8/layout/equation2"/>
    <dgm:cxn modelId="{8C909895-8950-4E84-84C4-A3452617C0C7}" type="presParOf" srcId="{732B78DC-E06F-4873-8EFE-F7E904615380}" destId="{D03F7109-672B-4AC5-9846-B7FE98934D02}" srcOrd="0" destOrd="0" presId="urn:microsoft.com/office/officeart/2005/8/layout/equation2"/>
    <dgm:cxn modelId="{BB35DA72-1CA7-4DCA-AC29-393F393420C4}" type="presParOf" srcId="{732B78DC-E06F-4873-8EFE-F7E904615380}" destId="{F67D7414-4BE1-4CEE-B0C4-5F5C49104BC4}" srcOrd="1" destOrd="0" presId="urn:microsoft.com/office/officeart/2005/8/layout/equation2"/>
    <dgm:cxn modelId="{1944FDF0-606A-4E54-ABE0-876AB995B8D3}" type="presParOf" srcId="{732B78DC-E06F-4873-8EFE-F7E904615380}" destId="{34763856-4F4A-4FF0-AC92-6E0CF93B6D09}" srcOrd="2" destOrd="0" presId="urn:microsoft.com/office/officeart/2005/8/layout/equation2"/>
    <dgm:cxn modelId="{C9F601A2-2DB0-4312-9775-044C0B411834}" type="presParOf" srcId="{732B78DC-E06F-4873-8EFE-F7E904615380}" destId="{718DF204-ECF8-4480-B077-7B6AA2ECF8AE}" srcOrd="3" destOrd="0" presId="urn:microsoft.com/office/officeart/2005/8/layout/equation2"/>
    <dgm:cxn modelId="{E7F73D72-C7FF-4A60-BF7B-A535F1F9903F}" type="presParOf" srcId="{732B78DC-E06F-4873-8EFE-F7E904615380}" destId="{37E5C850-5B05-486B-9544-D0D08929F541}" srcOrd="4" destOrd="0" presId="urn:microsoft.com/office/officeart/2005/8/layout/equation2"/>
    <dgm:cxn modelId="{6E63714B-1E96-4B6E-815C-13CE24E115E3}" type="presParOf" srcId="{16FC43BF-C290-4EED-8DA3-B81791FD0B30}" destId="{DBFAB925-BECB-44F1-8DF0-D054E843049A}" srcOrd="1" destOrd="0" presId="urn:microsoft.com/office/officeart/2005/8/layout/equation2"/>
    <dgm:cxn modelId="{A14A151C-C72E-46A9-BFAD-80E146F92B42}" type="presParOf" srcId="{DBFAB925-BECB-44F1-8DF0-D054E843049A}" destId="{FFD8AD03-1D10-40B2-B539-3ADB14BCE967}" srcOrd="0" destOrd="0" presId="urn:microsoft.com/office/officeart/2005/8/layout/equation2"/>
    <dgm:cxn modelId="{66EDF025-62B7-4740-A43D-2F0DB0C9E370}" type="presParOf" srcId="{16FC43BF-C290-4EED-8DA3-B81791FD0B30}" destId="{5FE7D114-1260-4EB8-A91A-6541157D5B4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D157F9-5015-4131-8810-F2E545C78CDE}" type="doc">
      <dgm:prSet loTypeId="urn:microsoft.com/office/officeart/2005/8/layout/radial1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BA6F7B2-C84E-4DC9-AF7C-11E5750DB5EC}">
      <dgm:prSet phldrT="[Texto]" custT="1"/>
      <dgm:spPr/>
      <dgm:t>
        <a:bodyPr/>
        <a:lstStyle/>
        <a:p>
          <a:r>
            <a:rPr lang="pt-BR" sz="1800" b="1" dirty="0" smtClean="0"/>
            <a:t>SIGMAT</a:t>
          </a:r>
          <a:endParaRPr lang="pt-BR" sz="1800" b="1" dirty="0"/>
        </a:p>
      </dgm:t>
    </dgm:pt>
    <dgm:pt modelId="{50A9797E-CA1F-4898-B55B-823884CA72FC}" type="parTrans" cxnId="{61A39926-0898-4AC3-8EB1-0774BE3E424E}">
      <dgm:prSet/>
      <dgm:spPr/>
      <dgm:t>
        <a:bodyPr/>
        <a:lstStyle/>
        <a:p>
          <a:endParaRPr lang="pt-BR"/>
        </a:p>
      </dgm:t>
    </dgm:pt>
    <dgm:pt modelId="{EE149278-0180-466F-BBC1-16427757D2CD}" type="sibTrans" cxnId="{61A39926-0898-4AC3-8EB1-0774BE3E424E}">
      <dgm:prSet/>
      <dgm:spPr/>
      <dgm:t>
        <a:bodyPr/>
        <a:lstStyle/>
        <a:p>
          <a:endParaRPr lang="pt-BR"/>
        </a:p>
      </dgm:t>
    </dgm:pt>
    <dgm:pt modelId="{82CDCE87-9F98-48DE-8D16-8F9A95B970BB}">
      <dgm:prSet phldrT="[Texto]" custT="1"/>
      <dgm:spPr/>
      <dgm:t>
        <a:bodyPr/>
        <a:lstStyle/>
        <a:p>
          <a:r>
            <a:rPr lang="pt-BR" sz="1800" b="1" dirty="0" smtClean="0"/>
            <a:t>SIGECON</a:t>
          </a:r>
          <a:endParaRPr lang="pt-BR" sz="1800" b="1" dirty="0"/>
        </a:p>
      </dgm:t>
    </dgm:pt>
    <dgm:pt modelId="{30D2FD72-D028-4253-AFF5-962B89DB8978}" type="parTrans" cxnId="{07263200-FBA1-4CB3-AE50-BEA66DA86F95}">
      <dgm:prSet/>
      <dgm:spPr/>
      <dgm:t>
        <a:bodyPr/>
        <a:lstStyle/>
        <a:p>
          <a:endParaRPr lang="pt-BR"/>
        </a:p>
      </dgm:t>
    </dgm:pt>
    <dgm:pt modelId="{C723705C-B8C6-44ED-BDA9-078B8BC667F3}" type="sibTrans" cxnId="{07263200-FBA1-4CB3-AE50-BEA66DA86F95}">
      <dgm:prSet/>
      <dgm:spPr/>
      <dgm:t>
        <a:bodyPr/>
        <a:lstStyle/>
        <a:p>
          <a:endParaRPr lang="pt-BR"/>
        </a:p>
      </dgm:t>
    </dgm:pt>
    <dgm:pt modelId="{EB9F8A0A-3BBE-4828-AB99-02EA62210CAE}">
      <dgm:prSet phldrT="[Texto]" custT="1"/>
      <dgm:spPr/>
      <dgm:t>
        <a:bodyPr/>
        <a:lstStyle/>
        <a:p>
          <a:r>
            <a:rPr lang="pt-BR" sz="1800" b="1" dirty="0" smtClean="0"/>
            <a:t>SISPAT</a:t>
          </a:r>
          <a:endParaRPr lang="pt-BR" sz="1800" b="1" dirty="0"/>
        </a:p>
      </dgm:t>
    </dgm:pt>
    <dgm:pt modelId="{0381573D-7C82-476F-8661-C181A507355E}" type="parTrans" cxnId="{4964E40D-4E92-44AF-A16F-5B39C368E795}">
      <dgm:prSet/>
      <dgm:spPr/>
      <dgm:t>
        <a:bodyPr/>
        <a:lstStyle/>
        <a:p>
          <a:endParaRPr lang="pt-BR"/>
        </a:p>
      </dgm:t>
    </dgm:pt>
    <dgm:pt modelId="{0D8CF311-B86A-47CF-B210-BDAC66CB3C6E}" type="sibTrans" cxnId="{4964E40D-4E92-44AF-A16F-5B39C368E795}">
      <dgm:prSet/>
      <dgm:spPr/>
      <dgm:t>
        <a:bodyPr/>
        <a:lstStyle/>
        <a:p>
          <a:endParaRPr lang="pt-BR"/>
        </a:p>
      </dgm:t>
    </dgm:pt>
    <dgm:pt modelId="{12258466-74F3-490E-8EE3-2C46E1841044}">
      <dgm:prSet phldrT="[Texto]" custT="1"/>
      <dgm:spPr/>
      <dgm:t>
        <a:bodyPr/>
        <a:lstStyle/>
        <a:p>
          <a:r>
            <a:rPr lang="pt-BR" sz="1800" b="1" dirty="0" smtClean="0"/>
            <a:t>SIGESP</a:t>
          </a:r>
          <a:endParaRPr lang="pt-BR" sz="1800" b="1" dirty="0"/>
        </a:p>
      </dgm:t>
    </dgm:pt>
    <dgm:pt modelId="{7767975C-DCF1-4F88-BAB8-CFC6AC754F60}" type="parTrans" cxnId="{BC408472-03E4-48A7-A8C6-F159B9DF8A1B}">
      <dgm:prSet/>
      <dgm:spPr/>
      <dgm:t>
        <a:bodyPr/>
        <a:lstStyle/>
        <a:p>
          <a:endParaRPr lang="pt-BR"/>
        </a:p>
      </dgm:t>
    </dgm:pt>
    <dgm:pt modelId="{C82A5C30-1D81-47AD-B6ED-66AE1A56AC1F}" type="sibTrans" cxnId="{BC408472-03E4-48A7-A8C6-F159B9DF8A1B}">
      <dgm:prSet/>
      <dgm:spPr/>
      <dgm:t>
        <a:bodyPr/>
        <a:lstStyle/>
        <a:p>
          <a:endParaRPr lang="pt-BR"/>
        </a:p>
      </dgm:t>
    </dgm:pt>
    <dgm:pt modelId="{BEABDDF7-6C9C-4043-B74B-B35148407694}">
      <dgm:prSet phldrT="[Texto]" custT="1"/>
      <dgm:spPr/>
      <dgm:t>
        <a:bodyPr/>
        <a:lstStyle/>
        <a:p>
          <a:r>
            <a:rPr lang="pt-BR" sz="1800" b="1" dirty="0" smtClean="0"/>
            <a:t>SGAP</a:t>
          </a:r>
        </a:p>
      </dgm:t>
    </dgm:pt>
    <dgm:pt modelId="{6B82CFEF-BD1B-471E-A993-46374A67F941}" type="parTrans" cxnId="{5E3F9E9E-79D5-4504-8B25-54B429715D41}">
      <dgm:prSet/>
      <dgm:spPr/>
      <dgm:t>
        <a:bodyPr/>
        <a:lstStyle/>
        <a:p>
          <a:endParaRPr lang="pt-BR"/>
        </a:p>
      </dgm:t>
    </dgm:pt>
    <dgm:pt modelId="{4EB8296C-9351-4056-804F-7E2E82989376}" type="sibTrans" cxnId="{5E3F9E9E-79D5-4504-8B25-54B429715D41}">
      <dgm:prSet/>
      <dgm:spPr/>
      <dgm:t>
        <a:bodyPr/>
        <a:lstStyle/>
        <a:p>
          <a:endParaRPr lang="pt-BR"/>
        </a:p>
      </dgm:t>
    </dgm:pt>
    <dgm:pt modelId="{7D4EB631-2689-4662-9C4C-21216C0DB683}">
      <dgm:prSet phldrT="[Texto]" custT="1"/>
      <dgm:spPr/>
      <dgm:t>
        <a:bodyPr/>
        <a:lstStyle/>
        <a:p>
          <a:r>
            <a:rPr lang="pt-BR" sz="1800" b="1" dirty="0" smtClean="0"/>
            <a:t>SILIC</a:t>
          </a:r>
          <a:endParaRPr lang="pt-BR" sz="1800" b="1" dirty="0"/>
        </a:p>
      </dgm:t>
    </dgm:pt>
    <dgm:pt modelId="{951CDDF8-32A0-4378-9528-C062A8F9E561}" type="parTrans" cxnId="{CCBAF2ED-14B8-469E-97AF-097016093BE7}">
      <dgm:prSet/>
      <dgm:spPr/>
      <dgm:t>
        <a:bodyPr/>
        <a:lstStyle/>
        <a:p>
          <a:endParaRPr lang="pt-BR"/>
        </a:p>
      </dgm:t>
    </dgm:pt>
    <dgm:pt modelId="{112E4B86-D378-44AA-AB3D-E83B2BBE59FF}" type="sibTrans" cxnId="{CCBAF2ED-14B8-469E-97AF-097016093BE7}">
      <dgm:prSet/>
      <dgm:spPr/>
      <dgm:t>
        <a:bodyPr/>
        <a:lstStyle/>
        <a:p>
          <a:endParaRPr lang="pt-BR"/>
        </a:p>
      </dgm:t>
    </dgm:pt>
    <dgm:pt modelId="{5791829D-DF10-4889-808E-9F03CB7417EB}">
      <dgm:prSet phldrT="[Texto]" custT="1"/>
      <dgm:spPr/>
      <dgm:t>
        <a:bodyPr/>
        <a:lstStyle/>
        <a:p>
          <a:r>
            <a:rPr lang="pt-BR" sz="1800" b="1" dirty="0" smtClean="0"/>
            <a:t>SICOF</a:t>
          </a:r>
          <a:endParaRPr lang="pt-BR" sz="1800" b="1" dirty="0"/>
        </a:p>
      </dgm:t>
    </dgm:pt>
    <dgm:pt modelId="{C3A92CD9-3AE6-4226-8980-8FD2C4DDFB54}" type="parTrans" cxnId="{8D97F264-9FF5-4885-A0B0-B607140746A1}">
      <dgm:prSet/>
      <dgm:spPr/>
      <dgm:t>
        <a:bodyPr/>
        <a:lstStyle/>
        <a:p>
          <a:endParaRPr lang="pt-BR"/>
        </a:p>
      </dgm:t>
    </dgm:pt>
    <dgm:pt modelId="{CA91EDCD-CEF2-4FCE-AB47-3D964B84ACF1}" type="sibTrans" cxnId="{8D97F264-9FF5-4885-A0B0-B607140746A1}">
      <dgm:prSet/>
      <dgm:spPr/>
      <dgm:t>
        <a:bodyPr/>
        <a:lstStyle/>
        <a:p>
          <a:endParaRPr lang="pt-BR"/>
        </a:p>
      </dgm:t>
    </dgm:pt>
    <dgm:pt modelId="{06B6763A-2AEA-4E66-B184-E84689DED8F8}">
      <dgm:prSet phldrT="[Texto]" custT="1"/>
      <dgm:spPr/>
      <dgm:t>
        <a:bodyPr/>
        <a:lstStyle/>
        <a:p>
          <a:r>
            <a:rPr lang="pt-BR" sz="2000" b="1" dirty="0" smtClean="0">
              <a:solidFill>
                <a:srgbClr val="FF0000"/>
              </a:solidFill>
            </a:rPr>
            <a:t>SIAFI-MG</a:t>
          </a:r>
          <a:endParaRPr lang="pt-BR" sz="2000" b="1" dirty="0">
            <a:solidFill>
              <a:srgbClr val="FF0000"/>
            </a:solidFill>
          </a:endParaRPr>
        </a:p>
      </dgm:t>
    </dgm:pt>
    <dgm:pt modelId="{B4A89000-4FA3-4F73-9CCB-2ED5FD6CB1BD}" type="parTrans" cxnId="{877D3709-1BBA-4FAA-BF91-F814BC930AB5}">
      <dgm:prSet/>
      <dgm:spPr/>
      <dgm:t>
        <a:bodyPr/>
        <a:lstStyle/>
        <a:p>
          <a:endParaRPr lang="pt-BR"/>
        </a:p>
      </dgm:t>
    </dgm:pt>
    <dgm:pt modelId="{A838F573-0F16-4904-8060-D81C661DF248}" type="sibTrans" cxnId="{877D3709-1BBA-4FAA-BF91-F814BC930AB5}">
      <dgm:prSet/>
      <dgm:spPr/>
      <dgm:t>
        <a:bodyPr/>
        <a:lstStyle/>
        <a:p>
          <a:endParaRPr lang="pt-BR"/>
        </a:p>
      </dgm:t>
    </dgm:pt>
    <dgm:pt modelId="{8C3EC932-BFDC-4C22-A9A5-8461EB6292CC}">
      <dgm:prSet phldrT="[Texto]" custT="1"/>
      <dgm:spPr/>
      <dgm:t>
        <a:bodyPr/>
        <a:lstStyle/>
        <a:p>
          <a:r>
            <a:rPr lang="pt-BR" sz="3500" b="1" dirty="0" smtClean="0"/>
            <a:t>TCSIC</a:t>
          </a:r>
          <a:endParaRPr lang="pt-BR" sz="3500" b="1" dirty="0"/>
        </a:p>
      </dgm:t>
    </dgm:pt>
    <dgm:pt modelId="{5552B3A2-4C3B-4B5F-8FAF-1E912F050421}" type="sibTrans" cxnId="{2EABE980-2273-452A-89F3-E8C0BAC3004F}">
      <dgm:prSet/>
      <dgm:spPr/>
      <dgm:t>
        <a:bodyPr/>
        <a:lstStyle/>
        <a:p>
          <a:endParaRPr lang="pt-BR"/>
        </a:p>
      </dgm:t>
    </dgm:pt>
    <dgm:pt modelId="{0DAA61A1-E37B-43FE-BF67-466E0CBF4BBC}" type="parTrans" cxnId="{2EABE980-2273-452A-89F3-E8C0BAC3004F}">
      <dgm:prSet/>
      <dgm:spPr/>
      <dgm:t>
        <a:bodyPr/>
        <a:lstStyle/>
        <a:p>
          <a:endParaRPr lang="pt-BR"/>
        </a:p>
      </dgm:t>
    </dgm:pt>
    <dgm:pt modelId="{2E1C205C-1F44-4B49-8BB6-21D139B60F09}" type="pres">
      <dgm:prSet presAssocID="{9AD157F9-5015-4131-8810-F2E545C78C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700859A-E3E7-4620-A9BA-A7D71B0BF413}" type="pres">
      <dgm:prSet presAssocID="{8C3EC932-BFDC-4C22-A9A5-8461EB6292CC}" presName="centerShape" presStyleLbl="node0" presStyleIdx="0" presStyleCnt="1" custScaleX="133163" custScaleY="101475"/>
      <dgm:spPr/>
      <dgm:t>
        <a:bodyPr/>
        <a:lstStyle/>
        <a:p>
          <a:endParaRPr lang="pt-BR"/>
        </a:p>
      </dgm:t>
    </dgm:pt>
    <dgm:pt modelId="{2CAE6E72-3CA4-43E5-A4B0-4F30F41A891F}" type="pres">
      <dgm:prSet presAssocID="{50A9797E-CA1F-4898-B55B-823884CA72FC}" presName="Name9" presStyleLbl="parChTrans1D2" presStyleIdx="0" presStyleCnt="8"/>
      <dgm:spPr/>
      <dgm:t>
        <a:bodyPr/>
        <a:lstStyle/>
        <a:p>
          <a:endParaRPr lang="pt-BR"/>
        </a:p>
      </dgm:t>
    </dgm:pt>
    <dgm:pt modelId="{0E02451F-959E-4FEC-B3EE-49035BC22FEC}" type="pres">
      <dgm:prSet presAssocID="{50A9797E-CA1F-4898-B55B-823884CA72FC}" presName="connTx" presStyleLbl="parChTrans1D2" presStyleIdx="0" presStyleCnt="8"/>
      <dgm:spPr/>
      <dgm:t>
        <a:bodyPr/>
        <a:lstStyle/>
        <a:p>
          <a:endParaRPr lang="pt-BR"/>
        </a:p>
      </dgm:t>
    </dgm:pt>
    <dgm:pt modelId="{B3D5D2B0-D0F2-419E-BD64-873D3F45B317}" type="pres">
      <dgm:prSet presAssocID="{7BA6F7B2-C84E-4DC9-AF7C-11E5750DB5EC}" presName="node" presStyleLbl="node1" presStyleIdx="0" presStyleCnt="8" custScaleX="156206" custScaleY="109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1CF79C-8D5A-4621-89E1-DBE7DB8A522C}" type="pres">
      <dgm:prSet presAssocID="{951CDDF8-32A0-4378-9528-C062A8F9E561}" presName="Name9" presStyleLbl="parChTrans1D2" presStyleIdx="1" presStyleCnt="8"/>
      <dgm:spPr/>
      <dgm:t>
        <a:bodyPr/>
        <a:lstStyle/>
        <a:p>
          <a:endParaRPr lang="pt-BR"/>
        </a:p>
      </dgm:t>
    </dgm:pt>
    <dgm:pt modelId="{E1396966-173D-45FB-8047-4394B4B8402A}" type="pres">
      <dgm:prSet presAssocID="{951CDDF8-32A0-4378-9528-C062A8F9E561}" presName="connTx" presStyleLbl="parChTrans1D2" presStyleIdx="1" presStyleCnt="8"/>
      <dgm:spPr/>
      <dgm:t>
        <a:bodyPr/>
        <a:lstStyle/>
        <a:p>
          <a:endParaRPr lang="pt-BR"/>
        </a:p>
      </dgm:t>
    </dgm:pt>
    <dgm:pt modelId="{14FF72C5-BD1A-450F-A56E-0F3C00FC5D2D}" type="pres">
      <dgm:prSet presAssocID="{7D4EB631-2689-4662-9C4C-21216C0DB683}" presName="node" presStyleLbl="node1" presStyleIdx="1" presStyleCnt="8" custScaleX="156206" custScaleY="109123" custRadScaleRad="152682" custRadScaleInc="528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EC0D13-29FB-4598-A867-B17DD3E882FF}" type="pres">
      <dgm:prSet presAssocID="{30D2FD72-D028-4253-AFF5-962B89DB8978}" presName="Name9" presStyleLbl="parChTrans1D2" presStyleIdx="2" presStyleCnt="8"/>
      <dgm:spPr/>
      <dgm:t>
        <a:bodyPr/>
        <a:lstStyle/>
        <a:p>
          <a:endParaRPr lang="pt-BR"/>
        </a:p>
      </dgm:t>
    </dgm:pt>
    <dgm:pt modelId="{7EA2843B-4A76-4F0C-943E-5206B49A640D}" type="pres">
      <dgm:prSet presAssocID="{30D2FD72-D028-4253-AFF5-962B89DB8978}" presName="connTx" presStyleLbl="parChTrans1D2" presStyleIdx="2" presStyleCnt="8"/>
      <dgm:spPr/>
      <dgm:t>
        <a:bodyPr/>
        <a:lstStyle/>
        <a:p>
          <a:endParaRPr lang="pt-BR"/>
        </a:p>
      </dgm:t>
    </dgm:pt>
    <dgm:pt modelId="{E342DDF6-10F7-4DDF-99D5-46B340688748}" type="pres">
      <dgm:prSet presAssocID="{82CDCE87-9F98-48DE-8D16-8F9A95B970BB}" presName="node" presStyleLbl="node1" presStyleIdx="2" presStyleCnt="8" custScaleX="156206" custScaleY="109123" custRadScaleRad="135337" custRadScaleInc="-27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3A3CDE-54F4-4539-BF12-BCF1878CDC8D}" type="pres">
      <dgm:prSet presAssocID="{C3A92CD9-3AE6-4226-8980-8FD2C4DDFB54}" presName="Name9" presStyleLbl="parChTrans1D2" presStyleIdx="3" presStyleCnt="8"/>
      <dgm:spPr/>
      <dgm:t>
        <a:bodyPr/>
        <a:lstStyle/>
        <a:p>
          <a:endParaRPr lang="pt-BR"/>
        </a:p>
      </dgm:t>
    </dgm:pt>
    <dgm:pt modelId="{3CE45099-406C-432C-812D-622CA87E594F}" type="pres">
      <dgm:prSet presAssocID="{C3A92CD9-3AE6-4226-8980-8FD2C4DDFB54}" presName="connTx" presStyleLbl="parChTrans1D2" presStyleIdx="3" presStyleCnt="8"/>
      <dgm:spPr/>
      <dgm:t>
        <a:bodyPr/>
        <a:lstStyle/>
        <a:p>
          <a:endParaRPr lang="pt-BR"/>
        </a:p>
      </dgm:t>
    </dgm:pt>
    <dgm:pt modelId="{CCDD60D6-44F7-40E8-ADDD-7C7977CCDF70}" type="pres">
      <dgm:prSet presAssocID="{5791829D-DF10-4889-808E-9F03CB7417EB}" presName="node" presStyleLbl="node1" presStyleIdx="3" presStyleCnt="8" custScaleX="156206" custScaleY="109123" custRadScaleRad="172829" custRadScaleInc="-576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34249-A192-4812-A41D-D02625CD0B46}" type="pres">
      <dgm:prSet presAssocID="{B4A89000-4FA3-4F73-9CCB-2ED5FD6CB1BD}" presName="Name9" presStyleLbl="parChTrans1D2" presStyleIdx="4" presStyleCnt="8"/>
      <dgm:spPr/>
      <dgm:t>
        <a:bodyPr/>
        <a:lstStyle/>
        <a:p>
          <a:endParaRPr lang="pt-BR"/>
        </a:p>
      </dgm:t>
    </dgm:pt>
    <dgm:pt modelId="{62AF7D4D-5ED5-4EB2-AB83-BF8505E13706}" type="pres">
      <dgm:prSet presAssocID="{B4A89000-4FA3-4F73-9CCB-2ED5FD6CB1BD}" presName="connTx" presStyleLbl="parChTrans1D2" presStyleIdx="4" presStyleCnt="8"/>
      <dgm:spPr/>
      <dgm:t>
        <a:bodyPr/>
        <a:lstStyle/>
        <a:p>
          <a:endParaRPr lang="pt-BR"/>
        </a:p>
      </dgm:t>
    </dgm:pt>
    <dgm:pt modelId="{29D26DFD-0A25-4FB7-8381-C1C6D8F60BAA}" type="pres">
      <dgm:prSet presAssocID="{06B6763A-2AEA-4E66-B184-E84689DED8F8}" presName="node" presStyleLbl="node1" presStyleIdx="4" presStyleCnt="8" custScaleX="156206" custScaleY="109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270FD1-FF24-40CE-8235-A60E4F299DC4}" type="pres">
      <dgm:prSet presAssocID="{0381573D-7C82-476F-8661-C181A507355E}" presName="Name9" presStyleLbl="parChTrans1D2" presStyleIdx="5" presStyleCnt="8"/>
      <dgm:spPr/>
      <dgm:t>
        <a:bodyPr/>
        <a:lstStyle/>
        <a:p>
          <a:endParaRPr lang="pt-BR"/>
        </a:p>
      </dgm:t>
    </dgm:pt>
    <dgm:pt modelId="{15C496CE-66CE-4228-AA5B-1417CC99E502}" type="pres">
      <dgm:prSet presAssocID="{0381573D-7C82-476F-8661-C181A507355E}" presName="connTx" presStyleLbl="parChTrans1D2" presStyleIdx="5" presStyleCnt="8"/>
      <dgm:spPr/>
      <dgm:t>
        <a:bodyPr/>
        <a:lstStyle/>
        <a:p>
          <a:endParaRPr lang="pt-BR"/>
        </a:p>
      </dgm:t>
    </dgm:pt>
    <dgm:pt modelId="{12B83063-C851-4E2A-9B37-B00A6A911D52}" type="pres">
      <dgm:prSet presAssocID="{EB9F8A0A-3BBE-4828-AB99-02EA62210CAE}" presName="node" presStyleLbl="node1" presStyleIdx="5" presStyleCnt="8" custScaleX="156206" custScaleY="109123" custRadScaleRad="167654" custRadScaleInc="526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D097-CB93-4D29-9EA9-458F5EAEED58}" type="pres">
      <dgm:prSet presAssocID="{7767975C-DCF1-4F88-BAB8-CFC6AC754F60}" presName="Name9" presStyleLbl="parChTrans1D2" presStyleIdx="6" presStyleCnt="8"/>
      <dgm:spPr/>
      <dgm:t>
        <a:bodyPr/>
        <a:lstStyle/>
        <a:p>
          <a:endParaRPr lang="pt-BR"/>
        </a:p>
      </dgm:t>
    </dgm:pt>
    <dgm:pt modelId="{9CCD1E10-657D-40E1-9658-CB11972930F2}" type="pres">
      <dgm:prSet presAssocID="{7767975C-DCF1-4F88-BAB8-CFC6AC754F60}" presName="connTx" presStyleLbl="parChTrans1D2" presStyleIdx="6" presStyleCnt="8"/>
      <dgm:spPr/>
      <dgm:t>
        <a:bodyPr/>
        <a:lstStyle/>
        <a:p>
          <a:endParaRPr lang="pt-BR"/>
        </a:p>
      </dgm:t>
    </dgm:pt>
    <dgm:pt modelId="{24C9FD19-6957-4EC4-80BC-DFA6E2A187D9}" type="pres">
      <dgm:prSet presAssocID="{12258466-74F3-490E-8EE3-2C46E1841044}" presName="node" presStyleLbl="node1" presStyleIdx="6" presStyleCnt="8" custScaleX="156206" custScaleY="109123" custRadScaleRad="125470" custRadScaleInc="2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40C810-E307-4B89-A4E1-03B2404DD2BF}" type="pres">
      <dgm:prSet presAssocID="{6B82CFEF-BD1B-471E-A993-46374A67F941}" presName="Name9" presStyleLbl="parChTrans1D2" presStyleIdx="7" presStyleCnt="8"/>
      <dgm:spPr/>
      <dgm:t>
        <a:bodyPr/>
        <a:lstStyle/>
        <a:p>
          <a:endParaRPr lang="pt-BR"/>
        </a:p>
      </dgm:t>
    </dgm:pt>
    <dgm:pt modelId="{026C0ADA-2AD5-40B1-A1EF-94BDD8513A76}" type="pres">
      <dgm:prSet presAssocID="{6B82CFEF-BD1B-471E-A993-46374A67F941}" presName="connTx" presStyleLbl="parChTrans1D2" presStyleIdx="7" presStyleCnt="8"/>
      <dgm:spPr/>
      <dgm:t>
        <a:bodyPr/>
        <a:lstStyle/>
        <a:p>
          <a:endParaRPr lang="pt-BR"/>
        </a:p>
      </dgm:t>
    </dgm:pt>
    <dgm:pt modelId="{F413C48B-87CC-4328-AC7F-37A2E0C0142F}" type="pres">
      <dgm:prSet presAssocID="{BEABDDF7-6C9C-4043-B74B-B35148407694}" presName="node" presStyleLbl="node1" presStyleIdx="7" presStyleCnt="8" custScaleX="156206" custScaleY="109123" custRadScaleRad="165216" custRadScaleInc="-58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7D3709-1BBA-4FAA-BF91-F814BC930AB5}" srcId="{8C3EC932-BFDC-4C22-A9A5-8461EB6292CC}" destId="{06B6763A-2AEA-4E66-B184-E84689DED8F8}" srcOrd="4" destOrd="0" parTransId="{B4A89000-4FA3-4F73-9CCB-2ED5FD6CB1BD}" sibTransId="{A838F573-0F16-4904-8060-D81C661DF248}"/>
    <dgm:cxn modelId="{9C72ACB9-C1CC-4F26-8891-3DB4749BEE14}" type="presOf" srcId="{0381573D-7C82-476F-8661-C181A507355E}" destId="{84270FD1-FF24-40CE-8235-A60E4F299DC4}" srcOrd="0" destOrd="0" presId="urn:microsoft.com/office/officeart/2005/8/layout/radial1"/>
    <dgm:cxn modelId="{E2D66B73-6831-4331-BAB9-995635E607C1}" type="presOf" srcId="{50A9797E-CA1F-4898-B55B-823884CA72FC}" destId="{0E02451F-959E-4FEC-B3EE-49035BC22FEC}" srcOrd="1" destOrd="0" presId="urn:microsoft.com/office/officeart/2005/8/layout/radial1"/>
    <dgm:cxn modelId="{317F8EC0-24B5-4818-A128-67B7645396D7}" type="presOf" srcId="{C3A92CD9-3AE6-4226-8980-8FD2C4DDFB54}" destId="{0C3A3CDE-54F4-4539-BF12-BCF1878CDC8D}" srcOrd="0" destOrd="0" presId="urn:microsoft.com/office/officeart/2005/8/layout/radial1"/>
    <dgm:cxn modelId="{4964E40D-4E92-44AF-A16F-5B39C368E795}" srcId="{8C3EC932-BFDC-4C22-A9A5-8461EB6292CC}" destId="{EB9F8A0A-3BBE-4828-AB99-02EA62210CAE}" srcOrd="5" destOrd="0" parTransId="{0381573D-7C82-476F-8661-C181A507355E}" sibTransId="{0D8CF311-B86A-47CF-B210-BDAC66CB3C6E}"/>
    <dgm:cxn modelId="{56FA841C-169C-4498-861A-EA33AFEE1259}" type="presOf" srcId="{C3A92CD9-3AE6-4226-8980-8FD2C4DDFB54}" destId="{3CE45099-406C-432C-812D-622CA87E594F}" srcOrd="1" destOrd="0" presId="urn:microsoft.com/office/officeart/2005/8/layout/radial1"/>
    <dgm:cxn modelId="{1BA048C4-BDAB-4254-8EFB-851F9B694518}" type="presOf" srcId="{EB9F8A0A-3BBE-4828-AB99-02EA62210CAE}" destId="{12B83063-C851-4E2A-9B37-B00A6A911D52}" srcOrd="0" destOrd="0" presId="urn:microsoft.com/office/officeart/2005/8/layout/radial1"/>
    <dgm:cxn modelId="{0C3FD152-7503-44BD-A889-56EAF1039E18}" type="presOf" srcId="{5791829D-DF10-4889-808E-9F03CB7417EB}" destId="{CCDD60D6-44F7-40E8-ADDD-7C7977CCDF70}" srcOrd="0" destOrd="0" presId="urn:microsoft.com/office/officeart/2005/8/layout/radial1"/>
    <dgm:cxn modelId="{A144069C-D64A-4D24-9669-AE8AAB4046AC}" type="presOf" srcId="{82CDCE87-9F98-48DE-8D16-8F9A95B970BB}" destId="{E342DDF6-10F7-4DDF-99D5-46B340688748}" srcOrd="0" destOrd="0" presId="urn:microsoft.com/office/officeart/2005/8/layout/radial1"/>
    <dgm:cxn modelId="{BDD4DA86-BE8E-4F97-AC3E-6DC5DD194BC3}" type="presOf" srcId="{06B6763A-2AEA-4E66-B184-E84689DED8F8}" destId="{29D26DFD-0A25-4FB7-8381-C1C6D8F60BAA}" srcOrd="0" destOrd="0" presId="urn:microsoft.com/office/officeart/2005/8/layout/radial1"/>
    <dgm:cxn modelId="{61A39926-0898-4AC3-8EB1-0774BE3E424E}" srcId="{8C3EC932-BFDC-4C22-A9A5-8461EB6292CC}" destId="{7BA6F7B2-C84E-4DC9-AF7C-11E5750DB5EC}" srcOrd="0" destOrd="0" parTransId="{50A9797E-CA1F-4898-B55B-823884CA72FC}" sibTransId="{EE149278-0180-466F-BBC1-16427757D2CD}"/>
    <dgm:cxn modelId="{5243B233-B1A0-4BE8-82BA-5236CD7041B1}" type="presOf" srcId="{0381573D-7C82-476F-8661-C181A507355E}" destId="{15C496CE-66CE-4228-AA5B-1417CC99E502}" srcOrd="1" destOrd="0" presId="urn:microsoft.com/office/officeart/2005/8/layout/radial1"/>
    <dgm:cxn modelId="{5E3F9E9E-79D5-4504-8B25-54B429715D41}" srcId="{8C3EC932-BFDC-4C22-A9A5-8461EB6292CC}" destId="{BEABDDF7-6C9C-4043-B74B-B35148407694}" srcOrd="7" destOrd="0" parTransId="{6B82CFEF-BD1B-471E-A993-46374A67F941}" sibTransId="{4EB8296C-9351-4056-804F-7E2E82989376}"/>
    <dgm:cxn modelId="{DEE80938-04B7-45D4-BF47-21E54E372855}" type="presOf" srcId="{7D4EB631-2689-4662-9C4C-21216C0DB683}" destId="{14FF72C5-BD1A-450F-A56E-0F3C00FC5D2D}" srcOrd="0" destOrd="0" presId="urn:microsoft.com/office/officeart/2005/8/layout/radial1"/>
    <dgm:cxn modelId="{CCBAF2ED-14B8-469E-97AF-097016093BE7}" srcId="{8C3EC932-BFDC-4C22-A9A5-8461EB6292CC}" destId="{7D4EB631-2689-4662-9C4C-21216C0DB683}" srcOrd="1" destOrd="0" parTransId="{951CDDF8-32A0-4378-9528-C062A8F9E561}" sibTransId="{112E4B86-D378-44AA-AB3D-E83B2BBE59FF}"/>
    <dgm:cxn modelId="{41AD976F-2C43-42A2-A37B-B2FAB822E121}" type="presOf" srcId="{B4A89000-4FA3-4F73-9CCB-2ED5FD6CB1BD}" destId="{FCA34249-A192-4812-A41D-D02625CD0B46}" srcOrd="0" destOrd="0" presId="urn:microsoft.com/office/officeart/2005/8/layout/radial1"/>
    <dgm:cxn modelId="{A38188AF-9E11-436C-B16A-DC4E6A60E5C8}" type="presOf" srcId="{50A9797E-CA1F-4898-B55B-823884CA72FC}" destId="{2CAE6E72-3CA4-43E5-A4B0-4F30F41A891F}" srcOrd="0" destOrd="0" presId="urn:microsoft.com/office/officeart/2005/8/layout/radial1"/>
    <dgm:cxn modelId="{E98C9549-8322-40AA-83F1-089A2CCBEB63}" type="presOf" srcId="{30D2FD72-D028-4253-AFF5-962B89DB8978}" destId="{7EA2843B-4A76-4F0C-943E-5206B49A640D}" srcOrd="1" destOrd="0" presId="urn:microsoft.com/office/officeart/2005/8/layout/radial1"/>
    <dgm:cxn modelId="{8D97F264-9FF5-4885-A0B0-B607140746A1}" srcId="{8C3EC932-BFDC-4C22-A9A5-8461EB6292CC}" destId="{5791829D-DF10-4889-808E-9F03CB7417EB}" srcOrd="3" destOrd="0" parTransId="{C3A92CD9-3AE6-4226-8980-8FD2C4DDFB54}" sibTransId="{CA91EDCD-CEF2-4FCE-AB47-3D964B84ACF1}"/>
    <dgm:cxn modelId="{E69B51DA-32C5-4087-8E8D-DC5679B33AD7}" type="presOf" srcId="{30D2FD72-D028-4253-AFF5-962B89DB8978}" destId="{75EC0D13-29FB-4598-A867-B17DD3E882FF}" srcOrd="0" destOrd="0" presId="urn:microsoft.com/office/officeart/2005/8/layout/radial1"/>
    <dgm:cxn modelId="{788014D7-2547-4985-B68E-6C7A51B6BD67}" type="presOf" srcId="{BEABDDF7-6C9C-4043-B74B-B35148407694}" destId="{F413C48B-87CC-4328-AC7F-37A2E0C0142F}" srcOrd="0" destOrd="0" presId="urn:microsoft.com/office/officeart/2005/8/layout/radial1"/>
    <dgm:cxn modelId="{9D58970D-FFED-4182-A7E0-7D6D91384C1E}" type="presOf" srcId="{9AD157F9-5015-4131-8810-F2E545C78CDE}" destId="{2E1C205C-1F44-4B49-8BB6-21D139B60F09}" srcOrd="0" destOrd="0" presId="urn:microsoft.com/office/officeart/2005/8/layout/radial1"/>
    <dgm:cxn modelId="{07263200-FBA1-4CB3-AE50-BEA66DA86F95}" srcId="{8C3EC932-BFDC-4C22-A9A5-8461EB6292CC}" destId="{82CDCE87-9F98-48DE-8D16-8F9A95B970BB}" srcOrd="2" destOrd="0" parTransId="{30D2FD72-D028-4253-AFF5-962B89DB8978}" sibTransId="{C723705C-B8C6-44ED-BDA9-078B8BC667F3}"/>
    <dgm:cxn modelId="{72779CD4-E012-4F78-B1C4-CB0DC78BFEA8}" type="presOf" srcId="{951CDDF8-32A0-4378-9528-C062A8F9E561}" destId="{F41CF79C-8D5A-4621-89E1-DBE7DB8A522C}" srcOrd="0" destOrd="0" presId="urn:microsoft.com/office/officeart/2005/8/layout/radial1"/>
    <dgm:cxn modelId="{3C7EA9D3-844F-4B0D-821E-EE805C4CE2CC}" type="presOf" srcId="{6B82CFEF-BD1B-471E-A993-46374A67F941}" destId="{8F40C810-E307-4B89-A4E1-03B2404DD2BF}" srcOrd="0" destOrd="0" presId="urn:microsoft.com/office/officeart/2005/8/layout/radial1"/>
    <dgm:cxn modelId="{C17BE6B3-1916-4030-8195-D61D29311AA2}" type="presOf" srcId="{8C3EC932-BFDC-4C22-A9A5-8461EB6292CC}" destId="{E700859A-E3E7-4620-A9BA-A7D71B0BF413}" srcOrd="0" destOrd="0" presId="urn:microsoft.com/office/officeart/2005/8/layout/radial1"/>
    <dgm:cxn modelId="{DD24DCF0-2D45-4562-960E-C5BB9F01F858}" type="presOf" srcId="{951CDDF8-32A0-4378-9528-C062A8F9E561}" destId="{E1396966-173D-45FB-8047-4394B4B8402A}" srcOrd="1" destOrd="0" presId="urn:microsoft.com/office/officeart/2005/8/layout/radial1"/>
    <dgm:cxn modelId="{2EABE980-2273-452A-89F3-E8C0BAC3004F}" srcId="{9AD157F9-5015-4131-8810-F2E545C78CDE}" destId="{8C3EC932-BFDC-4C22-A9A5-8461EB6292CC}" srcOrd="0" destOrd="0" parTransId="{0DAA61A1-E37B-43FE-BF67-466E0CBF4BBC}" sibTransId="{5552B3A2-4C3B-4B5F-8FAF-1E912F050421}"/>
    <dgm:cxn modelId="{49C971E1-7C50-47BF-8EB7-644BFFCAF553}" type="presOf" srcId="{12258466-74F3-490E-8EE3-2C46E1841044}" destId="{24C9FD19-6957-4EC4-80BC-DFA6E2A187D9}" srcOrd="0" destOrd="0" presId="urn:microsoft.com/office/officeart/2005/8/layout/radial1"/>
    <dgm:cxn modelId="{AA7CB593-E48A-40F5-9563-4EFE71052221}" type="presOf" srcId="{7767975C-DCF1-4F88-BAB8-CFC6AC754F60}" destId="{9CCD1E10-657D-40E1-9658-CB11972930F2}" srcOrd="1" destOrd="0" presId="urn:microsoft.com/office/officeart/2005/8/layout/radial1"/>
    <dgm:cxn modelId="{193A813A-1C93-430D-87E5-AE6712448C3E}" type="presOf" srcId="{6B82CFEF-BD1B-471E-A993-46374A67F941}" destId="{026C0ADA-2AD5-40B1-A1EF-94BDD8513A76}" srcOrd="1" destOrd="0" presId="urn:microsoft.com/office/officeart/2005/8/layout/radial1"/>
    <dgm:cxn modelId="{BC408472-03E4-48A7-A8C6-F159B9DF8A1B}" srcId="{8C3EC932-BFDC-4C22-A9A5-8461EB6292CC}" destId="{12258466-74F3-490E-8EE3-2C46E1841044}" srcOrd="6" destOrd="0" parTransId="{7767975C-DCF1-4F88-BAB8-CFC6AC754F60}" sibTransId="{C82A5C30-1D81-47AD-B6ED-66AE1A56AC1F}"/>
    <dgm:cxn modelId="{33CD68B3-E998-4993-8235-5F316183EA97}" type="presOf" srcId="{7BA6F7B2-C84E-4DC9-AF7C-11E5750DB5EC}" destId="{B3D5D2B0-D0F2-419E-BD64-873D3F45B317}" srcOrd="0" destOrd="0" presId="urn:microsoft.com/office/officeart/2005/8/layout/radial1"/>
    <dgm:cxn modelId="{B138E3B3-D55B-479D-8E09-967FB4EF5704}" type="presOf" srcId="{B4A89000-4FA3-4F73-9CCB-2ED5FD6CB1BD}" destId="{62AF7D4D-5ED5-4EB2-AB83-BF8505E13706}" srcOrd="1" destOrd="0" presId="urn:microsoft.com/office/officeart/2005/8/layout/radial1"/>
    <dgm:cxn modelId="{D4C97DB8-E1F3-448E-8808-2CE1E2AC78E2}" type="presOf" srcId="{7767975C-DCF1-4F88-BAB8-CFC6AC754F60}" destId="{F805D097-CB93-4D29-9EA9-458F5EAEED58}" srcOrd="0" destOrd="0" presId="urn:microsoft.com/office/officeart/2005/8/layout/radial1"/>
    <dgm:cxn modelId="{14AB58D0-616B-4C47-87BB-D2126CBE1BBB}" type="presParOf" srcId="{2E1C205C-1F44-4B49-8BB6-21D139B60F09}" destId="{E700859A-E3E7-4620-A9BA-A7D71B0BF413}" srcOrd="0" destOrd="0" presId="urn:microsoft.com/office/officeart/2005/8/layout/radial1"/>
    <dgm:cxn modelId="{1B70B13A-44C5-4E96-8286-0A53DDB9C750}" type="presParOf" srcId="{2E1C205C-1F44-4B49-8BB6-21D139B60F09}" destId="{2CAE6E72-3CA4-43E5-A4B0-4F30F41A891F}" srcOrd="1" destOrd="0" presId="urn:microsoft.com/office/officeart/2005/8/layout/radial1"/>
    <dgm:cxn modelId="{DF7DE7FC-7589-4BFF-9280-9A5A7A50220C}" type="presParOf" srcId="{2CAE6E72-3CA4-43E5-A4B0-4F30F41A891F}" destId="{0E02451F-959E-4FEC-B3EE-49035BC22FEC}" srcOrd="0" destOrd="0" presId="urn:microsoft.com/office/officeart/2005/8/layout/radial1"/>
    <dgm:cxn modelId="{6BAADE3C-FBBB-4F64-839C-445B8D8604E8}" type="presParOf" srcId="{2E1C205C-1F44-4B49-8BB6-21D139B60F09}" destId="{B3D5D2B0-D0F2-419E-BD64-873D3F45B317}" srcOrd="2" destOrd="0" presId="urn:microsoft.com/office/officeart/2005/8/layout/radial1"/>
    <dgm:cxn modelId="{786041C6-02C4-43CD-9791-2E9AD9B30DCE}" type="presParOf" srcId="{2E1C205C-1F44-4B49-8BB6-21D139B60F09}" destId="{F41CF79C-8D5A-4621-89E1-DBE7DB8A522C}" srcOrd="3" destOrd="0" presId="urn:microsoft.com/office/officeart/2005/8/layout/radial1"/>
    <dgm:cxn modelId="{0EDDBBCC-10DB-4170-927D-128FD78191B0}" type="presParOf" srcId="{F41CF79C-8D5A-4621-89E1-DBE7DB8A522C}" destId="{E1396966-173D-45FB-8047-4394B4B8402A}" srcOrd="0" destOrd="0" presId="urn:microsoft.com/office/officeart/2005/8/layout/radial1"/>
    <dgm:cxn modelId="{77BF08B0-6964-4683-912D-62C5977F21DE}" type="presParOf" srcId="{2E1C205C-1F44-4B49-8BB6-21D139B60F09}" destId="{14FF72C5-BD1A-450F-A56E-0F3C00FC5D2D}" srcOrd="4" destOrd="0" presId="urn:microsoft.com/office/officeart/2005/8/layout/radial1"/>
    <dgm:cxn modelId="{64BE7243-8444-4B72-8FB4-ADFB5DE59CA8}" type="presParOf" srcId="{2E1C205C-1F44-4B49-8BB6-21D139B60F09}" destId="{75EC0D13-29FB-4598-A867-B17DD3E882FF}" srcOrd="5" destOrd="0" presId="urn:microsoft.com/office/officeart/2005/8/layout/radial1"/>
    <dgm:cxn modelId="{D5E29D83-3A5A-45AF-A1FB-9626D6BEEAD5}" type="presParOf" srcId="{75EC0D13-29FB-4598-A867-B17DD3E882FF}" destId="{7EA2843B-4A76-4F0C-943E-5206B49A640D}" srcOrd="0" destOrd="0" presId="urn:microsoft.com/office/officeart/2005/8/layout/radial1"/>
    <dgm:cxn modelId="{85280DA0-59CA-4FE6-A34E-E9D0DAB1C014}" type="presParOf" srcId="{2E1C205C-1F44-4B49-8BB6-21D139B60F09}" destId="{E342DDF6-10F7-4DDF-99D5-46B340688748}" srcOrd="6" destOrd="0" presId="urn:microsoft.com/office/officeart/2005/8/layout/radial1"/>
    <dgm:cxn modelId="{4D49B382-3851-4102-B57A-D6FE546B3B85}" type="presParOf" srcId="{2E1C205C-1F44-4B49-8BB6-21D139B60F09}" destId="{0C3A3CDE-54F4-4539-BF12-BCF1878CDC8D}" srcOrd="7" destOrd="0" presId="urn:microsoft.com/office/officeart/2005/8/layout/radial1"/>
    <dgm:cxn modelId="{9ECA8633-E374-46FE-8A2B-586FDF09C296}" type="presParOf" srcId="{0C3A3CDE-54F4-4539-BF12-BCF1878CDC8D}" destId="{3CE45099-406C-432C-812D-622CA87E594F}" srcOrd="0" destOrd="0" presId="urn:microsoft.com/office/officeart/2005/8/layout/radial1"/>
    <dgm:cxn modelId="{3369186E-5FB1-4675-8F8B-A12D7530EDD2}" type="presParOf" srcId="{2E1C205C-1F44-4B49-8BB6-21D139B60F09}" destId="{CCDD60D6-44F7-40E8-ADDD-7C7977CCDF70}" srcOrd="8" destOrd="0" presId="urn:microsoft.com/office/officeart/2005/8/layout/radial1"/>
    <dgm:cxn modelId="{8B3BF53D-8E1D-4D89-9739-9B08A362E3E0}" type="presParOf" srcId="{2E1C205C-1F44-4B49-8BB6-21D139B60F09}" destId="{FCA34249-A192-4812-A41D-D02625CD0B46}" srcOrd="9" destOrd="0" presId="urn:microsoft.com/office/officeart/2005/8/layout/radial1"/>
    <dgm:cxn modelId="{26557AAC-91BA-462A-BE62-E3E8817C3C70}" type="presParOf" srcId="{FCA34249-A192-4812-A41D-D02625CD0B46}" destId="{62AF7D4D-5ED5-4EB2-AB83-BF8505E13706}" srcOrd="0" destOrd="0" presId="urn:microsoft.com/office/officeart/2005/8/layout/radial1"/>
    <dgm:cxn modelId="{413FCC70-FBED-48CB-A281-77A85918B592}" type="presParOf" srcId="{2E1C205C-1F44-4B49-8BB6-21D139B60F09}" destId="{29D26DFD-0A25-4FB7-8381-C1C6D8F60BAA}" srcOrd="10" destOrd="0" presId="urn:microsoft.com/office/officeart/2005/8/layout/radial1"/>
    <dgm:cxn modelId="{D752764E-1F77-4113-862D-FBD1AA51B824}" type="presParOf" srcId="{2E1C205C-1F44-4B49-8BB6-21D139B60F09}" destId="{84270FD1-FF24-40CE-8235-A60E4F299DC4}" srcOrd="11" destOrd="0" presId="urn:microsoft.com/office/officeart/2005/8/layout/radial1"/>
    <dgm:cxn modelId="{9F9AB815-163C-4654-8975-788E5B8AA76E}" type="presParOf" srcId="{84270FD1-FF24-40CE-8235-A60E4F299DC4}" destId="{15C496CE-66CE-4228-AA5B-1417CC99E502}" srcOrd="0" destOrd="0" presId="urn:microsoft.com/office/officeart/2005/8/layout/radial1"/>
    <dgm:cxn modelId="{3FB0B3EB-D493-4542-A562-6533CCE1D6CB}" type="presParOf" srcId="{2E1C205C-1F44-4B49-8BB6-21D139B60F09}" destId="{12B83063-C851-4E2A-9B37-B00A6A911D52}" srcOrd="12" destOrd="0" presId="urn:microsoft.com/office/officeart/2005/8/layout/radial1"/>
    <dgm:cxn modelId="{31EB6DEE-3BBE-4CE1-949B-63556D237167}" type="presParOf" srcId="{2E1C205C-1F44-4B49-8BB6-21D139B60F09}" destId="{F805D097-CB93-4D29-9EA9-458F5EAEED58}" srcOrd="13" destOrd="0" presId="urn:microsoft.com/office/officeart/2005/8/layout/radial1"/>
    <dgm:cxn modelId="{A2BA4F87-442E-440E-95C5-47DEF577D429}" type="presParOf" srcId="{F805D097-CB93-4D29-9EA9-458F5EAEED58}" destId="{9CCD1E10-657D-40E1-9658-CB11972930F2}" srcOrd="0" destOrd="0" presId="urn:microsoft.com/office/officeart/2005/8/layout/radial1"/>
    <dgm:cxn modelId="{6BB2EAF0-40F8-454A-8E11-94244503AB44}" type="presParOf" srcId="{2E1C205C-1F44-4B49-8BB6-21D139B60F09}" destId="{24C9FD19-6957-4EC4-80BC-DFA6E2A187D9}" srcOrd="14" destOrd="0" presId="urn:microsoft.com/office/officeart/2005/8/layout/radial1"/>
    <dgm:cxn modelId="{29649948-4D62-4730-B529-CC75143A766B}" type="presParOf" srcId="{2E1C205C-1F44-4B49-8BB6-21D139B60F09}" destId="{8F40C810-E307-4B89-A4E1-03B2404DD2BF}" srcOrd="15" destOrd="0" presId="urn:microsoft.com/office/officeart/2005/8/layout/radial1"/>
    <dgm:cxn modelId="{D6571C15-0A90-4786-9B0A-B8FBC1662D9F}" type="presParOf" srcId="{8F40C810-E307-4B89-A4E1-03B2404DD2BF}" destId="{026C0ADA-2AD5-40B1-A1EF-94BDD8513A76}" srcOrd="0" destOrd="0" presId="urn:microsoft.com/office/officeart/2005/8/layout/radial1"/>
    <dgm:cxn modelId="{D5571A16-7B4D-40AB-AD81-C33501BA9986}" type="presParOf" srcId="{2E1C205C-1F44-4B49-8BB6-21D139B60F09}" destId="{F413C48B-87CC-4328-AC7F-37A2E0C0142F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4246-AB05-43BF-8377-E1EFB7958D19}">
      <dsp:nvSpPr>
        <dsp:cNvPr id="0" name=""/>
        <dsp:cNvSpPr/>
      </dsp:nvSpPr>
      <dsp:spPr>
        <a:xfrm>
          <a:off x="2371667" y="0"/>
          <a:ext cx="2190131" cy="219013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Fiscais</a:t>
          </a:r>
          <a:endParaRPr lang="pt-BR" sz="2800" kern="1200" dirty="0"/>
        </a:p>
      </dsp:txBody>
      <dsp:txXfrm>
        <a:off x="2624375" y="294825"/>
        <a:ext cx="1684716" cy="694945"/>
      </dsp:txXfrm>
    </dsp:sp>
    <dsp:sp modelId="{C3937BDC-F6E4-4CB3-B52E-6100EB4FDA5F}">
      <dsp:nvSpPr>
        <dsp:cNvPr id="0" name=""/>
        <dsp:cNvSpPr/>
      </dsp:nvSpPr>
      <dsp:spPr>
        <a:xfrm>
          <a:off x="1473073" y="1010830"/>
          <a:ext cx="5399989" cy="21901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Financeiros</a:t>
          </a:r>
          <a:endParaRPr lang="pt-BR" sz="3200" kern="1200" dirty="0"/>
        </a:p>
      </dsp:txBody>
      <dsp:txXfrm>
        <a:off x="4380760" y="1263537"/>
        <a:ext cx="2076918" cy="1684716"/>
      </dsp:txXfrm>
    </dsp:sp>
    <dsp:sp modelId="{60249C95-A090-4F73-818B-47A5CE53E631}">
      <dsp:nvSpPr>
        <dsp:cNvPr id="0" name=""/>
        <dsp:cNvSpPr/>
      </dsp:nvSpPr>
      <dsp:spPr>
        <a:xfrm>
          <a:off x="1296137" y="2021660"/>
          <a:ext cx="2190131" cy="21901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700" kern="1200" dirty="0" smtClean="0"/>
            <a:t>Outros</a:t>
          </a:r>
          <a:endParaRPr lang="pt-BR" sz="4700" kern="1200" dirty="0"/>
        </a:p>
      </dsp:txBody>
      <dsp:txXfrm>
        <a:off x="1548845" y="3222020"/>
        <a:ext cx="1684716" cy="694945"/>
      </dsp:txXfrm>
    </dsp:sp>
    <dsp:sp modelId="{65AF9C28-6DD8-40D1-9998-7C4AEB3D9738}">
      <dsp:nvSpPr>
        <dsp:cNvPr id="0" name=""/>
        <dsp:cNvSpPr/>
      </dsp:nvSpPr>
      <dsp:spPr>
        <a:xfrm>
          <a:off x="-464350" y="1025898"/>
          <a:ext cx="5399989" cy="2159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Orçamentários</a:t>
          </a:r>
          <a:endParaRPr lang="pt-BR" sz="2400" kern="1200" dirty="0"/>
        </a:p>
      </dsp:txBody>
      <dsp:txXfrm>
        <a:off x="-48966" y="1275128"/>
        <a:ext cx="2076918" cy="16615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0859A-E3E7-4620-A9BA-A7D71B0BF413}">
      <dsp:nvSpPr>
        <dsp:cNvPr id="0" name=""/>
        <dsp:cNvSpPr/>
      </dsp:nvSpPr>
      <dsp:spPr>
        <a:xfrm>
          <a:off x="3779968" y="1950572"/>
          <a:ext cx="1513070" cy="11530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TCSIC</a:t>
          </a:r>
          <a:endParaRPr lang="pt-BR" sz="3500" b="1" kern="1200" dirty="0"/>
        </a:p>
      </dsp:txBody>
      <dsp:txXfrm>
        <a:off x="4001552" y="2119427"/>
        <a:ext cx="1069902" cy="815304"/>
      </dsp:txXfrm>
    </dsp:sp>
    <dsp:sp modelId="{2CAE6E72-3CA4-43E5-A4B0-4F30F41A891F}">
      <dsp:nvSpPr>
        <dsp:cNvPr id="0" name=""/>
        <dsp:cNvSpPr/>
      </dsp:nvSpPr>
      <dsp:spPr>
        <a:xfrm rot="16200000">
          <a:off x="4168337" y="1571134"/>
          <a:ext cx="736333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6333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18095" y="1563997"/>
        <a:ext cx="36816" cy="36816"/>
      </dsp:txXfrm>
    </dsp:sp>
    <dsp:sp modelId="{B3D5D2B0-D0F2-419E-BD64-873D3F45B317}">
      <dsp:nvSpPr>
        <dsp:cNvPr id="0" name=""/>
        <dsp:cNvSpPr/>
      </dsp:nvSpPr>
      <dsp:spPr>
        <a:xfrm>
          <a:off x="3649055" y="-25676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 de materiais</a:t>
          </a:r>
          <a:endParaRPr lang="pt-BR" sz="1800" b="1" kern="1200" dirty="0"/>
        </a:p>
      </dsp:txBody>
      <dsp:txXfrm>
        <a:off x="3908983" y="155905"/>
        <a:ext cx="1255041" cy="876753"/>
      </dsp:txXfrm>
    </dsp:sp>
    <dsp:sp modelId="{F41CF79C-8D5A-4621-89E1-DBE7DB8A522C}">
      <dsp:nvSpPr>
        <dsp:cNvPr id="0" name=""/>
        <dsp:cNvSpPr/>
      </dsp:nvSpPr>
      <dsp:spPr>
        <a:xfrm rot="19612922">
          <a:off x="4990158" y="1733743"/>
          <a:ext cx="149041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490415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98105" y="1707754"/>
        <a:ext cx="74520" cy="74520"/>
      </dsp:txXfrm>
    </dsp:sp>
    <dsp:sp modelId="{14FF72C5-BD1A-450F-A56E-0F3C00FC5D2D}">
      <dsp:nvSpPr>
        <dsp:cNvPr id="0" name=""/>
        <dsp:cNvSpPr/>
      </dsp:nvSpPr>
      <dsp:spPr>
        <a:xfrm>
          <a:off x="6120686" y="294780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Licitações</a:t>
          </a:r>
          <a:endParaRPr lang="pt-BR" sz="1800" b="1" kern="1200" dirty="0"/>
        </a:p>
      </dsp:txBody>
      <dsp:txXfrm>
        <a:off x="6380614" y="476361"/>
        <a:ext cx="1255041" cy="876753"/>
      </dsp:txXfrm>
    </dsp:sp>
    <dsp:sp modelId="{75EC0D13-29FB-4598-A867-B17DD3E882FF}">
      <dsp:nvSpPr>
        <dsp:cNvPr id="0" name=""/>
        <dsp:cNvSpPr/>
      </dsp:nvSpPr>
      <dsp:spPr>
        <a:xfrm rot="21562997">
          <a:off x="5292935" y="2502434"/>
          <a:ext cx="971892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971892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54584" y="2489408"/>
        <a:ext cx="48594" cy="48594"/>
      </dsp:txXfrm>
    </dsp:sp>
    <dsp:sp modelId="{E342DDF6-10F7-4DDF-99D5-46B340688748}">
      <dsp:nvSpPr>
        <dsp:cNvPr id="0" name=""/>
        <dsp:cNvSpPr/>
      </dsp:nvSpPr>
      <dsp:spPr>
        <a:xfrm>
          <a:off x="6264694" y="1878966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de contratos</a:t>
          </a:r>
          <a:endParaRPr lang="pt-BR" sz="1800" b="1" kern="1200" dirty="0"/>
        </a:p>
      </dsp:txBody>
      <dsp:txXfrm>
        <a:off x="6524622" y="2060547"/>
        <a:ext cx="1255041" cy="876753"/>
      </dsp:txXfrm>
    </dsp:sp>
    <dsp:sp modelId="{0C3A3CDE-54F4-4539-BF12-BCF1878CDC8D}">
      <dsp:nvSpPr>
        <dsp:cNvPr id="0" name=""/>
        <dsp:cNvSpPr/>
      </dsp:nvSpPr>
      <dsp:spPr>
        <a:xfrm rot="1922278">
          <a:off x="4985214" y="3355194"/>
          <a:ext cx="1785219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785219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833193" y="3321834"/>
        <a:ext cx="89260" cy="89260"/>
      </dsp:txXfrm>
    </dsp:sp>
    <dsp:sp modelId="{CCDD60D6-44F7-40E8-ADDD-7C7977CCDF70}">
      <dsp:nvSpPr>
        <dsp:cNvPr id="0" name=""/>
        <dsp:cNvSpPr/>
      </dsp:nvSpPr>
      <dsp:spPr>
        <a:xfrm>
          <a:off x="6239413" y="3694936"/>
          <a:ext cx="2257533" cy="12083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Orçamentária e Financeira</a:t>
          </a:r>
          <a:endParaRPr lang="pt-BR" sz="1800" b="1" kern="1200" dirty="0"/>
        </a:p>
      </dsp:txBody>
      <dsp:txXfrm>
        <a:off x="6570021" y="3871896"/>
        <a:ext cx="1596317" cy="854441"/>
      </dsp:txXfrm>
    </dsp:sp>
    <dsp:sp modelId="{FCA34249-A192-4812-A41D-D02625CD0B46}">
      <dsp:nvSpPr>
        <dsp:cNvPr id="0" name=""/>
        <dsp:cNvSpPr/>
      </dsp:nvSpPr>
      <dsp:spPr>
        <a:xfrm rot="5400000">
          <a:off x="4161585" y="3467234"/>
          <a:ext cx="749837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49837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17758" y="3459759"/>
        <a:ext cx="37491" cy="37491"/>
      </dsp:txXfrm>
    </dsp:sp>
    <dsp:sp modelId="{29D26DFD-0A25-4FB7-8381-C1C6D8F60BAA}">
      <dsp:nvSpPr>
        <dsp:cNvPr id="0" name=""/>
        <dsp:cNvSpPr/>
      </dsp:nvSpPr>
      <dsp:spPr>
        <a:xfrm>
          <a:off x="3411237" y="3853424"/>
          <a:ext cx="2250533" cy="12129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FF0000"/>
              </a:solidFill>
            </a:rPr>
            <a:t>Sistema Integrado de Adm. Financeira de MG</a:t>
          </a:r>
          <a:endParaRPr lang="pt-BR" sz="1800" b="1" kern="1200" dirty="0">
            <a:solidFill>
              <a:srgbClr val="FF0000"/>
            </a:solidFill>
          </a:endParaRPr>
        </a:p>
      </dsp:txBody>
      <dsp:txXfrm>
        <a:off x="3740820" y="4031050"/>
        <a:ext cx="1591367" cy="857654"/>
      </dsp:txXfrm>
    </dsp:sp>
    <dsp:sp modelId="{84270FD1-FF24-40CE-8235-A60E4F299DC4}">
      <dsp:nvSpPr>
        <dsp:cNvPr id="0" name=""/>
        <dsp:cNvSpPr/>
      </dsp:nvSpPr>
      <dsp:spPr>
        <a:xfrm rot="8810896">
          <a:off x="2326906" y="3377718"/>
          <a:ext cx="1780070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780070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172439" y="3344487"/>
        <a:ext cx="89003" cy="89003"/>
      </dsp:txXfrm>
    </dsp:sp>
    <dsp:sp modelId="{12B83063-C851-4E2A-9B37-B00A6A911D52}">
      <dsp:nvSpPr>
        <dsp:cNvPr id="0" name=""/>
        <dsp:cNvSpPr/>
      </dsp:nvSpPr>
      <dsp:spPr>
        <a:xfrm>
          <a:off x="936098" y="3679167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patrimonial</a:t>
          </a:r>
          <a:endParaRPr lang="pt-BR" sz="1800" b="1" kern="1200" dirty="0"/>
        </a:p>
      </dsp:txBody>
      <dsp:txXfrm>
        <a:off x="1196026" y="3860748"/>
        <a:ext cx="1255041" cy="876753"/>
      </dsp:txXfrm>
    </dsp:sp>
    <dsp:sp modelId="{F805D097-CB93-4D29-9EA9-458F5EAEED58}">
      <dsp:nvSpPr>
        <dsp:cNvPr id="0" name=""/>
        <dsp:cNvSpPr/>
      </dsp:nvSpPr>
      <dsp:spPr>
        <a:xfrm rot="10839920">
          <a:off x="2998885" y="2502488"/>
          <a:ext cx="781197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81197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69954" y="2494229"/>
        <a:ext cx="39059" cy="39059"/>
      </dsp:txXfrm>
    </dsp:sp>
    <dsp:sp modelId="{24C9FD19-6957-4EC4-80BC-DFA6E2A187D9}">
      <dsp:nvSpPr>
        <dsp:cNvPr id="0" name=""/>
        <dsp:cNvSpPr/>
      </dsp:nvSpPr>
      <dsp:spPr>
        <a:xfrm>
          <a:off x="1224136" y="1878961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de Pessoas</a:t>
          </a:r>
          <a:endParaRPr lang="pt-BR" sz="1800" b="1" kern="1200" dirty="0"/>
        </a:p>
      </dsp:txBody>
      <dsp:txXfrm>
        <a:off x="1484064" y="2060542"/>
        <a:ext cx="1255041" cy="876753"/>
      </dsp:txXfrm>
    </dsp:sp>
    <dsp:sp modelId="{8F40C810-E307-4B89-A4E1-03B2404DD2BF}">
      <dsp:nvSpPr>
        <dsp:cNvPr id="0" name=""/>
        <dsp:cNvSpPr/>
      </dsp:nvSpPr>
      <dsp:spPr>
        <a:xfrm rot="12710048">
          <a:off x="2357368" y="1697485"/>
          <a:ext cx="1722140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722140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175385" y="1665703"/>
        <a:ext cx="86107" cy="86107"/>
      </dsp:txXfrm>
    </dsp:sp>
    <dsp:sp modelId="{F413C48B-87CC-4328-AC7F-37A2E0C0142F}">
      <dsp:nvSpPr>
        <dsp:cNvPr id="0" name=""/>
        <dsp:cNvSpPr/>
      </dsp:nvSpPr>
      <dsp:spPr>
        <a:xfrm>
          <a:off x="936102" y="222782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Gestão de processos</a:t>
          </a:r>
        </a:p>
      </dsp:txBody>
      <dsp:txXfrm>
        <a:off x="1196030" y="404363"/>
        <a:ext cx="1255041" cy="8767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31FE5-9F5D-4FE7-954B-B661AA02C8D5}">
      <dsp:nvSpPr>
        <dsp:cNvPr id="0" name=""/>
        <dsp:cNvSpPr/>
      </dsp:nvSpPr>
      <dsp:spPr>
        <a:xfrm>
          <a:off x="0" y="0"/>
          <a:ext cx="8180451" cy="1497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Fase 1: custo primário</a:t>
          </a:r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(unidade administrativa)</a:t>
          </a:r>
          <a:endParaRPr lang="pt-BR" sz="3400" kern="1200" dirty="0"/>
        </a:p>
      </dsp:txBody>
      <dsp:txXfrm>
        <a:off x="43846" y="43846"/>
        <a:ext cx="6565044" cy="1409333"/>
      </dsp:txXfrm>
    </dsp:sp>
    <dsp:sp modelId="{B40C8A0A-E3F0-4018-80E2-316B74996817}">
      <dsp:nvSpPr>
        <dsp:cNvPr id="0" name=""/>
        <dsp:cNvSpPr/>
      </dsp:nvSpPr>
      <dsp:spPr>
        <a:xfrm>
          <a:off x="721804" y="1746529"/>
          <a:ext cx="8180451" cy="149702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Fase 2: custo do macroprocesso (1º ao 3º nível)</a:t>
          </a:r>
          <a:endParaRPr lang="pt-BR" sz="3400" kern="1200" dirty="0"/>
        </a:p>
      </dsp:txBody>
      <dsp:txXfrm>
        <a:off x="765650" y="1790375"/>
        <a:ext cx="6397888" cy="1409333"/>
      </dsp:txXfrm>
    </dsp:sp>
    <dsp:sp modelId="{7A4E0CB8-C8B9-43CD-BEFD-57DFA1BC5A19}">
      <dsp:nvSpPr>
        <dsp:cNvPr id="0" name=""/>
        <dsp:cNvSpPr/>
      </dsp:nvSpPr>
      <dsp:spPr>
        <a:xfrm>
          <a:off x="1443608" y="3493058"/>
          <a:ext cx="8180451" cy="149702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Fase 3: custo do </a:t>
          </a:r>
          <a:r>
            <a:rPr lang="pt-BR" sz="3400" kern="1200" dirty="0" err="1" smtClean="0"/>
            <a:t>microprocesso</a:t>
          </a:r>
          <a:endParaRPr lang="pt-BR" sz="3400" kern="1200" dirty="0" smtClean="0"/>
        </a:p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(a partir do 4º nível)</a:t>
          </a:r>
          <a:endParaRPr lang="pt-BR" sz="3400" kern="1200" dirty="0"/>
        </a:p>
      </dsp:txBody>
      <dsp:txXfrm>
        <a:off x="1487454" y="3536904"/>
        <a:ext cx="6397888" cy="1409333"/>
      </dsp:txXfrm>
    </dsp:sp>
    <dsp:sp modelId="{1E54A40C-52E3-4D21-800E-A9855E6714A6}">
      <dsp:nvSpPr>
        <dsp:cNvPr id="0" name=""/>
        <dsp:cNvSpPr/>
      </dsp:nvSpPr>
      <dsp:spPr>
        <a:xfrm>
          <a:off x="7207384" y="1135244"/>
          <a:ext cx="973066" cy="973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7426324" y="1135244"/>
        <a:ext cx="535186" cy="732232"/>
      </dsp:txXfrm>
    </dsp:sp>
    <dsp:sp modelId="{82C598D2-76BE-4218-9BE0-CF2658AA35E1}">
      <dsp:nvSpPr>
        <dsp:cNvPr id="0" name=""/>
        <dsp:cNvSpPr/>
      </dsp:nvSpPr>
      <dsp:spPr>
        <a:xfrm>
          <a:off x="7929189" y="2871793"/>
          <a:ext cx="973066" cy="9730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8148129" y="2871793"/>
        <a:ext cx="535186" cy="732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E58D9-4F2E-4CB6-B45B-2D3815A98482}">
      <dsp:nvSpPr>
        <dsp:cNvPr id="0" name=""/>
        <dsp:cNvSpPr/>
      </dsp:nvSpPr>
      <dsp:spPr>
        <a:xfrm>
          <a:off x="0" y="157541"/>
          <a:ext cx="4078857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/>
            <a:t>QUANTO TEM DE DOTAÇÃO ? </a:t>
          </a:r>
          <a:endParaRPr lang="pt-BR" sz="2400" kern="1200"/>
        </a:p>
      </dsp:txBody>
      <dsp:txXfrm>
        <a:off x="28100" y="185641"/>
        <a:ext cx="4022657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E275A-37BA-4078-AB61-D0A718A38A96}">
      <dsp:nvSpPr>
        <dsp:cNvPr id="0" name=""/>
        <dsp:cNvSpPr/>
      </dsp:nvSpPr>
      <dsp:spPr>
        <a:xfrm>
          <a:off x="0" y="179948"/>
          <a:ext cx="412965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smtClean="0"/>
            <a:t>QUANTO CUSTA  A AÇÃO? </a:t>
          </a:r>
          <a:endParaRPr lang="pt-BR" sz="2700" kern="1200"/>
        </a:p>
      </dsp:txBody>
      <dsp:txXfrm>
        <a:off x="31613" y="211561"/>
        <a:ext cx="4066431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DA11F-F076-4043-A6F7-22FB8A8D9CFF}">
      <dsp:nvSpPr>
        <dsp:cNvPr id="0" name=""/>
        <dsp:cNvSpPr/>
      </dsp:nvSpPr>
      <dsp:spPr>
        <a:xfrm>
          <a:off x="0" y="60290"/>
          <a:ext cx="4197946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smtClean="0"/>
            <a:t>QUANTO CUSTA  A AÇÃO? </a:t>
          </a:r>
          <a:endParaRPr lang="pt-BR" sz="2800" kern="1200"/>
        </a:p>
      </dsp:txBody>
      <dsp:txXfrm>
        <a:off x="32784" y="93074"/>
        <a:ext cx="4132378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7BC57-477E-4610-8C52-563993AE6950}">
      <dsp:nvSpPr>
        <dsp:cNvPr id="0" name=""/>
        <dsp:cNvSpPr/>
      </dsp:nvSpPr>
      <dsp:spPr>
        <a:xfrm>
          <a:off x="0" y="47924"/>
          <a:ext cx="4392762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QUANTO TEM DE DOTAÇÃO? </a:t>
          </a:r>
          <a:endParaRPr lang="pt-BR" sz="2600" kern="1200" dirty="0"/>
        </a:p>
      </dsp:txBody>
      <dsp:txXfrm>
        <a:off x="30442" y="78366"/>
        <a:ext cx="4331878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0C25B-A98E-44AD-BAC9-2DAD6B78B71A}">
      <dsp:nvSpPr>
        <dsp:cNvPr id="0" name=""/>
        <dsp:cNvSpPr/>
      </dsp:nvSpPr>
      <dsp:spPr>
        <a:xfrm rot="10800000">
          <a:off x="2015650" y="393"/>
          <a:ext cx="6579386" cy="1433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4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Implementação dos </a:t>
          </a:r>
          <a:r>
            <a:rPr lang="pt-BR" sz="2400" b="1" kern="1200" dirty="0" smtClean="0">
              <a:solidFill>
                <a:srgbClr val="FF0000"/>
              </a:solidFill>
            </a:rPr>
            <a:t>procedimentos contábeis patrimoniais</a:t>
          </a:r>
          <a:r>
            <a:rPr lang="pt-BR" sz="2400" kern="1200" dirty="0" smtClean="0"/>
            <a:t>  para gerar informação completa de custos</a:t>
          </a:r>
          <a:endParaRPr lang="pt-BR" sz="2400" kern="1200" dirty="0"/>
        </a:p>
      </dsp:txBody>
      <dsp:txXfrm rot="10800000">
        <a:off x="2374086" y="393"/>
        <a:ext cx="6220950" cy="1433744"/>
      </dsp:txXfrm>
    </dsp:sp>
    <dsp:sp modelId="{EC317C89-2064-4BD4-B20B-4555A37AA58E}">
      <dsp:nvSpPr>
        <dsp:cNvPr id="0" name=""/>
        <dsp:cNvSpPr/>
      </dsp:nvSpPr>
      <dsp:spPr>
        <a:xfrm>
          <a:off x="1298777" y="393"/>
          <a:ext cx="1433744" cy="14337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AD7EE-CD75-496A-99AC-2301194A69C7}">
      <dsp:nvSpPr>
        <dsp:cNvPr id="0" name=""/>
        <dsp:cNvSpPr/>
      </dsp:nvSpPr>
      <dsp:spPr>
        <a:xfrm rot="10800000">
          <a:off x="2015650" y="1792574"/>
          <a:ext cx="6579386" cy="14337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24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FF0000"/>
              </a:solidFill>
            </a:rPr>
            <a:t>Envolvimento</a:t>
          </a:r>
          <a:r>
            <a:rPr lang="pt-BR" sz="2400" kern="1200" dirty="0" smtClean="0"/>
            <a:t> de todas as unidades, tanto no fornecimento de dados necessários para construção do sistema quanto no momento de implementação efetiva</a:t>
          </a:r>
          <a:endParaRPr lang="pt-BR" sz="2400" kern="1200" dirty="0"/>
        </a:p>
      </dsp:txBody>
      <dsp:txXfrm rot="10800000">
        <a:off x="2374086" y="1792574"/>
        <a:ext cx="6220950" cy="1433744"/>
      </dsp:txXfrm>
    </dsp:sp>
    <dsp:sp modelId="{3F5D2827-E55A-49DC-938C-AA4FCD359579}">
      <dsp:nvSpPr>
        <dsp:cNvPr id="0" name=""/>
        <dsp:cNvSpPr/>
      </dsp:nvSpPr>
      <dsp:spPr>
        <a:xfrm>
          <a:off x="1298777" y="1792574"/>
          <a:ext cx="1433744" cy="143374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99689-F133-4E80-BBBF-17303276FE52}">
      <dsp:nvSpPr>
        <dsp:cNvPr id="0" name=""/>
        <dsp:cNvSpPr/>
      </dsp:nvSpPr>
      <dsp:spPr>
        <a:xfrm>
          <a:off x="3983128" y="2564785"/>
          <a:ext cx="1898838" cy="1898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Custo</a:t>
          </a:r>
          <a:endParaRPr lang="pt-BR" sz="4400" kern="1200" dirty="0"/>
        </a:p>
      </dsp:txBody>
      <dsp:txXfrm>
        <a:off x="4261206" y="2842863"/>
        <a:ext cx="1342682" cy="1342682"/>
      </dsp:txXfrm>
    </dsp:sp>
    <dsp:sp modelId="{E70E7EA4-E02D-4DAB-8056-4237D0D183A6}">
      <dsp:nvSpPr>
        <dsp:cNvPr id="0" name=""/>
        <dsp:cNvSpPr/>
      </dsp:nvSpPr>
      <dsp:spPr>
        <a:xfrm rot="10800000">
          <a:off x="2140773" y="3243620"/>
          <a:ext cx="1741025" cy="541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17BF8-D4CB-453A-892E-E0135A5B3AE2}">
      <dsp:nvSpPr>
        <dsp:cNvPr id="0" name=""/>
        <dsp:cNvSpPr/>
      </dsp:nvSpPr>
      <dsp:spPr>
        <a:xfrm>
          <a:off x="1238825" y="2792646"/>
          <a:ext cx="1803896" cy="14431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Salários + encargos (Folha de pagamento)</a:t>
          </a:r>
          <a:endParaRPr lang="pt-BR" sz="2000" kern="1200" dirty="0"/>
        </a:p>
      </dsp:txBody>
      <dsp:txXfrm>
        <a:off x="1281092" y="2834913"/>
        <a:ext cx="1719362" cy="1358583"/>
      </dsp:txXfrm>
    </dsp:sp>
    <dsp:sp modelId="{2298660E-9EA0-4EBB-BBEC-1E1DBCD58FE3}">
      <dsp:nvSpPr>
        <dsp:cNvPr id="0" name=""/>
        <dsp:cNvSpPr/>
      </dsp:nvSpPr>
      <dsp:spPr>
        <a:xfrm rot="13500000">
          <a:off x="2703498" y="1885083"/>
          <a:ext cx="1741025" cy="541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A2E08-5E18-4C9E-9F60-8445ACC8B0C5}">
      <dsp:nvSpPr>
        <dsp:cNvPr id="0" name=""/>
        <dsp:cNvSpPr/>
      </dsp:nvSpPr>
      <dsp:spPr>
        <a:xfrm>
          <a:off x="2056517" y="818563"/>
          <a:ext cx="1803896" cy="1443117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Materiais e insumos consumidos</a:t>
          </a:r>
          <a:endParaRPr lang="pt-BR" sz="2000" kern="1200" dirty="0"/>
        </a:p>
      </dsp:txBody>
      <dsp:txXfrm>
        <a:off x="2098784" y="860830"/>
        <a:ext cx="1719362" cy="1358583"/>
      </dsp:txXfrm>
    </dsp:sp>
    <dsp:sp modelId="{2F2A6473-D1B5-4C3B-8B6F-36FD258A3583}">
      <dsp:nvSpPr>
        <dsp:cNvPr id="0" name=""/>
        <dsp:cNvSpPr/>
      </dsp:nvSpPr>
      <dsp:spPr>
        <a:xfrm rot="16200000">
          <a:off x="4062035" y="1322358"/>
          <a:ext cx="1741025" cy="541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D53FA-1011-493B-8564-11DF2D7971D5}">
      <dsp:nvSpPr>
        <dsp:cNvPr id="0" name=""/>
        <dsp:cNvSpPr/>
      </dsp:nvSpPr>
      <dsp:spPr>
        <a:xfrm>
          <a:off x="4030599" y="872"/>
          <a:ext cx="1803896" cy="144311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Depreciação dos bens</a:t>
          </a:r>
          <a:endParaRPr lang="pt-BR" sz="2000" kern="1200" dirty="0"/>
        </a:p>
      </dsp:txBody>
      <dsp:txXfrm>
        <a:off x="4072866" y="43139"/>
        <a:ext cx="1719362" cy="1358583"/>
      </dsp:txXfrm>
    </dsp:sp>
    <dsp:sp modelId="{367980AA-3443-48A5-AB69-767AB3DF6A19}">
      <dsp:nvSpPr>
        <dsp:cNvPr id="0" name=""/>
        <dsp:cNvSpPr/>
      </dsp:nvSpPr>
      <dsp:spPr>
        <a:xfrm rot="18900000">
          <a:off x="5420572" y="1885083"/>
          <a:ext cx="1741025" cy="541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E1C16-A60D-4921-89A6-06B085BCB110}">
      <dsp:nvSpPr>
        <dsp:cNvPr id="0" name=""/>
        <dsp:cNvSpPr/>
      </dsp:nvSpPr>
      <dsp:spPr>
        <a:xfrm>
          <a:off x="6004682" y="818563"/>
          <a:ext cx="1803896" cy="1443117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Consumo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(Energia elétrica, água, </a:t>
          </a:r>
          <a:r>
            <a:rPr lang="pt-BR" sz="2000" kern="1200" dirty="0" err="1" smtClean="0"/>
            <a:t>etc</a:t>
          </a:r>
          <a:r>
            <a:rPr lang="pt-BR" sz="2000" kern="1200" smtClean="0"/>
            <a:t>)</a:t>
          </a:r>
          <a:endParaRPr lang="pt-BR" sz="2000" kern="1200" dirty="0"/>
        </a:p>
      </dsp:txBody>
      <dsp:txXfrm>
        <a:off x="6046949" y="860830"/>
        <a:ext cx="1719362" cy="1358583"/>
      </dsp:txXfrm>
    </dsp:sp>
    <dsp:sp modelId="{6926BCBD-692E-4CE0-81EB-0463900EEFCF}">
      <dsp:nvSpPr>
        <dsp:cNvPr id="0" name=""/>
        <dsp:cNvSpPr/>
      </dsp:nvSpPr>
      <dsp:spPr>
        <a:xfrm>
          <a:off x="5983296" y="3243620"/>
          <a:ext cx="1741025" cy="541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6F445-3848-4B62-BB46-5F08343CFCA4}">
      <dsp:nvSpPr>
        <dsp:cNvPr id="0" name=""/>
        <dsp:cNvSpPr/>
      </dsp:nvSpPr>
      <dsp:spPr>
        <a:xfrm>
          <a:off x="6822374" y="2792646"/>
          <a:ext cx="1803896" cy="144311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Serviços diversos de terceiros</a:t>
          </a:r>
          <a:endParaRPr lang="pt-BR" sz="2000" kern="1200" dirty="0"/>
        </a:p>
      </dsp:txBody>
      <dsp:txXfrm>
        <a:off x="6864641" y="2834913"/>
        <a:ext cx="1719362" cy="13585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7109-672B-4AC5-9846-B7FE98934D02}">
      <dsp:nvSpPr>
        <dsp:cNvPr id="0" name=""/>
        <dsp:cNvSpPr/>
      </dsp:nvSpPr>
      <dsp:spPr>
        <a:xfrm>
          <a:off x="1331151" y="323"/>
          <a:ext cx="2501772" cy="19810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Apoio da Alta Direção</a:t>
          </a:r>
          <a:endParaRPr lang="pt-BR" sz="2200" kern="1200" dirty="0"/>
        </a:p>
      </dsp:txBody>
      <dsp:txXfrm>
        <a:off x="1697527" y="290444"/>
        <a:ext cx="1769020" cy="1400831"/>
      </dsp:txXfrm>
    </dsp:sp>
    <dsp:sp modelId="{34763856-4F4A-4FF0-AC92-6E0CF93B6D09}">
      <dsp:nvSpPr>
        <dsp:cNvPr id="0" name=""/>
        <dsp:cNvSpPr/>
      </dsp:nvSpPr>
      <dsp:spPr>
        <a:xfrm>
          <a:off x="2245669" y="2075580"/>
          <a:ext cx="672737" cy="67273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334840" y="2332835"/>
        <a:ext cx="494395" cy="158227"/>
      </dsp:txXfrm>
    </dsp:sp>
    <dsp:sp modelId="{37E5C850-5B05-486B-9544-D0D08929F541}">
      <dsp:nvSpPr>
        <dsp:cNvPr id="0" name=""/>
        <dsp:cNvSpPr/>
      </dsp:nvSpPr>
      <dsp:spPr>
        <a:xfrm>
          <a:off x="1368152" y="2842824"/>
          <a:ext cx="2501772" cy="19810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Envolvimento de toda a estrutura</a:t>
          </a:r>
          <a:endParaRPr lang="pt-BR" sz="2200" kern="1200" dirty="0"/>
        </a:p>
      </dsp:txBody>
      <dsp:txXfrm>
        <a:off x="1734528" y="3132945"/>
        <a:ext cx="1769020" cy="1400831"/>
      </dsp:txXfrm>
    </dsp:sp>
    <dsp:sp modelId="{DBFAB925-BECB-44F1-8DF0-D054E843049A}">
      <dsp:nvSpPr>
        <dsp:cNvPr id="0" name=""/>
        <dsp:cNvSpPr/>
      </dsp:nvSpPr>
      <dsp:spPr>
        <a:xfrm rot="21599858">
          <a:off x="3853964" y="2088317"/>
          <a:ext cx="578222" cy="431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853964" y="2174616"/>
        <a:ext cx="448778" cy="258888"/>
      </dsp:txXfrm>
    </dsp:sp>
    <dsp:sp modelId="{5FE7D114-1260-4EB8-A91A-6541157D5B41}">
      <dsp:nvSpPr>
        <dsp:cNvPr id="0" name=""/>
        <dsp:cNvSpPr/>
      </dsp:nvSpPr>
      <dsp:spPr>
        <a:xfrm>
          <a:off x="4960910" y="1728192"/>
          <a:ext cx="3103988" cy="13675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IMPRESCINDÍVE</a:t>
          </a:r>
          <a:r>
            <a:rPr lang="pt-BR" sz="2200" kern="1200" dirty="0" smtClean="0"/>
            <a:t>L</a:t>
          </a:r>
          <a:endParaRPr lang="pt-BR" sz="2200" kern="1200" dirty="0"/>
        </a:p>
      </dsp:txBody>
      <dsp:txXfrm>
        <a:off x="5415479" y="1928460"/>
        <a:ext cx="2194850" cy="9669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0859A-E3E7-4620-A9BA-A7D71B0BF413}">
      <dsp:nvSpPr>
        <dsp:cNvPr id="0" name=""/>
        <dsp:cNvSpPr/>
      </dsp:nvSpPr>
      <dsp:spPr>
        <a:xfrm>
          <a:off x="3779968" y="1943819"/>
          <a:ext cx="1513070" cy="11530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/>
            <a:t>TCSIC</a:t>
          </a:r>
          <a:endParaRPr lang="pt-BR" sz="3500" b="1" kern="1200" dirty="0"/>
        </a:p>
      </dsp:txBody>
      <dsp:txXfrm>
        <a:off x="4001552" y="2112674"/>
        <a:ext cx="1069902" cy="815304"/>
      </dsp:txXfrm>
    </dsp:sp>
    <dsp:sp modelId="{2CAE6E72-3CA4-43E5-A4B0-4F30F41A891F}">
      <dsp:nvSpPr>
        <dsp:cNvPr id="0" name=""/>
        <dsp:cNvSpPr/>
      </dsp:nvSpPr>
      <dsp:spPr>
        <a:xfrm rot="16200000">
          <a:off x="4168337" y="1564382"/>
          <a:ext cx="736333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6333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18095" y="1557244"/>
        <a:ext cx="36816" cy="36816"/>
      </dsp:txXfrm>
    </dsp:sp>
    <dsp:sp modelId="{B3D5D2B0-D0F2-419E-BD64-873D3F45B317}">
      <dsp:nvSpPr>
        <dsp:cNvPr id="0" name=""/>
        <dsp:cNvSpPr/>
      </dsp:nvSpPr>
      <dsp:spPr>
        <a:xfrm>
          <a:off x="3649055" y="-32428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SIGMAT</a:t>
          </a:r>
          <a:endParaRPr lang="pt-BR" sz="1800" b="1" kern="1200" dirty="0"/>
        </a:p>
      </dsp:txBody>
      <dsp:txXfrm>
        <a:off x="3908983" y="149153"/>
        <a:ext cx="1255041" cy="876753"/>
      </dsp:txXfrm>
    </dsp:sp>
    <dsp:sp modelId="{F41CF79C-8D5A-4621-89E1-DBE7DB8A522C}">
      <dsp:nvSpPr>
        <dsp:cNvPr id="0" name=""/>
        <dsp:cNvSpPr/>
      </dsp:nvSpPr>
      <dsp:spPr>
        <a:xfrm rot="19612922">
          <a:off x="4990158" y="1726991"/>
          <a:ext cx="1490415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490415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98105" y="1701002"/>
        <a:ext cx="74520" cy="74520"/>
      </dsp:txXfrm>
    </dsp:sp>
    <dsp:sp modelId="{14FF72C5-BD1A-450F-A56E-0F3C00FC5D2D}">
      <dsp:nvSpPr>
        <dsp:cNvPr id="0" name=""/>
        <dsp:cNvSpPr/>
      </dsp:nvSpPr>
      <dsp:spPr>
        <a:xfrm>
          <a:off x="6120686" y="288028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SILIC</a:t>
          </a:r>
          <a:endParaRPr lang="pt-BR" sz="1800" b="1" kern="1200" dirty="0"/>
        </a:p>
      </dsp:txBody>
      <dsp:txXfrm>
        <a:off x="6380614" y="469609"/>
        <a:ext cx="1255041" cy="876753"/>
      </dsp:txXfrm>
    </dsp:sp>
    <dsp:sp modelId="{75EC0D13-29FB-4598-A867-B17DD3E882FF}">
      <dsp:nvSpPr>
        <dsp:cNvPr id="0" name=""/>
        <dsp:cNvSpPr/>
      </dsp:nvSpPr>
      <dsp:spPr>
        <a:xfrm rot="21562997">
          <a:off x="5292935" y="2495682"/>
          <a:ext cx="971892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971892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54584" y="2482656"/>
        <a:ext cx="48594" cy="48594"/>
      </dsp:txXfrm>
    </dsp:sp>
    <dsp:sp modelId="{E342DDF6-10F7-4DDF-99D5-46B340688748}">
      <dsp:nvSpPr>
        <dsp:cNvPr id="0" name=""/>
        <dsp:cNvSpPr/>
      </dsp:nvSpPr>
      <dsp:spPr>
        <a:xfrm>
          <a:off x="6264694" y="1872213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SIGECON</a:t>
          </a:r>
          <a:endParaRPr lang="pt-BR" sz="1800" b="1" kern="1200" dirty="0"/>
        </a:p>
      </dsp:txBody>
      <dsp:txXfrm>
        <a:off x="6524622" y="2053794"/>
        <a:ext cx="1255041" cy="876753"/>
      </dsp:txXfrm>
    </dsp:sp>
    <dsp:sp modelId="{0C3A3CDE-54F4-4539-BF12-BCF1878CDC8D}">
      <dsp:nvSpPr>
        <dsp:cNvPr id="0" name=""/>
        <dsp:cNvSpPr/>
      </dsp:nvSpPr>
      <dsp:spPr>
        <a:xfrm rot="1922278">
          <a:off x="4978684" y="3371183"/>
          <a:ext cx="1870957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870957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867389" y="3335680"/>
        <a:ext cx="93547" cy="93547"/>
      </dsp:txXfrm>
    </dsp:sp>
    <dsp:sp modelId="{CCDD60D6-44F7-40E8-ADDD-7C7977CCDF70}">
      <dsp:nvSpPr>
        <dsp:cNvPr id="0" name=""/>
        <dsp:cNvSpPr/>
      </dsp:nvSpPr>
      <dsp:spPr>
        <a:xfrm>
          <a:off x="6480731" y="3672407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SICOF</a:t>
          </a:r>
          <a:endParaRPr lang="pt-BR" sz="1800" b="1" kern="1200" dirty="0"/>
        </a:p>
      </dsp:txBody>
      <dsp:txXfrm>
        <a:off x="6740659" y="3853988"/>
        <a:ext cx="1255041" cy="876753"/>
      </dsp:txXfrm>
    </dsp:sp>
    <dsp:sp modelId="{FCA34249-A192-4812-A41D-D02625CD0B46}">
      <dsp:nvSpPr>
        <dsp:cNvPr id="0" name=""/>
        <dsp:cNvSpPr/>
      </dsp:nvSpPr>
      <dsp:spPr>
        <a:xfrm rot="5400000">
          <a:off x="4168337" y="3453729"/>
          <a:ext cx="736333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6333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518095" y="3446592"/>
        <a:ext cx="36816" cy="36816"/>
      </dsp:txXfrm>
    </dsp:sp>
    <dsp:sp modelId="{29D26DFD-0A25-4FB7-8381-C1C6D8F60BAA}">
      <dsp:nvSpPr>
        <dsp:cNvPr id="0" name=""/>
        <dsp:cNvSpPr/>
      </dsp:nvSpPr>
      <dsp:spPr>
        <a:xfrm>
          <a:off x="3649055" y="3833167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SIAFI-MG</a:t>
          </a:r>
          <a:endParaRPr lang="pt-BR" sz="2000" b="1" kern="1200" dirty="0">
            <a:solidFill>
              <a:srgbClr val="FF0000"/>
            </a:solidFill>
          </a:endParaRPr>
        </a:p>
      </dsp:txBody>
      <dsp:txXfrm>
        <a:off x="3908983" y="4014748"/>
        <a:ext cx="1255041" cy="876753"/>
      </dsp:txXfrm>
    </dsp:sp>
    <dsp:sp modelId="{84270FD1-FF24-40CE-8235-A60E4F299DC4}">
      <dsp:nvSpPr>
        <dsp:cNvPr id="0" name=""/>
        <dsp:cNvSpPr/>
      </dsp:nvSpPr>
      <dsp:spPr>
        <a:xfrm rot="8810896">
          <a:off x="2326906" y="3370966"/>
          <a:ext cx="1780070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780070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172439" y="3337735"/>
        <a:ext cx="89003" cy="89003"/>
      </dsp:txXfrm>
    </dsp:sp>
    <dsp:sp modelId="{12B83063-C851-4E2A-9B37-B00A6A911D52}">
      <dsp:nvSpPr>
        <dsp:cNvPr id="0" name=""/>
        <dsp:cNvSpPr/>
      </dsp:nvSpPr>
      <dsp:spPr>
        <a:xfrm>
          <a:off x="936098" y="3672415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SISPAT</a:t>
          </a:r>
          <a:endParaRPr lang="pt-BR" sz="1800" b="1" kern="1200" dirty="0"/>
        </a:p>
      </dsp:txBody>
      <dsp:txXfrm>
        <a:off x="1196026" y="3853996"/>
        <a:ext cx="1255041" cy="876753"/>
      </dsp:txXfrm>
    </dsp:sp>
    <dsp:sp modelId="{F805D097-CB93-4D29-9EA9-458F5EAEED58}">
      <dsp:nvSpPr>
        <dsp:cNvPr id="0" name=""/>
        <dsp:cNvSpPr/>
      </dsp:nvSpPr>
      <dsp:spPr>
        <a:xfrm rot="10839920">
          <a:off x="2998885" y="2495735"/>
          <a:ext cx="781197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81197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369954" y="2487477"/>
        <a:ext cx="39059" cy="39059"/>
      </dsp:txXfrm>
    </dsp:sp>
    <dsp:sp modelId="{24C9FD19-6957-4EC4-80BC-DFA6E2A187D9}">
      <dsp:nvSpPr>
        <dsp:cNvPr id="0" name=""/>
        <dsp:cNvSpPr/>
      </dsp:nvSpPr>
      <dsp:spPr>
        <a:xfrm>
          <a:off x="1224136" y="1872209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SIGESP</a:t>
          </a:r>
          <a:endParaRPr lang="pt-BR" sz="1800" b="1" kern="1200" dirty="0"/>
        </a:p>
      </dsp:txBody>
      <dsp:txXfrm>
        <a:off x="1484064" y="2053790"/>
        <a:ext cx="1255041" cy="876753"/>
      </dsp:txXfrm>
    </dsp:sp>
    <dsp:sp modelId="{8F40C810-E307-4B89-A4E1-03B2404DD2BF}">
      <dsp:nvSpPr>
        <dsp:cNvPr id="0" name=""/>
        <dsp:cNvSpPr/>
      </dsp:nvSpPr>
      <dsp:spPr>
        <a:xfrm rot="12710048">
          <a:off x="2357368" y="1690733"/>
          <a:ext cx="1722140" cy="22542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722140" y="1127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175385" y="1658951"/>
        <a:ext cx="86107" cy="86107"/>
      </dsp:txXfrm>
    </dsp:sp>
    <dsp:sp modelId="{F413C48B-87CC-4328-AC7F-37A2E0C0142F}">
      <dsp:nvSpPr>
        <dsp:cNvPr id="0" name=""/>
        <dsp:cNvSpPr/>
      </dsp:nvSpPr>
      <dsp:spPr>
        <a:xfrm>
          <a:off x="936102" y="216029"/>
          <a:ext cx="1774897" cy="12399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SGAP</a:t>
          </a:r>
        </a:p>
      </dsp:txBody>
      <dsp:txXfrm>
        <a:off x="1196030" y="397610"/>
        <a:ext cx="1255041" cy="876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56459822-9580-4D94-90FE-6C1F0E414052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A692285E-124C-4191-9750-B607062603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6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4A0FB713-ACD3-4119-AF4C-E82D7D69ECB0}" type="datetimeFigureOut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30" y="4715153"/>
            <a:ext cx="5439415" cy="4466987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A7C65BCA-84F3-4EE6-9E39-AC7452EAAC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28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5BCA-84F3-4EE6-9E39-AC7452EAAC6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1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5BCA-84F3-4EE6-9E39-AC7452EAAC6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23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76588" y="509588"/>
            <a:ext cx="3595687" cy="2541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96377" y="3221385"/>
            <a:ext cx="7955065" cy="30527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8" tIns="44105" rIns="88208" bIns="44105"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0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76588" y="509588"/>
            <a:ext cx="3595687" cy="2541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96377" y="3221385"/>
            <a:ext cx="7955065" cy="30527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8" tIns="44105" rIns="88208" bIns="44105"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7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176588" y="509588"/>
            <a:ext cx="3595687" cy="2541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96377" y="3221385"/>
            <a:ext cx="7955065" cy="30527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08" tIns="44105" rIns="88208" bIns="44105"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7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F43E-C5A1-40C5-910D-500034901BBB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62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D8D8-230C-4B0F-B6F7-B63EA9A5429D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78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10F1-EB2A-4BB0-8F76-58E58A174B45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19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Maio/2015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dirty="0" smtClean="0"/>
              <a:t>Geraldo Paulino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Logo_selo_fin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" y="36215"/>
            <a:ext cx="18176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 userDrawn="1"/>
        </p:nvSpPr>
        <p:spPr>
          <a:xfrm>
            <a:off x="3474492" y="27372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TCSIC – Sistema de Custos do TCEMG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569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B48F-DA43-4917-A9EF-193307DCEB4C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3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C680-8A91-495B-91F0-B5133BE3DD1A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2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EC6F-D9A7-4BCC-B8D8-F7FB84B48ACE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0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A12A-2F25-41E8-A203-F4E6E7B61309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49B43-1141-45FB-B460-91373F37FC62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5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4E83-C86D-43F8-8F0C-A0786CA7F6BD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73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94D-85F0-4DFC-8493-A865E1CB8288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93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3B75-F84D-4A32-9AEF-69A6F01D24CB}" type="datetime1">
              <a:rPr lang="pt-BR" smtClean="0"/>
              <a:pPr/>
              <a:t>01/12/2015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2FF4-1AA3-4948-B3E6-859DB92C89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15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oriacontabil@tce.mg.gov.br" TargetMode="External"/><Relationship Id="rId2" Type="http://schemas.openxmlformats.org/officeDocument/2006/relationships/hyperlink" Target="mailto:gpaulino@tce.mg.gov.b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deavor.org.br/kaize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oriacontabil@tce.mg.gov.br" TargetMode="External"/><Relationship Id="rId2" Type="http://schemas.openxmlformats.org/officeDocument/2006/relationships/hyperlink" Target="mailto:gpaulino@tce.mg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ce.mg.gov.br/index.asp?cod_secao=1L&amp;tipo=2&amp;url=Contatos_Geral.asp&amp;cod_secao_menu=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5620" y="2412479"/>
            <a:ext cx="106928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baseline="30000" dirty="0" smtClean="0">
                <a:solidFill>
                  <a:schemeClr val="tx2">
                    <a:lumMod val="75000"/>
                  </a:schemeClr>
                </a:solidFill>
              </a:rPr>
              <a:t>Sistema de informações de custos</a:t>
            </a:r>
          </a:p>
          <a:p>
            <a:pPr algn="ctr"/>
            <a:endParaRPr lang="pt-BR" sz="2400" b="1" i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t-BR" sz="2500" b="1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5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</a:p>
          <a:p>
            <a:pPr algn="ctr"/>
            <a:endParaRPr lang="pt-BR" sz="2500" b="1" i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5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Assessoria Contábil</a:t>
            </a:r>
          </a:p>
          <a:p>
            <a:pPr algn="ctr"/>
            <a:r>
              <a:rPr lang="pt-BR" sz="25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Superintendência de Controle Externo</a:t>
            </a:r>
          </a:p>
          <a:p>
            <a:pPr algn="ctr"/>
            <a:r>
              <a:rPr lang="pt-BR" sz="25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Tribunal de Contas do Estado de Minas Gerais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485" y="5895164"/>
            <a:ext cx="10692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i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500" b="1" i="1" baseline="300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gpaulino@tce.mg.gov.br</a:t>
            </a:r>
            <a:endParaRPr lang="pt-BR" sz="2500" b="1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t-BR" sz="2500" b="1" i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500" b="1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assessoriacontabil@tce.mg.gov.br</a:t>
            </a:r>
            <a:endParaRPr lang="pt-BR" sz="2500" b="1" i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8"/>
            <a:ext cx="1490907" cy="13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686250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14152" y="1544899"/>
            <a:ext cx="9865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Metodologias de custeio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84077" y="2489520"/>
            <a:ext cx="936104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Custeio direto</a:t>
            </a:r>
          </a:p>
          <a:p>
            <a:r>
              <a:rPr lang="pt-BR" sz="1800" b="1" dirty="0" smtClean="0"/>
              <a:t>	(custos fixos e variáveis diretamente alocados aos objetos de custos, sem qualquer 	tipo de rateio ou apropriação)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Custeio variável</a:t>
            </a:r>
          </a:p>
          <a:p>
            <a:r>
              <a:rPr lang="pt-BR" sz="1800" b="1" dirty="0"/>
              <a:t>	</a:t>
            </a:r>
            <a:r>
              <a:rPr lang="pt-BR" sz="1800" b="1" dirty="0" smtClean="0"/>
              <a:t>(apenas os custos variáveis são apropriados aos produtos ou serviços; os fixos são 	considerados como despesas do período)</a:t>
            </a:r>
            <a:endParaRPr lang="pt-BR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Custeio por absorção</a:t>
            </a:r>
          </a:p>
          <a:p>
            <a:r>
              <a:rPr lang="pt-BR" sz="1800" b="1" dirty="0"/>
              <a:t>	</a:t>
            </a:r>
            <a:r>
              <a:rPr lang="pt-BR" sz="1800" b="1" dirty="0" smtClean="0"/>
              <a:t>(todos os custos de produção são apropriados aos produtos ou serviços; necessidade 	de rateio dos custos indiretos)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Custeio por atividades </a:t>
            </a:r>
            <a:r>
              <a:rPr lang="pt-BR" sz="1800" b="1" dirty="0" smtClean="0"/>
              <a:t>(</a:t>
            </a:r>
            <a:r>
              <a:rPr lang="pt-BR" sz="1800" b="1" i="1" dirty="0" err="1" smtClean="0"/>
              <a:t>Activity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Based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Costing</a:t>
            </a:r>
            <a:r>
              <a:rPr lang="pt-BR" sz="1800" b="1" i="1" dirty="0" smtClean="0"/>
              <a:t> - ABC</a:t>
            </a:r>
            <a:r>
              <a:rPr lang="pt-BR" sz="1800" b="1" dirty="0" smtClean="0"/>
              <a:t>)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7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764407"/>
            <a:ext cx="9361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Custeio por atividades </a:t>
            </a:r>
            <a:r>
              <a:rPr lang="pt-BR" sz="2800" b="1" dirty="0"/>
              <a:t>(</a:t>
            </a:r>
            <a:r>
              <a:rPr lang="pt-BR" sz="2800" b="1" i="1" dirty="0" err="1"/>
              <a:t>Activity</a:t>
            </a:r>
            <a:r>
              <a:rPr lang="pt-BR" sz="2800" b="1" i="1" dirty="0"/>
              <a:t> </a:t>
            </a:r>
            <a:r>
              <a:rPr lang="pt-BR" sz="2800" b="1" i="1" dirty="0" err="1"/>
              <a:t>Based</a:t>
            </a:r>
            <a:r>
              <a:rPr lang="pt-BR" sz="2800" b="1" i="1" dirty="0"/>
              <a:t> </a:t>
            </a:r>
            <a:r>
              <a:rPr lang="pt-BR" sz="2800" b="1" i="1" dirty="0" err="1"/>
              <a:t>Costing</a:t>
            </a:r>
            <a:r>
              <a:rPr lang="pt-BR" sz="2800" b="1" i="1" dirty="0"/>
              <a:t> - ABC</a:t>
            </a:r>
            <a:r>
              <a:rPr lang="pt-BR" sz="2800" b="1" dirty="0"/>
              <a:t>)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Todas as atividades desenvolvidas geram custos e consomem recursos. </a:t>
            </a:r>
          </a:p>
          <a:p>
            <a:endParaRPr lang="pt-BR" sz="1800" dirty="0" smtClean="0"/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Relação entre atividades e objetos de custo por meio de direcionadores, que determinam quanto de cada atividade é consumida pelos objetos.</a:t>
            </a:r>
          </a:p>
          <a:p>
            <a:pPr>
              <a:buFont typeface="Arial" pitchFamily="34" charset="0"/>
              <a:buChar char="•"/>
            </a:pPr>
            <a:endParaRPr lang="pt-BR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Apuração </a:t>
            </a:r>
            <a:r>
              <a:rPr lang="pt-BR" sz="1800" dirty="0"/>
              <a:t>e </a:t>
            </a:r>
            <a:r>
              <a:rPr lang="pt-BR" sz="1800" dirty="0" smtClean="0"/>
              <a:t>eliminação de atividades </a:t>
            </a:r>
            <a:r>
              <a:rPr lang="pt-BR" sz="1800" dirty="0"/>
              <a:t>que não agregam valor </a:t>
            </a:r>
            <a:r>
              <a:rPr lang="pt-BR" sz="1800" dirty="0" smtClean="0"/>
              <a:t>aos processos </a:t>
            </a:r>
            <a:r>
              <a:rPr lang="pt-BR" sz="1800" baseline="30000" dirty="0" smtClean="0"/>
              <a:t>1</a:t>
            </a:r>
            <a:r>
              <a:rPr lang="pt-BR" sz="1800" dirty="0" smtClean="0"/>
              <a:t>.</a:t>
            </a:r>
            <a:endParaRPr lang="pt-BR" sz="1800" dirty="0"/>
          </a:p>
          <a:p>
            <a:r>
              <a:rPr lang="pt-BR" sz="1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Rateio apenas em casos excepcionais, quando for inviável o rastreamento.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6180" y="6341426"/>
            <a:ext cx="946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 smtClean="0"/>
              <a:t>1 </a:t>
            </a:r>
            <a:r>
              <a:rPr lang="pt-BR" sz="1200" dirty="0" smtClean="0"/>
              <a:t>Sobre o processo de contínua melhoria, pregado pela filosofia </a:t>
            </a:r>
            <a:r>
              <a:rPr lang="pt-BR" sz="1200" i="1" dirty="0" err="1" smtClean="0"/>
              <a:t>kaizen</a:t>
            </a:r>
            <a:r>
              <a:rPr lang="pt-BR" sz="1200" dirty="0" smtClean="0"/>
              <a:t>, sugere-se consultar: </a:t>
            </a:r>
            <a:r>
              <a:rPr lang="pt-BR" sz="1200" dirty="0" smtClean="0">
                <a:hlinkClick r:id="rId3"/>
              </a:rPr>
              <a:t>https</a:t>
            </a:r>
            <a:r>
              <a:rPr lang="pt-BR" sz="1200" dirty="0">
                <a:hlinkClick r:id="rId3"/>
              </a:rPr>
              <a:t>://endeavor.org.br/kaizen</a:t>
            </a:r>
            <a:r>
              <a:rPr lang="pt-BR" sz="1200" dirty="0" smtClean="0">
                <a:hlinkClick r:id="rId3"/>
              </a:rPr>
              <a:t>/</a:t>
            </a:r>
            <a:endParaRPr lang="pt-BR" sz="12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666180" y="5292799"/>
            <a:ext cx="936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chemeClr val="accent1">
                    <a:lumMod val="75000"/>
                  </a:schemeClr>
                </a:solidFill>
              </a:rPr>
              <a:t>“O principal papel do ABC é o de espelhar com a maior fidelidade e clareza possíveis as operações de uma empresa, de modo a comunicar às pessoas as causas e taxas de consumo de recursos em seus principais processos de negócios (</a:t>
            </a:r>
            <a:r>
              <a:rPr lang="pt-BR" sz="1800" b="1" i="1" dirty="0">
                <a:solidFill>
                  <a:schemeClr val="accent1">
                    <a:lumMod val="75000"/>
                  </a:schemeClr>
                </a:solidFill>
              </a:rPr>
              <a:t>business processes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</a:rPr>
              <a:t>).” </a:t>
            </a:r>
            <a:r>
              <a:rPr lang="pt-BR" sz="1800" baseline="30000" dirty="0"/>
              <a:t>2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6963" y="6656432"/>
            <a:ext cx="946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 smtClean="0"/>
              <a:t>2 </a:t>
            </a:r>
            <a:r>
              <a:rPr lang="pt-BR" sz="1200" dirty="0" err="1"/>
              <a:t>Nakagawa</a:t>
            </a:r>
            <a:r>
              <a:rPr lang="pt-BR" sz="1200" dirty="0"/>
              <a:t>, </a:t>
            </a:r>
            <a:r>
              <a:rPr lang="pt-BR" sz="1200" dirty="0" err="1"/>
              <a:t>Masayuki</a:t>
            </a:r>
            <a:r>
              <a:rPr lang="pt-BR" sz="1200" dirty="0"/>
              <a:t>.  ABC : custeio baseado em atividades. São Paulo: Atlas, 1994</a:t>
            </a:r>
            <a:r>
              <a:rPr lang="pt-BR" sz="1200" dirty="0" smtClean="0"/>
              <a:t>. p.67</a:t>
            </a:r>
          </a:p>
        </p:txBody>
      </p:sp>
    </p:spTree>
    <p:extLst>
      <p:ext uri="{BB962C8B-B14F-4D97-AF65-F5344CB8AC3E}">
        <p14:creationId xmlns:p14="http://schemas.microsoft.com/office/powerpoint/2010/main" val="7943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05409" y="1252378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Por que o método de custeio baseado em atividades (</a:t>
            </a:r>
            <a:r>
              <a:rPr lang="pt-BR" sz="2600" b="1" i="1" dirty="0" smtClean="0">
                <a:solidFill>
                  <a:schemeClr val="tx2">
                    <a:lumMod val="75000"/>
                  </a:schemeClr>
                </a:solidFill>
              </a:rPr>
              <a:t>ABC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) 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178354" y="2285154"/>
            <a:ext cx="10215150" cy="4391999"/>
            <a:chOff x="4992" y="390880"/>
            <a:chExt cx="10215150" cy="4391999"/>
          </a:xfrm>
        </p:grpSpPr>
        <p:sp>
          <p:nvSpPr>
            <p:cNvPr id="11" name="Retângulo 10"/>
            <p:cNvSpPr/>
            <p:nvPr/>
          </p:nvSpPr>
          <p:spPr>
            <a:xfrm>
              <a:off x="4992" y="390880"/>
              <a:ext cx="10215150" cy="3295677"/>
            </a:xfrm>
            <a:prstGeom prst="rect">
              <a:avLst/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4992" y="390880"/>
              <a:ext cx="10215150" cy="4391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indent="0" algn="just" defTabSz="9779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200" kern="1200" dirty="0" smtClean="0"/>
                <a:t> Foco sai dos produtos e vai para as atividades (a produção consome atividades);</a:t>
              </a:r>
            </a:p>
            <a:p>
              <a:pPr marL="0" lvl="1" indent="0" algn="just" defTabSz="9779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200" kern="1200" dirty="0" smtClean="0"/>
                <a:t> Busca-se eliminar atividades que não agregam valor.</a:t>
              </a:r>
            </a:p>
            <a:p>
              <a:pPr marL="0" lvl="1" indent="0" algn="just" defTabSz="9779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200" dirty="0"/>
                <a:t> </a:t>
              </a:r>
              <a:r>
                <a:rPr lang="pt-BR" sz="2200" kern="1200" dirty="0" smtClean="0"/>
                <a:t>Busca-se erradicar o uso do rateio utilizando, em seu lugar, o rastreamento.</a:t>
              </a:r>
            </a:p>
            <a:p>
              <a:pPr marL="0" lvl="1" indent="0" algn="just" defTabSz="9779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200" dirty="0"/>
                <a:t> </a:t>
              </a:r>
              <a:r>
                <a:rPr lang="pt-BR" sz="2200" dirty="0" smtClean="0"/>
                <a:t>Procura-se estabelecer a relação entre atividades e os objetos de custos, por meio de </a:t>
              </a:r>
              <a:r>
                <a:rPr lang="pt-BR" sz="2200" i="1" dirty="0" smtClean="0"/>
                <a:t>drivers</a:t>
              </a:r>
              <a:r>
                <a:rPr lang="pt-BR" sz="2200" dirty="0" smtClean="0"/>
                <a:t> que determinam quanto de cada atividade é consumida pelos objetos.</a:t>
              </a:r>
            </a:p>
            <a:p>
              <a:pPr marL="0" lvl="1" indent="0" algn="just" defTabSz="977900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pt-BR" sz="2200" kern="1200" dirty="0" smtClean="0"/>
                <a:t> Favorece o mapeamento de processos.</a:t>
              </a:r>
              <a:endParaRPr lang="pt-B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454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2888632"/>
            <a:ext cx="29523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Direcionadores de custos</a:t>
            </a:r>
          </a:p>
          <a:p>
            <a:pPr algn="ctr"/>
            <a:endParaRPr lang="pt-BR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(metodologia ABC)</a:t>
            </a:r>
            <a:endParaRPr lang="pt-BR" sz="2600" b="1" dirty="0" smtClean="0">
              <a:solidFill>
                <a:srgbClr val="FF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3906540" y="1045654"/>
            <a:ext cx="3096344" cy="5077583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pt-BR" b="0">
              <a:solidFill>
                <a:schemeClr val="tx1"/>
              </a:solidFill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4770636" y="1161359"/>
            <a:ext cx="1628775" cy="901700"/>
          </a:xfrm>
          <a:prstGeom prst="downArrowCallout">
            <a:avLst>
              <a:gd name="adj1" fmla="val 45158"/>
              <a:gd name="adj2" fmla="val 45158"/>
              <a:gd name="adj3" fmla="val 16667"/>
              <a:gd name="adj4" fmla="val 66667"/>
            </a:avLst>
          </a:prstGeom>
          <a:solidFill>
            <a:srgbClr val="000099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dirty="0">
                <a:solidFill>
                  <a:schemeClr val="bg1"/>
                </a:solidFill>
              </a:rPr>
              <a:t>Recursos</a:t>
            </a: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4770635" y="2326506"/>
            <a:ext cx="1628775" cy="901700"/>
          </a:xfrm>
          <a:prstGeom prst="downArrowCallout">
            <a:avLst>
              <a:gd name="adj1" fmla="val 45158"/>
              <a:gd name="adj2" fmla="val 45158"/>
              <a:gd name="adj3" fmla="val 16667"/>
              <a:gd name="adj4" fmla="val 66667"/>
            </a:avLst>
          </a:prstGeom>
          <a:solidFill>
            <a:srgbClr val="000099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b="0" dirty="0">
                <a:solidFill>
                  <a:schemeClr val="bg1"/>
                </a:solidFill>
              </a:rPr>
              <a:t>Direcionadores </a:t>
            </a:r>
          </a:p>
          <a:p>
            <a:pPr algn="ctr">
              <a:spcBef>
                <a:spcPct val="0"/>
              </a:spcBef>
            </a:pPr>
            <a:r>
              <a:rPr lang="pt-BR" b="0" dirty="0">
                <a:solidFill>
                  <a:schemeClr val="bg1"/>
                </a:solidFill>
              </a:rPr>
              <a:t>de custos</a:t>
            </a: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4770634" y="3334908"/>
            <a:ext cx="1628775" cy="901700"/>
          </a:xfrm>
          <a:prstGeom prst="downArrowCallout">
            <a:avLst>
              <a:gd name="adj1" fmla="val 45158"/>
              <a:gd name="adj2" fmla="val 45158"/>
              <a:gd name="adj3" fmla="val 16667"/>
              <a:gd name="adj4" fmla="val 66667"/>
            </a:avLst>
          </a:prstGeom>
          <a:solidFill>
            <a:srgbClr val="000099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dirty="0">
                <a:solidFill>
                  <a:schemeClr val="bg1"/>
                </a:solidFill>
              </a:rPr>
              <a:t>Atividades</a:t>
            </a:r>
          </a:p>
        </p:txBody>
      </p:sp>
      <p:sp>
        <p:nvSpPr>
          <p:cNvPr id="15" name="AutoShape 39"/>
          <p:cNvSpPr>
            <a:spLocks noChangeArrowheads="1"/>
          </p:cNvSpPr>
          <p:nvPr/>
        </p:nvSpPr>
        <p:spPr bwMode="auto">
          <a:xfrm>
            <a:off x="4770634" y="4323783"/>
            <a:ext cx="1628775" cy="901700"/>
          </a:xfrm>
          <a:prstGeom prst="downArrowCallout">
            <a:avLst>
              <a:gd name="adj1" fmla="val 45158"/>
              <a:gd name="adj2" fmla="val 45158"/>
              <a:gd name="adj3" fmla="val 16667"/>
              <a:gd name="adj4" fmla="val 66667"/>
            </a:avLst>
          </a:prstGeom>
          <a:solidFill>
            <a:srgbClr val="000099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b="0" dirty="0">
                <a:solidFill>
                  <a:schemeClr val="bg1"/>
                </a:solidFill>
              </a:rPr>
              <a:t>Direcionadores </a:t>
            </a:r>
          </a:p>
          <a:p>
            <a:pPr algn="ctr">
              <a:spcBef>
                <a:spcPct val="0"/>
              </a:spcBef>
            </a:pPr>
            <a:r>
              <a:rPr lang="pt-BR" b="0" dirty="0">
                <a:solidFill>
                  <a:schemeClr val="bg1"/>
                </a:solidFill>
              </a:rPr>
              <a:t>de custos</a:t>
            </a: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4770634" y="5238303"/>
            <a:ext cx="1628775" cy="600075"/>
          </a:xfrm>
          <a:prstGeom prst="rect">
            <a:avLst/>
          </a:prstGeom>
          <a:solidFill>
            <a:srgbClr val="000099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pt-BR" dirty="0">
                <a:solidFill>
                  <a:schemeClr val="bg1"/>
                </a:solidFill>
              </a:rPr>
              <a:t>Objetos </a:t>
            </a:r>
          </a:p>
          <a:p>
            <a:pPr algn="ctr">
              <a:spcBef>
                <a:spcPct val="0"/>
              </a:spcBef>
            </a:pPr>
            <a:r>
              <a:rPr lang="pt-BR" dirty="0">
                <a:solidFill>
                  <a:schemeClr val="bg1"/>
                </a:solidFill>
              </a:rPr>
              <a:t>de custos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7290916" y="1961675"/>
            <a:ext cx="3096345" cy="13792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84138" tIns="42862" rIns="84138" bIns="42862">
            <a:spAutoFit/>
          </a:bodyPr>
          <a:lstStyle/>
          <a:p>
            <a:pPr algn="just" defTabSz="701675">
              <a:spcBef>
                <a:spcPct val="0"/>
              </a:spcBef>
            </a:pPr>
            <a:r>
              <a:rPr lang="pt-BR" sz="14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Direcionadores de custo de 1o. estágio</a:t>
            </a:r>
            <a:r>
              <a:rPr lang="pt-BR" sz="1400" b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quanto de recursos foram consumidos </a:t>
            </a:r>
            <a:r>
              <a:rPr lang="pt-BR" sz="1400" b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pelas 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atividades</a:t>
            </a:r>
          </a:p>
          <a:p>
            <a:pPr algn="just" defTabSz="701675">
              <a:spcBef>
                <a:spcPct val="0"/>
              </a:spcBef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defTabSz="701675">
              <a:spcBef>
                <a:spcPct val="0"/>
              </a:spcBef>
            </a:pP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1400" b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M</a:t>
            </a:r>
            <a:r>
              <a:rPr lang="pt-BR" sz="1400" b="0" baseline="30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por unidade, apontamento de horas).</a:t>
            </a:r>
            <a:endParaRPr lang="pt-BR" sz="1400" b="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44"/>
          <p:cNvSpPr>
            <a:spLocks noChangeArrowheads="1"/>
          </p:cNvSpPr>
          <p:nvPr/>
        </p:nvSpPr>
        <p:spPr bwMode="auto">
          <a:xfrm>
            <a:off x="7362924" y="3951230"/>
            <a:ext cx="3024337" cy="13792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84138" tIns="42862" rIns="84138" bIns="42862">
            <a:spAutoFit/>
          </a:bodyPr>
          <a:lstStyle/>
          <a:p>
            <a:pPr algn="just" defTabSz="701675">
              <a:spcBef>
                <a:spcPct val="0"/>
              </a:spcBef>
            </a:pPr>
            <a:r>
              <a:rPr lang="pt-BR" sz="1400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Direcionadores de custo de 2o. Estágio</a:t>
            </a:r>
            <a:r>
              <a:rPr lang="pt-BR" sz="1400" b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quanto de atividades foi consumido pelos </a:t>
            </a:r>
            <a:r>
              <a:rPr lang="pt-BR" sz="1400" b="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objetos de 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custo</a:t>
            </a:r>
          </a:p>
          <a:p>
            <a:pPr algn="just" defTabSz="701675">
              <a:spcBef>
                <a:spcPct val="0"/>
              </a:spcBef>
            </a:pPr>
            <a:endParaRPr lang="pt-BR" sz="1400" b="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defTabSz="701675">
              <a:spcBef>
                <a:spcPct val="0"/>
              </a:spcBef>
            </a:pP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pt-BR" sz="1400" b="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</a:t>
            </a:r>
            <a:r>
              <a:rPr lang="pt-BR" sz="14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apropriação direta de atividade, distribuição de atividade).</a:t>
            </a:r>
            <a:endParaRPr lang="pt-BR" sz="1400" b="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164630" y="6516935"/>
            <a:ext cx="7290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Sistema de Custos do Banco Central do Brasil  (adaptado pelo autor)</a:t>
            </a:r>
            <a:endParaRPr lang="pt-BR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908423"/>
            <a:ext cx="936104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Custos indiretos no </a:t>
            </a:r>
            <a:r>
              <a:rPr lang="pt-BR" sz="2600" b="1" i="1" dirty="0" smtClean="0">
                <a:solidFill>
                  <a:schemeClr val="tx2">
                    <a:lumMod val="75000"/>
                  </a:schemeClr>
                </a:solidFill>
              </a:rPr>
              <a:t>ABC</a:t>
            </a:r>
            <a:endParaRPr lang="pt-BR" sz="2600" b="1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sz="1800" dirty="0" smtClean="0"/>
              <a:t>As </a:t>
            </a:r>
            <a:r>
              <a:rPr lang="pt-BR" sz="1800" dirty="0"/>
              <a:t>cotas de distribuição de custos indiretos, </a:t>
            </a:r>
            <a:r>
              <a:rPr lang="pt-BR" sz="1800" b="1" dirty="0" smtClean="0">
                <a:solidFill>
                  <a:srgbClr val="FF0000"/>
                </a:solidFill>
              </a:rPr>
              <a:t>não sendo possível o rastreamento</a:t>
            </a:r>
            <a:r>
              <a:rPr lang="pt-BR" sz="1800" dirty="0" smtClean="0"/>
              <a:t>, </a:t>
            </a:r>
            <a:r>
              <a:rPr lang="pt-BR" sz="1800" dirty="0"/>
              <a:t>podem ser </a:t>
            </a:r>
            <a:r>
              <a:rPr lang="pt-BR" sz="1800" dirty="0" smtClean="0"/>
              <a:t>selecionadas, </a:t>
            </a:r>
            <a:r>
              <a:rPr lang="pt-BR" sz="1800" dirty="0"/>
              <a:t>de acordo com as características do objeto de custo, entre as seguintes: </a:t>
            </a:r>
            <a:endParaRPr lang="pt-BR" sz="1800" dirty="0" smtClean="0"/>
          </a:p>
          <a:p>
            <a:pPr>
              <a:lnSpc>
                <a:spcPct val="150000"/>
              </a:lnSpc>
            </a:pPr>
            <a:endParaRPr lang="pt-BR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/>
              <a:t> </a:t>
            </a:r>
            <a:r>
              <a:rPr lang="pt-BR" sz="1800" dirty="0" smtClean="0"/>
              <a:t>área </a:t>
            </a:r>
            <a:r>
              <a:rPr lang="pt-BR" sz="1800" dirty="0"/>
              <a:t>ocupada; </a:t>
            </a:r>
            <a:endParaRPr lang="pt-BR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 volume </a:t>
            </a:r>
            <a:r>
              <a:rPr lang="pt-BR" sz="1800" dirty="0"/>
              <a:t>ocupado em depósitos; </a:t>
            </a:r>
            <a:endParaRPr lang="pt-BR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/>
              <a:t> </a:t>
            </a:r>
            <a:r>
              <a:rPr lang="pt-BR" sz="1800" dirty="0" smtClean="0"/>
              <a:t>quantidade </a:t>
            </a:r>
            <a:r>
              <a:rPr lang="pt-BR" sz="1800" dirty="0"/>
              <a:t>de ordens de compra emitida para fornecedores; </a:t>
            </a:r>
            <a:endParaRPr lang="pt-BR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/>
              <a:t> </a:t>
            </a:r>
            <a:r>
              <a:rPr lang="pt-BR" sz="1800" dirty="0" smtClean="0"/>
              <a:t>consumo </a:t>
            </a:r>
            <a:r>
              <a:rPr lang="pt-BR" sz="1800" dirty="0"/>
              <a:t>de energia elétrica; </a:t>
            </a:r>
            <a:endParaRPr lang="pt-BR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 número </a:t>
            </a:r>
            <a:r>
              <a:rPr lang="pt-BR" sz="1800" dirty="0"/>
              <a:t>de servidores na unidade administrativa responsável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7170" name="Picture 2" descr="D:\Users\fasilva\Pictures\Ícones apresentação\rate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2" y="3752369"/>
            <a:ext cx="22669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708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5620" y="2150765"/>
            <a:ext cx="1069289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baseline="30000" dirty="0" smtClean="0">
                <a:solidFill>
                  <a:schemeClr val="tx2">
                    <a:lumMod val="75000"/>
                  </a:schemeClr>
                </a:solidFill>
              </a:rPr>
              <a:t>O sistema de custos do TCEMG</a:t>
            </a:r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8"/>
            <a:ext cx="1490907" cy="13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686250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3420591"/>
            <a:ext cx="6558143" cy="277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788288"/>
            <a:ext cx="936104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Justificativa do Projeto TCSIC</a:t>
            </a:r>
          </a:p>
          <a:p>
            <a:endParaRPr lang="pt-BR" dirty="0" smtClean="0"/>
          </a:p>
          <a:p>
            <a:r>
              <a:rPr lang="pt-BR" sz="2000" dirty="0" smtClean="0"/>
              <a:t>Inserido </a:t>
            </a:r>
            <a:r>
              <a:rPr lang="pt-BR" sz="2000" dirty="0"/>
              <a:t>no Plano Estratégico do TCEMG, o Projeto TCSIC visa desenvolver </a:t>
            </a:r>
            <a:r>
              <a:rPr lang="pt-BR" sz="2000" dirty="0" smtClean="0"/>
              <a:t>sistema </a:t>
            </a:r>
            <a:r>
              <a:rPr lang="pt-BR" sz="2000" dirty="0"/>
              <a:t>de </a:t>
            </a:r>
            <a:r>
              <a:rPr lang="pt-BR" sz="2000" dirty="0" smtClean="0"/>
              <a:t>custos </a:t>
            </a:r>
            <a:r>
              <a:rPr lang="pt-BR" sz="2000" dirty="0"/>
              <a:t>com base no </a:t>
            </a:r>
            <a:r>
              <a:rPr lang="pt-BR" sz="2000" dirty="0" smtClean="0"/>
              <a:t>método </a:t>
            </a:r>
            <a:r>
              <a:rPr lang="pt-BR" sz="2000" dirty="0"/>
              <a:t>de Custeio </a:t>
            </a:r>
            <a:r>
              <a:rPr lang="pt-BR" sz="2000" dirty="0" smtClean="0"/>
              <a:t>Baseado </a:t>
            </a:r>
            <a:r>
              <a:rPr lang="pt-BR" sz="2000" dirty="0"/>
              <a:t>em Atividades (</a:t>
            </a:r>
            <a:r>
              <a:rPr lang="pt-BR" sz="2000" i="1" dirty="0"/>
              <a:t>ABC</a:t>
            </a:r>
            <a:r>
              <a:rPr lang="pt-BR" sz="2000" dirty="0"/>
              <a:t>) e se justifica: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pela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necessidade de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subsidiar a tomada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decisões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por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possibilitar o confronto entre os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custos e os benefícios das ações de controle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para a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sociedade;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por possibilitar auxílio ao processo de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planejamento e orçamento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 e sua execução;</a:t>
            </a:r>
          </a:p>
          <a:p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por cumprir 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determinação legal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estabelecida na LRF;</a:t>
            </a:r>
          </a:p>
          <a:p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e por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servir de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modelo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 para os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jurisdicionados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82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769686" y="2308286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Avaliação da relação </a:t>
            </a:r>
            <a:r>
              <a:rPr lang="pt-BR" sz="2600" b="1" dirty="0" smtClean="0">
                <a:solidFill>
                  <a:srgbClr val="FF0000"/>
                </a:solidFill>
              </a:rPr>
              <a:t>custo X benefício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 das ações de controle</a:t>
            </a: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946399" y="3108505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 smtClean="0"/>
              <a:t>Resolução nº 06, de 11 de novembro de 2015 – institui sistemática de identificação, avaliação e registro dos </a:t>
            </a:r>
            <a:r>
              <a:rPr lang="pt-BR" b="1" dirty="0" smtClean="0">
                <a:solidFill>
                  <a:srgbClr val="FF0000"/>
                </a:solidFill>
              </a:rPr>
              <a:t>benefícios</a:t>
            </a:r>
            <a:r>
              <a:rPr lang="pt-BR" dirty="0" smtClean="0"/>
              <a:t> das ações de controle externo.</a:t>
            </a:r>
          </a:p>
          <a:p>
            <a:pPr algn="just"/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dirty="0" smtClean="0"/>
              <a:t>Avaliação do custo X benefício - ACB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050" name="Picture 2" descr="D:\Users\fasilva\Pictures\Ícones apresentação\desempen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03" y="5199018"/>
            <a:ext cx="1749965" cy="1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7751" y="1563212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Justificativa do Projeto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TCSIC – Um exemplo</a:t>
            </a:r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692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06" y="0"/>
            <a:ext cx="547298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5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404367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A formalização do TCSIC: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06140" y="2268463"/>
            <a:ext cx="993710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nº 197/Pres./2011 - Projeto piloto Coordenadoria de Material / DA;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nº 56/Pres./2013 – Cronograma de implementação dos procedimentos contábeis patrimoniais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âmbito administrativo do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TCE-MG </a:t>
            </a:r>
            <a:r>
              <a:rPr lang="pt-BR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nº 53/Pres./2014 – grupo de trabalho: desenvolver, implantar e acompanhar o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TCSIC </a:t>
            </a:r>
            <a:r>
              <a:rPr lang="pt-BR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pt-BR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Resolução nº 27/2014 - </a:t>
            </a:r>
            <a:r>
              <a:rPr lang="pt-BR" sz="1900" b="1" u="sng" dirty="0" smtClean="0">
                <a:solidFill>
                  <a:schemeClr val="accent1">
                    <a:lumMod val="50000"/>
                  </a:schemeClr>
                </a:solidFill>
              </a:rPr>
              <a:t>Plano </a:t>
            </a:r>
            <a:r>
              <a:rPr lang="pt-BR" sz="1900" b="1" u="sng" dirty="0">
                <a:solidFill>
                  <a:schemeClr val="accent1">
                    <a:lumMod val="50000"/>
                  </a:schemeClr>
                </a:solidFill>
              </a:rPr>
              <a:t>estratégico 2015-2019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Iniciativa estratégica “Implantar sistema de custos baseado em atividades e promover sua utilização no processo decisório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pt-BR" sz="1900" dirty="0"/>
              <a:t>;</a:t>
            </a:r>
            <a:endParaRPr lang="pt-BR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Portaria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nº 53/Pres./2015 – aprimoramento e atualização do grupo de trabalho;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nº 62/Pres./2015 – Plano diretor de controle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nº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89/Pres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pt-BR" sz="19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Cronograma de </a:t>
            </a:r>
            <a:r>
              <a:rPr lang="pt-BR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implementação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 procedimentos contábeis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patrimoniais.</a:t>
            </a:r>
            <a:endParaRPr lang="pt-BR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9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5620" y="2412479"/>
            <a:ext cx="1069289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baseline="30000" dirty="0" smtClean="0">
                <a:solidFill>
                  <a:schemeClr val="tx2">
                    <a:lumMod val="75000"/>
                  </a:schemeClr>
                </a:solidFill>
              </a:rPr>
              <a:t>Contextualização</a:t>
            </a:r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8"/>
            <a:ext cx="1490907" cy="13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686250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estaoescolar.abril.com.br/img/gestao-escolar/gestao8-fun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28" y="3420591"/>
            <a:ext cx="5498276" cy="26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80402" y="7020991"/>
            <a:ext cx="1000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http://gestaoescolar.abril.com.br/aprendizagem/planeta-equilibrio-meio-ambiente-sustentabilidade-sustentavel-565862.shtml?page=1</a:t>
            </a:r>
          </a:p>
        </p:txBody>
      </p:sp>
    </p:spTree>
    <p:extLst>
      <p:ext uri="{BB962C8B-B14F-4D97-AF65-F5344CB8AC3E}">
        <p14:creationId xmlns:p14="http://schemas.microsoft.com/office/powerpoint/2010/main" val="3533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326358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TCSIC - Principais pressupostos: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06140" y="2052439"/>
            <a:ext cx="9937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Vinculação dos responsáveis-chave pelo projeto aos cargos que ocupam: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1800" dirty="0" smtClean="0">
                <a:solidFill>
                  <a:srgbClr val="0070C0"/>
                </a:solidFill>
              </a:rPr>
              <a:t>Diretoria de Orçamento, Finanças e Contabilidade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(ações estratégicas);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1800" dirty="0" smtClean="0">
                <a:solidFill>
                  <a:srgbClr val="0070C0"/>
                </a:solidFill>
              </a:rPr>
              <a:t>Coordenadoria de Contabilidade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(gerência geral);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1800" dirty="0" smtClean="0">
                <a:solidFill>
                  <a:srgbClr val="0070C0"/>
                </a:solidFill>
              </a:rPr>
              <a:t>Supervisão de Sistemas Informatizados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(gerência técnica).</a:t>
            </a:r>
          </a:p>
          <a:p>
            <a:pPr>
              <a:lnSpc>
                <a:spcPct val="150000"/>
              </a:lnSpc>
            </a:pP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Participação de atores das diversas unidades administrativas (Superintendência de Controle Externo; Controladoria Interna; Assessoria de Planejamento e Desenvolvimento Organizacional, Orçamento);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Envolvimento dos gestores de todas as unidades, no atendimento às solicitações formuladas pelo grupo de trabalho.</a:t>
            </a:r>
          </a:p>
        </p:txBody>
      </p:sp>
    </p:spTree>
    <p:extLst>
      <p:ext uri="{BB962C8B-B14F-4D97-AF65-F5344CB8AC3E}">
        <p14:creationId xmlns:p14="http://schemas.microsoft.com/office/powerpoint/2010/main" val="105887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a 11"/>
          <p:cNvGraphicFramePr/>
          <p:nvPr>
            <p:extLst/>
          </p:nvPr>
        </p:nvGraphicFramePr>
        <p:xfrm>
          <a:off x="954212" y="2052439"/>
          <a:ext cx="8964000" cy="4823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94172" y="1326358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A formalização do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TCSIC - Principais pressupostos:</a:t>
            </a:r>
          </a:p>
        </p:txBody>
      </p:sp>
    </p:spTree>
    <p:extLst>
      <p:ext uri="{BB962C8B-B14F-4D97-AF65-F5344CB8AC3E}">
        <p14:creationId xmlns:p14="http://schemas.microsoft.com/office/powerpoint/2010/main" val="3450296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326358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Projeto TCSIC - Subprojetos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1962324" y="2340471"/>
            <a:ext cx="316835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Modelagem teórica</a:t>
            </a:r>
            <a:endParaRPr lang="pt-BR" sz="3200" dirty="0"/>
          </a:p>
        </p:txBody>
      </p:sp>
      <p:sp>
        <p:nvSpPr>
          <p:cNvPr id="10" name="Elipse 9"/>
          <p:cNvSpPr/>
          <p:nvPr/>
        </p:nvSpPr>
        <p:spPr>
          <a:xfrm>
            <a:off x="4698628" y="2360137"/>
            <a:ext cx="3456384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Mapeamento de atividades</a:t>
            </a:r>
            <a:endParaRPr lang="pt-BR" sz="3200" dirty="0"/>
          </a:p>
        </p:txBody>
      </p:sp>
      <p:sp>
        <p:nvSpPr>
          <p:cNvPr id="11" name="Elipse 10"/>
          <p:cNvSpPr/>
          <p:nvPr/>
        </p:nvSpPr>
        <p:spPr>
          <a:xfrm>
            <a:off x="3382070" y="4023743"/>
            <a:ext cx="316835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Sistemas de informação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59882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82204" y="1908423"/>
            <a:ext cx="9073008" cy="5040654"/>
            <a:chOff x="882204" y="1908423"/>
            <a:chExt cx="9073008" cy="5040654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2528848266"/>
                </p:ext>
              </p:extLst>
            </p:nvPr>
          </p:nvGraphicFramePr>
          <p:xfrm>
            <a:off x="882204" y="1908423"/>
            <a:ext cx="9073008" cy="50406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Imagem 12" descr="Logo_final_TCSI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852" y="3816767"/>
              <a:ext cx="2216156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40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55341" y="1653639"/>
            <a:ext cx="9073008" cy="5040654"/>
            <a:chOff x="855341" y="1653639"/>
            <a:chExt cx="9073008" cy="5040654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2139230403"/>
                </p:ext>
              </p:extLst>
            </p:nvPr>
          </p:nvGraphicFramePr>
          <p:xfrm>
            <a:off x="855341" y="1653639"/>
            <a:ext cx="9073008" cy="50406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3" name="Imagem 12" descr="Logo_final_TCSI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7852" y="3816767"/>
              <a:ext cx="2216156" cy="12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68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Diagram group"/>
          <p:cNvGrpSpPr/>
          <p:nvPr/>
        </p:nvGrpSpPr>
        <p:grpSpPr>
          <a:xfrm>
            <a:off x="3640604" y="2612534"/>
            <a:ext cx="2347475" cy="1555386"/>
            <a:chOff x="1356246" y="0"/>
            <a:chExt cx="1814629" cy="1814629"/>
          </a:xfrm>
          <a:scene3d>
            <a:camera prst="isometricOffAxis2Left" zoom="95000"/>
            <a:lightRig rig="flat" dir="t"/>
          </a:scene3d>
        </p:grpSpPr>
        <p:grpSp>
          <p:nvGrpSpPr>
            <p:cNvPr id="12" name="Grupo 11"/>
            <p:cNvGrpSpPr/>
            <p:nvPr/>
          </p:nvGrpSpPr>
          <p:grpSpPr>
            <a:xfrm>
              <a:off x="1356246" y="0"/>
              <a:ext cx="1814629" cy="1814629"/>
              <a:chOff x="1356246" y="0"/>
              <a:chExt cx="1814629" cy="1814629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1356246" y="0"/>
                <a:ext cx="1814629" cy="18146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Elipse 4"/>
              <p:cNvSpPr/>
              <p:nvPr/>
            </p:nvSpPr>
            <p:spPr>
              <a:xfrm>
                <a:off x="1598196" y="317560"/>
                <a:ext cx="1330728" cy="8165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b="1" kern="1200" dirty="0" smtClean="0"/>
                  <a:t>Rastreamento</a:t>
                </a:r>
                <a:endParaRPr lang="pt-BR" sz="2200" b="1" kern="1200" dirty="0"/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2178348" y="2340471"/>
            <a:ext cx="1814629" cy="1814629"/>
            <a:chOff x="1356246" y="0"/>
            <a:chExt cx="1814629" cy="1814629"/>
          </a:xfrm>
          <a:scene3d>
            <a:camera prst="isometricOffAxis2Left" zoom="95000"/>
            <a:lightRig rig="flat" dir="t"/>
          </a:scene3d>
        </p:grpSpPr>
        <p:grpSp>
          <p:nvGrpSpPr>
            <p:cNvPr id="16" name="Grupo 15"/>
            <p:cNvGrpSpPr/>
            <p:nvPr/>
          </p:nvGrpSpPr>
          <p:grpSpPr>
            <a:xfrm>
              <a:off x="1356246" y="0"/>
              <a:ext cx="1814629" cy="1814629"/>
              <a:chOff x="1356246" y="0"/>
              <a:chExt cx="1814629" cy="1814629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1356246" y="0"/>
                <a:ext cx="1814629" cy="18146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8" name="Elipse 4"/>
              <p:cNvSpPr/>
              <p:nvPr/>
            </p:nvSpPr>
            <p:spPr>
              <a:xfrm>
                <a:off x="1598196" y="317560"/>
                <a:ext cx="1330728" cy="8165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/>
                  <a:t>Alocação Direta</a:t>
                </a:r>
                <a:endParaRPr lang="pt-BR" sz="2200" kern="1200" dirty="0"/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5476287" y="2677335"/>
            <a:ext cx="1814629" cy="1814629"/>
            <a:chOff x="1356246" y="0"/>
            <a:chExt cx="1814629" cy="1814629"/>
          </a:xfrm>
          <a:scene3d>
            <a:camera prst="isometricOffAxis2Left" zoom="95000"/>
            <a:lightRig rig="flat" dir="t"/>
          </a:scene3d>
        </p:grpSpPr>
        <p:grpSp>
          <p:nvGrpSpPr>
            <p:cNvPr id="20" name="Grupo 19"/>
            <p:cNvGrpSpPr/>
            <p:nvPr/>
          </p:nvGrpSpPr>
          <p:grpSpPr>
            <a:xfrm>
              <a:off x="1356246" y="0"/>
              <a:ext cx="1814629" cy="1814629"/>
              <a:chOff x="1356246" y="0"/>
              <a:chExt cx="1814629" cy="1814629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1356246" y="0"/>
                <a:ext cx="1814629" cy="181462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2" name="Elipse 4"/>
              <p:cNvSpPr/>
              <p:nvPr/>
            </p:nvSpPr>
            <p:spPr>
              <a:xfrm>
                <a:off x="1598196" y="317560"/>
                <a:ext cx="1330728" cy="81658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/>
                  <a:t>Rateio</a:t>
                </a:r>
                <a:endParaRPr lang="pt-BR" sz="2200" kern="1200" dirty="0"/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3908383" y="4714674"/>
            <a:ext cx="2347475" cy="1616105"/>
            <a:chOff x="1356246" y="0"/>
            <a:chExt cx="1814629" cy="1814629"/>
          </a:xfrm>
          <a:solidFill>
            <a:schemeClr val="accent2">
              <a:lumMod val="20000"/>
              <a:lumOff val="80000"/>
            </a:schemeClr>
          </a:solidFill>
          <a:scene3d>
            <a:camera prst="isometricOffAxis2Left" zoom="95000"/>
            <a:lightRig rig="flat" dir="t"/>
          </a:scene3d>
        </p:grpSpPr>
        <p:grpSp>
          <p:nvGrpSpPr>
            <p:cNvPr id="24" name="Grupo 23"/>
            <p:cNvGrpSpPr/>
            <p:nvPr/>
          </p:nvGrpSpPr>
          <p:grpSpPr>
            <a:xfrm>
              <a:off x="1356246" y="0"/>
              <a:ext cx="1814629" cy="1814629"/>
              <a:chOff x="1356246" y="0"/>
              <a:chExt cx="1814629" cy="1814629"/>
            </a:xfrm>
            <a:grpFill/>
          </p:grpSpPr>
          <p:sp>
            <p:nvSpPr>
              <p:cNvPr id="25" name="Elipse 24"/>
              <p:cNvSpPr/>
              <p:nvPr/>
            </p:nvSpPr>
            <p:spPr>
              <a:xfrm>
                <a:off x="1356246" y="0"/>
                <a:ext cx="1814629" cy="1814629"/>
              </a:xfrm>
              <a:prstGeom prst="ellipse">
                <a:avLst/>
              </a:prstGeom>
              <a:grp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6" name="Elipse 4"/>
              <p:cNvSpPr/>
              <p:nvPr/>
            </p:nvSpPr>
            <p:spPr>
              <a:xfrm>
                <a:off x="1598196" y="317560"/>
                <a:ext cx="1330728" cy="8165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/>
                  <a:t>Afastados</a:t>
                </a:r>
                <a:endParaRPr lang="pt-BR" sz="2200" kern="1200" dirty="0"/>
              </a:p>
            </p:txBody>
          </p:sp>
        </p:grpSp>
      </p:grpSp>
      <p:grpSp>
        <p:nvGrpSpPr>
          <p:cNvPr id="27" name="Diagram group"/>
          <p:cNvGrpSpPr/>
          <p:nvPr/>
        </p:nvGrpSpPr>
        <p:grpSpPr>
          <a:xfrm>
            <a:off x="1981288" y="4503330"/>
            <a:ext cx="2237052" cy="1814629"/>
            <a:chOff x="1356246" y="0"/>
            <a:chExt cx="1814629" cy="1814629"/>
          </a:xfrm>
          <a:solidFill>
            <a:schemeClr val="accent2">
              <a:lumMod val="20000"/>
              <a:lumOff val="80000"/>
            </a:schemeClr>
          </a:solidFill>
          <a:scene3d>
            <a:camera prst="isometricOffAxis2Left" zoom="95000"/>
            <a:lightRig rig="flat" dir="t"/>
          </a:scene3d>
        </p:grpSpPr>
        <p:grpSp>
          <p:nvGrpSpPr>
            <p:cNvPr id="28" name="Grupo 27"/>
            <p:cNvGrpSpPr/>
            <p:nvPr/>
          </p:nvGrpSpPr>
          <p:grpSpPr>
            <a:xfrm>
              <a:off x="1356246" y="0"/>
              <a:ext cx="1814629" cy="1814629"/>
              <a:chOff x="1356246" y="0"/>
              <a:chExt cx="1814629" cy="1814629"/>
            </a:xfrm>
            <a:grpFill/>
          </p:grpSpPr>
          <p:sp>
            <p:nvSpPr>
              <p:cNvPr id="29" name="Elipse 28"/>
              <p:cNvSpPr/>
              <p:nvPr/>
            </p:nvSpPr>
            <p:spPr>
              <a:xfrm>
                <a:off x="1356246" y="0"/>
                <a:ext cx="1814629" cy="1814629"/>
              </a:xfrm>
              <a:prstGeom prst="ellipse">
                <a:avLst/>
              </a:prstGeom>
              <a:grp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0" name="Elipse 4"/>
              <p:cNvSpPr/>
              <p:nvPr/>
            </p:nvSpPr>
            <p:spPr>
              <a:xfrm>
                <a:off x="1598196" y="317560"/>
                <a:ext cx="1330728" cy="8165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/>
                  <a:t>Aposentados</a:t>
                </a:r>
                <a:endParaRPr lang="pt-BR" sz="2200" kern="1200" dirty="0"/>
              </a:p>
            </p:txBody>
          </p:sp>
        </p:grpSp>
      </p:grpSp>
      <p:grpSp>
        <p:nvGrpSpPr>
          <p:cNvPr id="31" name="Diagram group"/>
          <p:cNvGrpSpPr/>
          <p:nvPr/>
        </p:nvGrpSpPr>
        <p:grpSpPr>
          <a:xfrm>
            <a:off x="6021611" y="4852731"/>
            <a:ext cx="2161342" cy="1814629"/>
            <a:chOff x="1356246" y="0"/>
            <a:chExt cx="1814629" cy="1814629"/>
          </a:xfrm>
          <a:solidFill>
            <a:schemeClr val="accent2">
              <a:lumMod val="20000"/>
              <a:lumOff val="80000"/>
            </a:schemeClr>
          </a:solidFill>
          <a:scene3d>
            <a:camera prst="isometricOffAxis2Left" zoom="95000"/>
            <a:lightRig rig="flat" dir="t"/>
          </a:scene3d>
        </p:grpSpPr>
        <p:grpSp>
          <p:nvGrpSpPr>
            <p:cNvPr id="32" name="Grupo 31"/>
            <p:cNvGrpSpPr/>
            <p:nvPr/>
          </p:nvGrpSpPr>
          <p:grpSpPr>
            <a:xfrm>
              <a:off x="1356246" y="0"/>
              <a:ext cx="1814629" cy="1814629"/>
              <a:chOff x="1356246" y="0"/>
              <a:chExt cx="1814629" cy="1814629"/>
            </a:xfrm>
            <a:grpFill/>
          </p:grpSpPr>
          <p:sp>
            <p:nvSpPr>
              <p:cNvPr id="33" name="Elipse 32"/>
              <p:cNvSpPr/>
              <p:nvPr/>
            </p:nvSpPr>
            <p:spPr>
              <a:xfrm>
                <a:off x="1356246" y="0"/>
                <a:ext cx="1814629" cy="1814629"/>
              </a:xfrm>
              <a:prstGeom prst="ellipse">
                <a:avLst/>
              </a:prstGeom>
              <a:grp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4" name="Elipse 4"/>
              <p:cNvSpPr/>
              <p:nvPr/>
            </p:nvSpPr>
            <p:spPr>
              <a:xfrm>
                <a:off x="1598196" y="317560"/>
                <a:ext cx="1330728" cy="81658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2200" kern="1200" dirty="0" smtClean="0"/>
                  <a:t>Institucional</a:t>
                </a:r>
                <a:endParaRPr lang="pt-BR" sz="2200" kern="1200" dirty="0"/>
              </a:p>
            </p:txBody>
          </p:sp>
        </p:grpSp>
      </p:grpSp>
      <p:sp>
        <p:nvSpPr>
          <p:cNvPr id="35" name="CaixaDeTexto 34"/>
          <p:cNvSpPr txBox="1"/>
          <p:nvPr/>
        </p:nvSpPr>
        <p:spPr>
          <a:xfrm>
            <a:off x="594172" y="1404367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Tipos ou módulos de alocação de custos: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7894773" y="3811478"/>
            <a:ext cx="2564495" cy="903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Apropriação de horas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05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0" y="432188"/>
            <a:ext cx="9624060" cy="1260211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solidFill>
                  <a:schemeClr val="tx2"/>
                </a:solidFill>
              </a:rPr>
              <a:t/>
            </a:r>
            <a:br>
              <a:rPr lang="pt-BR" sz="3600" dirty="0" smtClean="0">
                <a:solidFill>
                  <a:schemeClr val="tx2"/>
                </a:solidFill>
              </a:rPr>
            </a:br>
            <a:r>
              <a:rPr lang="pt-BR" sz="3600" dirty="0">
                <a:solidFill>
                  <a:schemeClr val="tx2"/>
                </a:solidFill>
              </a:rPr>
              <a:t/>
            </a:r>
            <a:br>
              <a:rPr lang="pt-BR" sz="3600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Fases do TCSIC</a:t>
            </a:r>
            <a:endParaRPr lang="pt-BR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534670" y="1764295"/>
          <a:ext cx="9624060" cy="499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2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594172" y="1404367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Mapeamento de atividades: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44" y="2143101"/>
            <a:ext cx="7848000" cy="491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084" y="180231"/>
            <a:ext cx="1583896" cy="9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1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4172" y="1404367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Estrutura do código de classificação de custos: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54070"/>
              </p:ext>
            </p:extLst>
          </p:nvPr>
        </p:nvGraphicFramePr>
        <p:xfrm>
          <a:off x="1746300" y="2526665"/>
          <a:ext cx="7848872" cy="2910148"/>
        </p:xfrm>
        <a:graphic>
          <a:graphicData uri="http://schemas.openxmlformats.org/drawingml/2006/table">
            <a:tbl>
              <a:tblPr/>
              <a:tblGrid>
                <a:gridCol w="3312786"/>
                <a:gridCol w="4536086"/>
              </a:tblGrid>
              <a:tr h="671941"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1º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</a:t>
                      </a:r>
                    </a:p>
                    <a:p>
                      <a:pPr algn="ctr" fontAlgn="ctr"/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(MACROATIVIDADES)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ATIVIDADES ESTRATÉGICAS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6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ATIVIDADES FIM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46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ATIVIDADES DE APOIO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66180" y="1962234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Objeto de custo de 1º nível (Elos da Cadeia de Valor) </a:t>
            </a:r>
            <a:r>
              <a:rPr lang="pt-BR" sz="2600" b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4172" y="6631245"/>
            <a:ext cx="1009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Modelo teórico criado por Michael Porter para descrever as atividades desempenhadas por uma empresa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17597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4172" y="1404367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Estrutura do código de classificação de custos: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36895"/>
              </p:ext>
            </p:extLst>
          </p:nvPr>
        </p:nvGraphicFramePr>
        <p:xfrm>
          <a:off x="738188" y="2412479"/>
          <a:ext cx="8856984" cy="3600401"/>
        </p:xfrm>
        <a:graphic>
          <a:graphicData uri="http://schemas.openxmlformats.org/drawingml/2006/table">
            <a:tbl>
              <a:tblPr/>
              <a:tblGrid>
                <a:gridCol w="2088232"/>
                <a:gridCol w="739983"/>
                <a:gridCol w="6028769"/>
              </a:tblGrid>
              <a:tr h="7347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1º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(MACROATIVIDADES)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2º NÍVEL </a:t>
                      </a:r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(ELOS DE GESTÃO E OPERAÇÃO)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                 ESTRATÉGICA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GOVERNANÇA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9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RELACIONAMENTO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93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9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OPERACIONALIZAÇÃO DO CONTROLE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9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ATUAÇÃO PEDAGÓGICA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09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                            APOIO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9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66180" y="1962234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Objeto de custo de 2º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nível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(Elos 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da Cadeia de Valor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pt-BR" sz="2600" b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pt-BR" sz="26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172" y="6631245"/>
            <a:ext cx="1009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Modelo teórico criado por Michael Porter para descrever as atividades desempenhadas por uma empresa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9203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2124447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(CR, art. 37 – EC 19/98)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74292" y="3060551"/>
            <a:ext cx="68407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 busca de eficiência nos gastos do setor público deve ser direcionada para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otimizar os recursos</a:t>
            </a:r>
            <a:r>
              <a:rPr lang="pt-BR" dirty="0" smtClean="0"/>
              <a:t> à disposição das entidades e propiciar a 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melhoria do processo de tomada de decisão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Combate à ineficiência!!!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26" name="Picture 2" descr="D:\Users\fasilva\Pictures\Ícones apresentação\al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7" y="5155561"/>
            <a:ext cx="207582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66180" y="1380652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Princípio da Eficiência na Constituição da República</a:t>
            </a:r>
          </a:p>
        </p:txBody>
      </p:sp>
    </p:spTree>
    <p:extLst>
      <p:ext uri="{BB962C8B-B14F-4D97-AF65-F5344CB8AC3E}">
        <p14:creationId xmlns:p14="http://schemas.microsoft.com/office/powerpoint/2010/main" val="1982836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3509" y="872793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Estrutura do código de classificação de custos: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72515"/>
              </p:ext>
            </p:extLst>
          </p:nvPr>
        </p:nvGraphicFramePr>
        <p:xfrm>
          <a:off x="378148" y="1763717"/>
          <a:ext cx="9780582" cy="5263154"/>
        </p:xfrm>
        <a:graphic>
          <a:graphicData uri="http://schemas.openxmlformats.org/drawingml/2006/table">
            <a:tbl>
              <a:tblPr/>
              <a:tblGrid>
                <a:gridCol w="1604198"/>
                <a:gridCol w="1604198"/>
                <a:gridCol w="571492"/>
                <a:gridCol w="6000694"/>
              </a:tblGrid>
              <a:tr h="4108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1º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(MACROATIVIDADES)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2º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(ELOS DE GESTÃO E OPERAÇÃO)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3º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</a:t>
                      </a:r>
                    </a:p>
                    <a:p>
                      <a:pPr algn="ctr" fontAlgn="ctr"/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(MACROPROCESSOS - FUNÇÕES 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ORGANIZACIONAIS)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2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ESTRATÉGICA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                       GOVERNANÇA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PLANEJAMENTO ESTRATÉGICO E GESTÃO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DESENVOLVIMENTO ORGANIZACIONAL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 CORRECIONAIS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RELACIONAMENTO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COMUNICAÇÃO INSTITUCIONAL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RELAÇÕES INSTITUCIONAIS E INTER SETORIAIS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fontAlgn="ctr" latinLnBrk="0" hangingPunct="1"/>
                      <a:r>
                        <a:rPr lang="pt-BR" sz="1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OUVIDORIA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79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FIM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                                                    EXECUÇÃO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AUXILIO AOS PODERES LEGISLATIVOS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E CONTROLE DOS ATOS DE GESTÃO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PARA O PRIMORAMENTO DA GESTÃO PÚBLICA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PROMOÇÃO DA TRANSPARÊNCIA E CONTROLE SOCIAL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OPERACIONALIZAÇÃO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NORMATIZAÇÃO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INFORMAÇÕES AOS JURIDICIONADOS E À SOCIEDADE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05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                                                       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ATUAÇÃO PEDAGÓGICA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DO JURISDICIONADO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92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                                                                  RECURSOS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PESSOAS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ORÇAMENTÁRIA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FINANCEIRA 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CONTÁBIL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DO CONHECIMENTO E DA INFORMAÇÃO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                                                                              SERVIÇOS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DE TI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ADMINISTRATIVA E INFRAESTRUTURA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ASSESSORAMENTO 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JURÍDICO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62124" y="1248892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Objeto de custo de 3º nível</a:t>
            </a:r>
          </a:p>
        </p:txBody>
      </p:sp>
    </p:spTree>
    <p:extLst>
      <p:ext uri="{BB962C8B-B14F-4D97-AF65-F5344CB8AC3E}">
        <p14:creationId xmlns:p14="http://schemas.microsoft.com/office/powerpoint/2010/main" val="102230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3509" y="872793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Estrutura do código de classificação de custos: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40536"/>
              </p:ext>
            </p:extLst>
          </p:nvPr>
        </p:nvGraphicFramePr>
        <p:xfrm>
          <a:off x="378148" y="2196457"/>
          <a:ext cx="9780583" cy="3528389"/>
        </p:xfrm>
        <a:graphic>
          <a:graphicData uri="http://schemas.openxmlformats.org/drawingml/2006/table">
            <a:tbl>
              <a:tblPr/>
              <a:tblGrid>
                <a:gridCol w="1604198"/>
                <a:gridCol w="1604198"/>
                <a:gridCol w="571492"/>
                <a:gridCol w="6000695"/>
              </a:tblGrid>
              <a:tr h="837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1º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(MACROATIVIDADE)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2º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(ELOS DE GESTÃO E OPERAÇÃO)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3º NÍVEL </a:t>
                      </a:r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(MACROPROCESSOS - FUNÇÕES 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ORGANIZACIONAIS)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58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FIM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                                                     EXECUÇÃO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AUXILIO AOS PODERES LEGISLATIVOS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5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FISCALIZAÇÃO E CONTROLE DOS ATOS DE GESTÃO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5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CONTRIBUIÇÃO PARA O PRIMORAMENTO DA GESTÃO PÚBLICA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5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PROMOÇÃO DA TRANSPARÊNCIA E CONTROLE SOCIAL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5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(2)                                             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OPERACIONALIZAÇÃO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NORMATIZAÇÃO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50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INFORMAÇÕES AOS JURIDICIONADOS E À SOCIEDADE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07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                                                         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ATUAÇÃO PEDAGÓGICA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CAPACITAÇÃO DO JURISDICIONADO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62124" y="1248892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Objeto de custo de 3º nível</a:t>
            </a:r>
          </a:p>
        </p:txBody>
      </p:sp>
    </p:spTree>
    <p:extLst>
      <p:ext uri="{BB962C8B-B14F-4D97-AF65-F5344CB8AC3E}">
        <p14:creationId xmlns:p14="http://schemas.microsoft.com/office/powerpoint/2010/main" val="3710663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3509" y="872793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Estrutura do código de classificação de custos: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21076"/>
              </p:ext>
            </p:extLst>
          </p:nvPr>
        </p:nvGraphicFramePr>
        <p:xfrm>
          <a:off x="356246" y="2484487"/>
          <a:ext cx="9209091" cy="1958783"/>
        </p:xfrm>
        <a:graphic>
          <a:graphicData uri="http://schemas.openxmlformats.org/drawingml/2006/table">
            <a:tbl>
              <a:tblPr/>
              <a:tblGrid>
                <a:gridCol w="1604198"/>
                <a:gridCol w="1604198"/>
                <a:gridCol w="6000695"/>
              </a:tblGrid>
              <a:tr h="8372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1º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(MACROATIVIDADE)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2º NÍVEL</a:t>
                      </a: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(ELOS DE GESTÃO E OPERAÇÃO)</a:t>
                      </a:r>
                      <a:endParaRPr lang="pt-BR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CUSTO DE 3º NÍVEL </a:t>
                      </a:r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pt-BR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(MACROPROCESSOS - FUNÇÕES </a:t>
                      </a:r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ORGANIZACIONAIS)</a:t>
                      </a: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7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07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FIM</a:t>
                      </a:r>
                      <a:endParaRPr lang="pt-BR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ATIVIDADE DE EXECUÇÃO</a:t>
                      </a:r>
                      <a:endParaRPr lang="pt-BR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PROMOÇÃO DA TRANSPARÊNCIA E CONTROLE SOCIAL</a:t>
                      </a:r>
                      <a:endParaRPr lang="pt-BR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78148" y="1451536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Exemplo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9690"/>
              </p:ext>
            </p:extLst>
          </p:nvPr>
        </p:nvGraphicFramePr>
        <p:xfrm>
          <a:off x="384821" y="5364807"/>
          <a:ext cx="9209091" cy="560742"/>
        </p:xfrm>
        <a:graphic>
          <a:graphicData uri="http://schemas.openxmlformats.org/drawingml/2006/table">
            <a:tbl>
              <a:tblPr/>
              <a:tblGrid>
                <a:gridCol w="1604198"/>
                <a:gridCol w="1604198"/>
                <a:gridCol w="6000695"/>
              </a:tblGrid>
              <a:tr h="5607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3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4.X.X.X...</a:t>
                      </a:r>
                      <a:endParaRPr lang="pt-BR" sz="32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44" marR="5044" marT="5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49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53" y="54027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66180" y="1105541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Estrutura do código de classificação de custos: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738186" y="2124443"/>
          <a:ext cx="8712973" cy="3672416"/>
        </p:xfrm>
        <a:graphic>
          <a:graphicData uri="http://schemas.openxmlformats.org/drawingml/2006/table">
            <a:tbl>
              <a:tblPr/>
              <a:tblGrid>
                <a:gridCol w="366253"/>
                <a:gridCol w="366253"/>
                <a:gridCol w="366253"/>
                <a:gridCol w="366253"/>
                <a:gridCol w="366253"/>
                <a:gridCol w="366253"/>
                <a:gridCol w="366253"/>
                <a:gridCol w="6149202"/>
              </a:tblGrid>
              <a:tr h="33385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CÓDIGO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OBJETOS DE CUSTOS ESPECIAIS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SEMANA DO SERVIDOR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50156" y="1576724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Objeto de custo especial</a:t>
            </a:r>
          </a:p>
        </p:txBody>
      </p:sp>
    </p:spTree>
    <p:extLst>
      <p:ext uri="{BB962C8B-B14F-4D97-AF65-F5344CB8AC3E}">
        <p14:creationId xmlns:p14="http://schemas.microsoft.com/office/powerpoint/2010/main" val="2418322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7"/>
            <a:ext cx="1324680" cy="11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4" y="759403"/>
            <a:ext cx="1100186" cy="70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3079" name="Retângulo 2"/>
          <p:cNvSpPr>
            <a:spLocks noChangeArrowheads="1"/>
          </p:cNvSpPr>
          <p:nvPr/>
        </p:nvSpPr>
        <p:spPr bwMode="auto">
          <a:xfrm>
            <a:off x="483260" y="1770479"/>
            <a:ext cx="2195232" cy="27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511"/>
          </a:p>
        </p:txBody>
      </p:sp>
      <p:sp>
        <p:nvSpPr>
          <p:cNvPr id="3080" name="Retângulo 4"/>
          <p:cNvSpPr>
            <a:spLocks noChangeArrowheads="1"/>
          </p:cNvSpPr>
          <p:nvPr/>
        </p:nvSpPr>
        <p:spPr bwMode="auto">
          <a:xfrm>
            <a:off x="3402484" y="718551"/>
            <a:ext cx="5680305" cy="750318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511"/>
          </a:p>
        </p:txBody>
      </p:sp>
      <p:sp>
        <p:nvSpPr>
          <p:cNvPr id="3081" name="CaixaDeTexto 5"/>
          <p:cNvSpPr txBox="1">
            <a:spLocks noChangeArrowheads="1"/>
          </p:cNvSpPr>
          <p:nvPr/>
        </p:nvSpPr>
        <p:spPr bwMode="auto">
          <a:xfrm>
            <a:off x="738188" y="2055702"/>
            <a:ext cx="9063684" cy="427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3023" b="0" dirty="0" smtClean="0">
                <a:cs typeface="Arial" panose="020B0604020202020204" pitchFamily="34" charset="0"/>
              </a:rPr>
              <a:t>Representar </a:t>
            </a:r>
            <a:r>
              <a:rPr lang="pt-BR" altLang="pt-BR" sz="3023" b="0" dirty="0">
                <a:cs typeface="Arial" panose="020B0604020202020204" pitchFamily="34" charset="0"/>
              </a:rPr>
              <a:t>o sistema de forma clara e </a:t>
            </a:r>
            <a:r>
              <a:rPr lang="pt-BR" altLang="pt-BR" sz="3023" b="0" dirty="0" smtClean="0">
                <a:cs typeface="Arial" panose="020B0604020202020204" pitchFamily="34" charset="0"/>
              </a:rPr>
              <a:t>concisa</a:t>
            </a:r>
          </a:p>
          <a:p>
            <a:pPr algn="just"/>
            <a:endParaRPr lang="pt-BR" altLang="pt-BR" sz="3023" b="0" dirty="0" smtClean="0">
              <a:cs typeface="Arial" panose="020B0604020202020204" pitchFamily="34" charset="0"/>
            </a:endParaRPr>
          </a:p>
          <a:p>
            <a:pPr algn="just"/>
            <a:endParaRPr lang="pt-BR" altLang="pt-BR" sz="3023" b="0" dirty="0" smtClean="0">
              <a:cs typeface="Arial" panose="020B0604020202020204" pitchFamily="34" charset="0"/>
            </a:endParaRPr>
          </a:p>
          <a:p>
            <a:pPr algn="just"/>
            <a:r>
              <a:rPr lang="pt-BR" altLang="pt-BR" sz="3023" b="0" dirty="0" smtClean="0">
                <a:cs typeface="Arial" panose="020B0604020202020204" pitchFamily="34" charset="0"/>
              </a:rPr>
              <a:t>Fonte: traços </a:t>
            </a:r>
            <a:r>
              <a:rPr lang="pt-BR" altLang="pt-BR" sz="3023" b="0" dirty="0">
                <a:cs typeface="Arial" panose="020B0604020202020204" pitchFamily="34" charset="0"/>
              </a:rPr>
              <a:t>fortes e bem </a:t>
            </a:r>
            <a:r>
              <a:rPr lang="pt-BR" altLang="pt-BR" sz="3023" b="0" dirty="0" smtClean="0">
                <a:cs typeface="Arial" panose="020B0604020202020204" pitchFamily="34" charset="0"/>
              </a:rPr>
              <a:t>definidos </a:t>
            </a:r>
            <a:r>
              <a:rPr lang="pt-BR" altLang="pt-BR" sz="2000" b="0" dirty="0" smtClean="0">
                <a:cs typeface="Arial" panose="020B0604020202020204" pitchFamily="34" charset="0"/>
              </a:rPr>
              <a:t>(</a:t>
            </a:r>
            <a:r>
              <a:rPr lang="pt-BR" altLang="pt-BR" sz="2000" b="0" dirty="0" err="1">
                <a:cs typeface="Arial" panose="020B0604020202020204" pitchFamily="34" charset="0"/>
              </a:rPr>
              <a:t>Mool</a:t>
            </a:r>
            <a:r>
              <a:rPr lang="pt-BR" altLang="pt-BR" sz="2000" b="0" dirty="0">
                <a:cs typeface="Arial" panose="020B0604020202020204" pitchFamily="34" charset="0"/>
              </a:rPr>
              <a:t> </a:t>
            </a:r>
            <a:r>
              <a:rPr lang="pt-BR" altLang="pt-BR" sz="2000" b="0" dirty="0" err="1">
                <a:cs typeface="Arial" panose="020B0604020202020204" pitchFamily="34" charset="0"/>
              </a:rPr>
              <a:t>Boran</a:t>
            </a:r>
            <a:r>
              <a:rPr lang="pt-BR" altLang="pt-BR" sz="2000" b="0" dirty="0">
                <a:cs typeface="Arial" panose="020B0604020202020204" pitchFamily="34" charset="0"/>
              </a:rPr>
              <a:t> Regular</a:t>
            </a:r>
            <a:r>
              <a:rPr lang="pt-BR" altLang="pt-BR" sz="2000" b="0" dirty="0" smtClean="0">
                <a:cs typeface="Arial" panose="020B0604020202020204" pitchFamily="34" charset="0"/>
              </a:rPr>
              <a:t>)</a:t>
            </a:r>
            <a:endParaRPr lang="pt-BR" altLang="pt-BR" sz="2000" b="0" dirty="0">
              <a:cs typeface="Arial" panose="020B0604020202020204" pitchFamily="34" charset="0"/>
            </a:endParaRPr>
          </a:p>
          <a:p>
            <a:pPr algn="just"/>
            <a:endParaRPr lang="pt-BR" altLang="pt-BR" sz="3023" b="0" dirty="0" smtClean="0">
              <a:cs typeface="Arial" panose="020B0604020202020204" pitchFamily="34" charset="0"/>
            </a:endParaRPr>
          </a:p>
          <a:p>
            <a:pPr algn="just"/>
            <a:r>
              <a:rPr lang="pt-BR" altLang="pt-BR" sz="3023" b="0" dirty="0" smtClean="0">
                <a:cs typeface="Arial" panose="020B0604020202020204" pitchFamily="34" charset="0"/>
              </a:rPr>
              <a:t>Cor: tecnologia </a:t>
            </a:r>
            <a:r>
              <a:rPr lang="pt-BR" altLang="pt-BR" sz="3023" b="0" dirty="0">
                <a:cs typeface="Arial" panose="020B0604020202020204" pitchFamily="34" charset="0"/>
              </a:rPr>
              <a:t>e unidade visual (</a:t>
            </a:r>
            <a:r>
              <a:rPr lang="pt-BR" altLang="pt-BR" sz="3023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gradiente azul</a:t>
            </a:r>
            <a:r>
              <a:rPr lang="pt-BR" altLang="pt-BR" sz="3023" b="0" dirty="0">
                <a:cs typeface="Arial" panose="020B0604020202020204" pitchFamily="34" charset="0"/>
              </a:rPr>
              <a:t>)</a:t>
            </a:r>
          </a:p>
          <a:p>
            <a:pPr algn="just"/>
            <a:endParaRPr lang="pt-BR" altLang="pt-BR" sz="3023" b="0" dirty="0">
              <a:cs typeface="Arial" panose="020B0604020202020204" pitchFamily="34" charset="0"/>
            </a:endParaRPr>
          </a:p>
          <a:p>
            <a:pPr algn="just"/>
            <a:r>
              <a:rPr lang="pt-BR" altLang="pt-BR" sz="3023" b="0" dirty="0" smtClean="0">
                <a:cs typeface="Arial" panose="020B0604020202020204" pitchFamily="34" charset="0"/>
              </a:rPr>
              <a:t>Forma: integração </a:t>
            </a:r>
            <a:r>
              <a:rPr lang="pt-BR" altLang="pt-BR" sz="3023" b="0" dirty="0">
                <a:cs typeface="Arial" panose="020B0604020202020204" pitchFamily="34" charset="0"/>
              </a:rPr>
              <a:t>e conectividade entre o </a:t>
            </a:r>
            <a:r>
              <a:rPr lang="pt-BR" altLang="pt-BR" sz="3023" b="0" dirty="0" smtClean="0">
                <a:cs typeface="Arial" panose="020B0604020202020204" pitchFamily="34" charset="0"/>
              </a:rPr>
              <a:t>TCSIC </a:t>
            </a:r>
            <a:r>
              <a:rPr lang="pt-BR" altLang="pt-BR" sz="3023" b="0" dirty="0">
                <a:cs typeface="Arial" panose="020B0604020202020204" pitchFamily="34" charset="0"/>
              </a:rPr>
              <a:t>e seus </a:t>
            </a:r>
            <a:r>
              <a:rPr lang="pt-BR" altLang="pt-BR" sz="3023" dirty="0" smtClean="0">
                <a:solidFill>
                  <a:srgbClr val="FF0000"/>
                </a:solidFill>
                <a:cs typeface="Arial" panose="020B0604020202020204" pitchFamily="34" charset="0"/>
              </a:rPr>
              <a:t>sistemas alimentadores</a:t>
            </a:r>
            <a:endParaRPr lang="pt-BR" altLang="pt-BR" sz="3023" b="0" dirty="0">
              <a:cs typeface="Arial" panose="020B0604020202020204" pitchFamily="34" charset="0"/>
            </a:endParaRPr>
          </a:p>
        </p:txBody>
      </p:sp>
      <p:pic>
        <p:nvPicPr>
          <p:cNvPr id="10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4" y="837911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8"/>
            <a:ext cx="1490907" cy="13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2104646"/>
            <a:ext cx="2714478" cy="33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25" y="3460172"/>
            <a:ext cx="586081" cy="68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73" y="3127718"/>
            <a:ext cx="1203008" cy="130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87" y="3331645"/>
            <a:ext cx="904826" cy="10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4" y="3266526"/>
            <a:ext cx="709466" cy="116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80" y="3251103"/>
            <a:ext cx="380438" cy="11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18" y="3266525"/>
            <a:ext cx="853416" cy="11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686250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0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7"/>
            <a:ext cx="1324680" cy="11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tângulo 2"/>
          <p:cNvSpPr>
            <a:spLocks noChangeArrowheads="1"/>
          </p:cNvSpPr>
          <p:nvPr/>
        </p:nvSpPr>
        <p:spPr bwMode="auto">
          <a:xfrm>
            <a:off x="483260" y="1770479"/>
            <a:ext cx="2195232" cy="27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 sz="1511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93" y="2305148"/>
            <a:ext cx="6020178" cy="33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686250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26369" y="1548383"/>
            <a:ext cx="9361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Que venham contribuições, sugestões e críticas!</a:t>
            </a:r>
          </a:p>
          <a:p>
            <a:pPr algn="ctr"/>
            <a:endParaRPr lang="pt-BR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Muito obrigado!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0156" y="3780631"/>
            <a:ext cx="936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gpaulino@tce.mg.gov.br</a:t>
            </a:r>
            <a:endParaRPr lang="pt-BR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BR" sz="2600" b="1" dirty="0" smtClean="0">
              <a:solidFill>
                <a:schemeClr val="tx2">
                  <a:lumMod val="75000"/>
                </a:schemeClr>
              </a:solidFill>
              <a:hlinkClick r:id="rId3"/>
            </a:endParaRPr>
          </a:p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assessoriacontabil@tce.mg.gov.br</a:t>
            </a:r>
            <a:endParaRPr lang="pt-BR" sz="2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(31) 3348-2568</a:t>
            </a: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532106" y="6243710"/>
            <a:ext cx="729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FALE COM O TCE</a:t>
            </a: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hlinkClick r:id="rId5"/>
            </a:endParaRPr>
          </a:p>
          <a:p>
            <a:pPr algn="ctr"/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hlinkClick r:id="rId5"/>
              </a:rPr>
              <a:t>http</a:t>
            </a:r>
            <a:r>
              <a:rPr lang="pt-B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hlinkClick r:id="rId5"/>
              </a:rPr>
              <a:t>://</a:t>
            </a:r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hlinkClick r:id="rId5"/>
              </a:rPr>
              <a:t>www.tce.mg.gov.br/index.asp?cod_secao=1L&amp;tipo=2&amp;url=Contatos_Geral.asp&amp;cod_secao_menu=3</a:t>
            </a:r>
            <a:endParaRPr lang="pt-BR" sz="1200" i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2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66180" y="1380652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Recursos limitados</a:t>
            </a:r>
            <a:r>
              <a:rPr lang="pt-BR" sz="2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X demandas crescentes</a:t>
            </a:r>
          </a:p>
        </p:txBody>
      </p:sp>
      <p:pic>
        <p:nvPicPr>
          <p:cNvPr id="7170" name="Picture 2" descr="http://3.bp.blogspot.com/-Yt_H1fFXPrY/Tcl15eq6p5I/AAAAAAAAAEc/AjrherE1lZY/s320/Image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40" y="4417544"/>
            <a:ext cx="3048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099767961"/>
              </p:ext>
            </p:extLst>
          </p:nvPr>
        </p:nvGraphicFramePr>
        <p:xfrm>
          <a:off x="882204" y="1873095"/>
          <a:ext cx="6408712" cy="4211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2" name="Picture 4" descr="http://t2.uccdn.com/pt/images/8/2/1/img_como_fazer_um_grafico_das_curvas_de_demanda_1128_or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448" y="2255289"/>
            <a:ext cx="1864764" cy="18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539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66180" y="1670303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Nesse cenário ganha relevância a informação de custos!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53674" y="2642714"/>
            <a:ext cx="95050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Está </a:t>
            </a:r>
            <a:r>
              <a:rPr lang="pt-BR" sz="2000" dirty="0"/>
              <a:t>associada </a:t>
            </a:r>
            <a:r>
              <a:rPr lang="pt-BR" sz="2000" dirty="0" smtClean="0"/>
              <a:t>à </a:t>
            </a:r>
            <a:r>
              <a:rPr lang="pt-BR" sz="2000" b="1" dirty="0" smtClean="0">
                <a:solidFill>
                  <a:srgbClr val="FF0000"/>
                </a:solidFill>
              </a:rPr>
              <a:t>utilidade</a:t>
            </a:r>
            <a:r>
              <a:rPr lang="pt-BR" sz="2000" dirty="0" smtClean="0"/>
              <a:t> dessa </a:t>
            </a:r>
            <a:r>
              <a:rPr lang="pt-BR" sz="2000" b="1" dirty="0" smtClean="0">
                <a:solidFill>
                  <a:srgbClr val="FF0000"/>
                </a:solidFill>
              </a:rPr>
              <a:t>informação</a:t>
            </a:r>
            <a:r>
              <a:rPr lang="pt-BR" sz="2000" dirty="0" smtClean="0"/>
              <a:t> para os gestores e demais usuários:</a:t>
            </a:r>
          </a:p>
          <a:p>
            <a:pPr>
              <a:lnSpc>
                <a:spcPct val="150000"/>
              </a:lnSpc>
            </a:pPr>
            <a:endParaRPr lang="pt-BR" sz="18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gerenciamento </a:t>
            </a:r>
            <a:r>
              <a:rPr lang="pt-BR" sz="1800" dirty="0"/>
              <a:t>de atividades ou programas</a:t>
            </a:r>
            <a:r>
              <a:rPr lang="pt-BR" sz="1800" dirty="0" smtClean="0"/>
              <a:t>,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mensuração </a:t>
            </a:r>
            <a:r>
              <a:rPr lang="pt-BR" sz="1800" dirty="0"/>
              <a:t>do desempenho de um programa, </a:t>
            </a:r>
            <a:endParaRPr lang="pt-BR" sz="18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formulação e execução de orçamento,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precificação </a:t>
            </a:r>
            <a:r>
              <a:rPr lang="pt-BR" sz="1800" dirty="0"/>
              <a:t>ou determinação de taxas, </a:t>
            </a:r>
            <a:endParaRPr lang="pt-BR" sz="18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análise </a:t>
            </a:r>
            <a:r>
              <a:rPr lang="pt-BR" sz="1800" dirty="0"/>
              <a:t>de privatização ou terceirização, </a:t>
            </a:r>
            <a:endParaRPr lang="pt-BR" sz="18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/>
              <a:t>estudos de viabilidade econômica de investimentos ou realização de parceiras</a:t>
            </a:r>
            <a:endParaRPr lang="pt-BR" sz="18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3.gstatic.com/images?q=tbn:ANd9GcQuTto-J2uB-tUKonbGrmLCfQeNp31EablyCZA5jJ-ihZWxPDe5UM5QeD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34254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14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548383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Não temos a cultura de custos. Temos que desenvolvê-la!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763787" y="2745892"/>
          <a:ext cx="4078857" cy="89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712987" y="4645347"/>
          <a:ext cx="4129657" cy="100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Conector angulado 7"/>
          <p:cNvCxnSpPr/>
          <p:nvPr/>
        </p:nvCxnSpPr>
        <p:spPr>
          <a:xfrm rot="16200000" flipH="1">
            <a:off x="4090729" y="3964820"/>
            <a:ext cx="1992544" cy="375381"/>
          </a:xfrm>
          <a:prstGeom prst="bentConnector3">
            <a:avLst>
              <a:gd name="adj1" fmla="val -118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4842644" y="5149093"/>
            <a:ext cx="47710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do 9"/>
          <p:cNvCxnSpPr/>
          <p:nvPr/>
        </p:nvCxnSpPr>
        <p:spPr>
          <a:xfrm rot="10800000">
            <a:off x="162125" y="3205485"/>
            <a:ext cx="576262" cy="1979612"/>
          </a:xfrm>
          <a:prstGeom prst="bentConnector2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63712" y="3205485"/>
            <a:ext cx="5254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/>
          </p:nvPr>
        </p:nvGraphicFramePr>
        <p:xfrm>
          <a:off x="6045298" y="3420740"/>
          <a:ext cx="4197946" cy="79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/>
          <p:cNvGraphicFramePr/>
          <p:nvPr>
            <p:extLst/>
          </p:nvPr>
        </p:nvGraphicFramePr>
        <p:xfrm>
          <a:off x="5994498" y="5365427"/>
          <a:ext cx="4392762" cy="71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32" name="Conector angulado 31"/>
          <p:cNvCxnSpPr/>
          <p:nvPr/>
        </p:nvCxnSpPr>
        <p:spPr>
          <a:xfrm rot="16200000" flipH="1">
            <a:off x="6714976" y="4500636"/>
            <a:ext cx="1008063" cy="576262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ta para a direita 35"/>
          <p:cNvSpPr/>
          <p:nvPr/>
        </p:nvSpPr>
        <p:spPr>
          <a:xfrm>
            <a:off x="4903717" y="6228903"/>
            <a:ext cx="1332148" cy="5760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64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94172" y="1548383"/>
            <a:ext cx="93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>
                    <a:lumMod val="75000"/>
                  </a:schemeClr>
                </a:solidFill>
              </a:rPr>
              <a:t>Importante para a boa implementação de custos no setor público</a:t>
            </a:r>
            <a:endParaRPr lang="pt-BR" dirty="0" smtClean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92520619"/>
              </p:ext>
            </p:extLst>
          </p:nvPr>
        </p:nvGraphicFramePr>
        <p:xfrm>
          <a:off x="234132" y="2040827"/>
          <a:ext cx="9893815" cy="322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5123" name="Picture 3" descr="D:\Users\fasilva\Pictures\Ícones apresentação\importante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5267538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63885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56456" y="5976763"/>
            <a:ext cx="7290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Portaria </a:t>
            </a:r>
            <a:r>
              <a:rPr lang="pt-BR" sz="1200" dirty="0"/>
              <a:t>STN nº 548, de 24 de setembro de 2015. Plano de Implantação dos Procedimentos Contábeis </a:t>
            </a:r>
            <a:r>
              <a:rPr lang="pt-BR" sz="1200" dirty="0" smtClean="0"/>
              <a:t>Patrimoniais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1593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5620" y="1815582"/>
            <a:ext cx="10692892" cy="12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baseline="30000" dirty="0" smtClean="0">
                <a:solidFill>
                  <a:schemeClr val="tx2">
                    <a:lumMod val="75000"/>
                  </a:schemeClr>
                </a:solidFill>
              </a:rPr>
              <a:t>Conceitos</a:t>
            </a:r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5400" b="1" baseline="30000" dirty="0" smtClean="0">
                <a:solidFill>
                  <a:schemeClr val="tx2">
                    <a:lumMod val="75000"/>
                  </a:schemeClr>
                </a:solidFill>
              </a:rPr>
              <a:t>- Metodologia</a:t>
            </a:r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310418"/>
            <a:ext cx="1490907" cy="13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686250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778748" y="6660276"/>
            <a:ext cx="467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http://sec4all.com.br/2013/02/05/metodologia-ptes/</a:t>
            </a:r>
          </a:p>
        </p:txBody>
      </p:sp>
      <p:pic>
        <p:nvPicPr>
          <p:cNvPr id="4098" name="Picture 2" descr="http://sec4allbr.files.wordpress.com/2013/02/pent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3132559"/>
            <a:ext cx="3891606" cy="30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1.pkcdn.com/oculos-de-leitura-conceitos-tecnologias-opticas-conceitos-optica_1468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30" y="3204567"/>
            <a:ext cx="37134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58268" y="6516935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http://br.photaki.com/picture-oculos-de-leitura-conceitos-tecnologias-opticas-conceitos-optica_146813.htm</a:t>
            </a:r>
          </a:p>
        </p:txBody>
      </p:sp>
    </p:spTree>
    <p:extLst>
      <p:ext uri="{BB962C8B-B14F-4D97-AF65-F5344CB8AC3E}">
        <p14:creationId xmlns:p14="http://schemas.microsoft.com/office/powerpoint/2010/main" val="31267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954212" y="7020991"/>
            <a:ext cx="9001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2FF4-1AA3-4948-B3E6-859DB92C895B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402484" y="702099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Geraldo Paulino</a:t>
            </a:r>
            <a:endParaRPr lang="pt-BR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450156" y="1908423"/>
          <a:ext cx="98650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 descr="http://172.30.9.6/channel/resources.do?action=baixarUpload&amp;nomeArquivo=planos/45/logo_tcsic_redimensionad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22" y="553437"/>
            <a:ext cx="1304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85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1747</Words>
  <Application>Microsoft Office PowerPoint</Application>
  <PresentationFormat>Personalizar</PresentationFormat>
  <Paragraphs>496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Fases do TCSIC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LUIZ DE OLIVEIRA JUNIOR</dc:creator>
  <cp:lastModifiedBy>Geraldo</cp:lastModifiedBy>
  <cp:revision>292</cp:revision>
  <cp:lastPrinted>2015-11-20T13:40:42Z</cp:lastPrinted>
  <dcterms:created xsi:type="dcterms:W3CDTF">2015-04-06T17:52:16Z</dcterms:created>
  <dcterms:modified xsi:type="dcterms:W3CDTF">2015-12-02T01:13:16Z</dcterms:modified>
</cp:coreProperties>
</file>