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notesSlides/notesSlide35.xml" ContentType="application/vnd.openxmlformats-officedocument.presentationml.notesSlide+xml"/>
  <Override PartName="/ppt/charts/chart9.xml" ContentType="application/vnd.openxmlformats-officedocument.drawingml.chart+xml"/>
  <Override PartName="/ppt/notesSlides/notesSlide36.xml" ContentType="application/vnd.openxmlformats-officedocument.presentationml.notesSlide+xml"/>
  <Override PartName="/ppt/charts/chart10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92" r:id="rId2"/>
    <p:sldMasterId id="2147483867" r:id="rId3"/>
    <p:sldMasterId id="2147483904" r:id="rId4"/>
  </p:sldMasterIdLst>
  <p:notesMasterIdLst>
    <p:notesMasterId r:id="rId57"/>
  </p:notesMasterIdLst>
  <p:handoutMasterIdLst>
    <p:handoutMasterId r:id="rId58"/>
  </p:handoutMasterIdLst>
  <p:sldIdLst>
    <p:sldId id="1949" r:id="rId5"/>
    <p:sldId id="2025" r:id="rId6"/>
    <p:sldId id="2026" r:id="rId7"/>
    <p:sldId id="2027" r:id="rId8"/>
    <p:sldId id="2028" r:id="rId9"/>
    <p:sldId id="2029" r:id="rId10"/>
    <p:sldId id="2030" r:id="rId11"/>
    <p:sldId id="2035" r:id="rId12"/>
    <p:sldId id="2036" r:id="rId13"/>
    <p:sldId id="2037" r:id="rId14"/>
    <p:sldId id="1988" r:id="rId15"/>
    <p:sldId id="1967" r:id="rId16"/>
    <p:sldId id="1968" r:id="rId17"/>
    <p:sldId id="2042" r:id="rId18"/>
    <p:sldId id="2043" r:id="rId19"/>
    <p:sldId id="2045" r:id="rId20"/>
    <p:sldId id="2046" r:id="rId21"/>
    <p:sldId id="1953" r:id="rId22"/>
    <p:sldId id="1954" r:id="rId23"/>
    <p:sldId id="1955" r:id="rId24"/>
    <p:sldId id="1956" r:id="rId25"/>
    <p:sldId id="1957" r:id="rId26"/>
    <p:sldId id="1958" r:id="rId27"/>
    <p:sldId id="1959" r:id="rId28"/>
    <p:sldId id="1960" r:id="rId29"/>
    <p:sldId id="1961" r:id="rId30"/>
    <p:sldId id="1963" r:id="rId31"/>
    <p:sldId id="1964" r:id="rId32"/>
    <p:sldId id="2015" r:id="rId33"/>
    <p:sldId id="2016" r:id="rId34"/>
    <p:sldId id="2017" r:id="rId35"/>
    <p:sldId id="2018" r:id="rId36"/>
    <p:sldId id="2019" r:id="rId37"/>
    <p:sldId id="2020" r:id="rId38"/>
    <p:sldId id="2021" r:id="rId39"/>
    <p:sldId id="2022" r:id="rId40"/>
    <p:sldId id="2024" r:id="rId41"/>
    <p:sldId id="1999" r:id="rId42"/>
    <p:sldId id="1989" r:id="rId43"/>
    <p:sldId id="1990" r:id="rId44"/>
    <p:sldId id="1991" r:id="rId45"/>
    <p:sldId id="2000" r:id="rId46"/>
    <p:sldId id="2001" r:id="rId47"/>
    <p:sldId id="1995" r:id="rId48"/>
    <p:sldId id="1997" r:id="rId49"/>
    <p:sldId id="1998" r:id="rId50"/>
    <p:sldId id="2002" r:id="rId51"/>
    <p:sldId id="2038" r:id="rId52"/>
    <p:sldId id="2041" r:id="rId53"/>
    <p:sldId id="2044" r:id="rId54"/>
    <p:sldId id="2013" r:id="rId55"/>
    <p:sldId id="1909" r:id="rId56"/>
  </p:sldIdLst>
  <p:sldSz cx="9144000" cy="6858000" type="screen4x3"/>
  <p:notesSz cx="6784975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28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CDB57"/>
    <a:srgbClr val="7ABC32"/>
    <a:srgbClr val="95B3D7"/>
    <a:srgbClr val="725892"/>
    <a:srgbClr val="4172AD"/>
    <a:srgbClr val="59B359"/>
    <a:srgbClr val="99CC00"/>
    <a:srgbClr val="283214"/>
    <a:srgbClr val="184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72714" autoAdjust="0"/>
  </p:normalViewPr>
  <p:slideViewPr>
    <p:cSldViewPr snapToGrid="0">
      <p:cViewPr varScale="1">
        <p:scale>
          <a:sx n="72" d="100"/>
          <a:sy n="72" d="100"/>
        </p:scale>
        <p:origin x="-2600" y="-112"/>
      </p:cViewPr>
      <p:guideLst>
        <p:guide orient="horz" pos="2112"/>
        <p:guide pos="2895"/>
      </p:guideLst>
    </p:cSldViewPr>
  </p:slideViewPr>
  <p:outlineViewPr>
    <p:cViewPr>
      <p:scale>
        <a:sx n="75" d="100"/>
        <a:sy n="75" d="100"/>
      </p:scale>
      <p:origin x="0" y="-109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354" y="90"/>
      </p:cViewPr>
      <p:guideLst>
        <p:guide orient="horz" pos="3120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D:\Users\VIEIRALG\Documents\2015\Dados%20da%20apresenta&#231;&#227;o\Execu&#231;&#227;o%20Or&#231;ament&#225;ria%20OFSS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u&#225;rio\Documents\Past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D:\Users\VIEIRALG\Documents\2015\Dados%20da%20apresenta&#231;&#227;o\Execu&#231;&#227;o%20Or&#231;ament&#225;ria%20OFSS%202014.xlsx" TargetMode="External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D:\Users\VIEIRALG\Documents\2015\Dados%20da%20apresenta&#231;&#227;o\Execu&#231;&#227;o%20Or&#231;ament&#225;ria%20OFSS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_sarq_prod\Unidades\semag\Despesas%20-%20CG-2014\Consultas\8_Despesas%20com%20investimentos%20por%20fun&#231;&#227;o_201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bragacr\AppData\Local\Microsoft\Windows\Temporary%20Internet%20Files\Content.Outlook\K0YNSR5T\IGG%20Encerramento.xlsx" TargetMode="External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u&#225;rio\Documents\Pasta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u&#225;rio\Documents\Pasta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u&#225;rio\Documents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27681539807527"/>
          <c:y val="0.191240952201141"/>
          <c:w val="0.84778740157481"/>
          <c:h val="0.59400454596722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'GASTO PÚBLICO - GP'!$F$15:$F$21</c:f>
              <c:strCache>
                <c:ptCount val="7"/>
                <c:pt idx="0">
                  <c:v>Previdência Social</c:v>
                </c:pt>
                <c:pt idx="1">
                  <c:v>Saúde</c:v>
                </c:pt>
                <c:pt idx="2">
                  <c:v>Educação</c:v>
                </c:pt>
                <c:pt idx="3">
                  <c:v>Energia</c:v>
                </c:pt>
                <c:pt idx="4">
                  <c:v>Trabalho</c:v>
                </c:pt>
                <c:pt idx="5">
                  <c:v>Assistência Social</c:v>
                </c:pt>
                <c:pt idx="6">
                  <c:v>DEMAIS</c:v>
                </c:pt>
              </c:strCache>
            </c:strRef>
          </c:cat>
          <c:val>
            <c:numRef>
              <c:f>'GASTO PÚBLICO - GP'!$G$15:$G$21</c:f>
              <c:numCache>
                <c:formatCode>#,##0</c:formatCode>
                <c:ptCount val="7"/>
                <c:pt idx="0">
                  <c:v>4.95305597961169E11</c:v>
                </c:pt>
                <c:pt idx="1">
                  <c:v>9.406534600055E10</c:v>
                </c:pt>
                <c:pt idx="2">
                  <c:v>9.389729066271E10</c:v>
                </c:pt>
                <c:pt idx="3">
                  <c:v>8.882807677313E10</c:v>
                </c:pt>
                <c:pt idx="4">
                  <c:v>7.163953884299E10</c:v>
                </c:pt>
                <c:pt idx="5">
                  <c:v>7.043345881551E10</c:v>
                </c:pt>
                <c:pt idx="6">
                  <c:v>2.0105091151485E11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35773810325769"/>
          <c:w val="1.0"/>
          <c:h val="0.148431921418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47329960652052"/>
          <c:y val="0.0648648648648649"/>
          <c:w val="0.916807195053401"/>
          <c:h val="0.80150301482584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0.0124165128600072"/>
                  <c:y val="-0.0590068808966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375151885862216"/>
                  <c:y val="-0.051090378869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614755790657099"/>
                  <c:y val="0.00253621014458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Plan1!$A$62:$A$64</c:f>
              <c:strCache>
                <c:ptCount val="3"/>
                <c:pt idx="0">
                  <c:v>Inicial</c:v>
                </c:pt>
                <c:pt idx="1">
                  <c:v>Itermediário</c:v>
                </c:pt>
                <c:pt idx="2">
                  <c:v>Aprimorado</c:v>
                </c:pt>
              </c:strCache>
            </c:strRef>
          </c:cat>
          <c:val>
            <c:numRef>
              <c:f>Plan1!$B$62:$B$64</c:f>
              <c:numCache>
                <c:formatCode>0.0%</c:formatCode>
                <c:ptCount val="3"/>
                <c:pt idx="0">
                  <c:v>0.572</c:v>
                </c:pt>
                <c:pt idx="1">
                  <c:v>0.394</c:v>
                </c:pt>
                <c:pt idx="2">
                  <c:v>0.035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714425983575"/>
          <c:y val="0.163873561887103"/>
          <c:w val="0.548737714364817"/>
          <c:h val="0.83553467474231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('GASTO PÚBLICO - GP'!$A$12,'GASTO PÚBLICO - GP'!$A$33)</c:f>
              <c:strCache>
                <c:ptCount val="2"/>
                <c:pt idx="0">
                  <c:v>Encargos Especiais</c:v>
                </c:pt>
                <c:pt idx="1">
                  <c:v>Demais despesas</c:v>
                </c:pt>
              </c:strCache>
            </c:strRef>
          </c:cat>
          <c:val>
            <c:numRef>
              <c:f>('GASTO PÚBLICO - GP'!$D$12,'GASTO PÚBLICO - GP'!$D$33)</c:f>
              <c:numCache>
                <c:formatCode>_-* #,##0,000_-;\-* #,##0,000_-;_-* "-"??_-;_-@_-</c:formatCode>
                <c:ptCount val="2"/>
                <c:pt idx="0">
                  <c:v>1.28862091143515</c:v>
                </c:pt>
                <c:pt idx="1">
                  <c:v>1.11522022057091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670162252899241"/>
          <c:y val="0.0997123276257135"/>
          <c:w val="0.908289375195719"/>
          <c:h val="0.729311127775694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explosion val="20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explosion val="4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.0471602866793039"/>
                  <c:y val="-0.005240393082473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b="1" dirty="0">
                        <a:solidFill>
                          <a:schemeClr val="tx1"/>
                        </a:solidFill>
                      </a:rPr>
                      <a:t>PESSOAL E ENCARGOS </a:t>
                    </a:r>
                    <a:r>
                      <a:rPr lang="pt-BR" b="1" dirty="0" smtClean="0">
                        <a:solidFill>
                          <a:schemeClr val="tx1"/>
                        </a:solidFill>
                      </a:rPr>
                      <a:t>SOCIAIS 20</a:t>
                    </a:r>
                    <a:r>
                      <a:rPr lang="pt-BR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6118631803779"/>
                      <c:h val="0.176384473787999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16587415680637"/>
                  <c:y val="-0.01632408901614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OUTRAS DESPESAS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</a:rPr>
                      <a:t>CORRENTES 62</a:t>
                    </a:r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6267822764552"/>
                      <c:h val="0.17638447378799985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7FAF88-1EC7-4BF3-9E7D-41C7E9F644E0}" type="CATEGORYNAME">
                      <a:rPr lang="en-US" sz="1600" b="1" smtClean="0"/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DA CATEGORIA]</a:t>
                    </a:fld>
                    <a:r>
                      <a:rPr lang="en-US" sz="1600" b="1" dirty="0" smtClean="0"/>
                      <a:t> </a:t>
                    </a:r>
                    <a:fld id="{74F8CB68-16B6-4FAE-8D7E-58CE8226A4ED}" type="PERCENTAGE">
                      <a:rPr lang="en-US" sz="1600" b="1" baseline="0" smtClean="0"/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[PORCENTAGEM]</a:t>
                    </a:fld>
                    <a:endParaRPr lang="en-US" sz="1600" b="1" dirty="0" smtClean="0"/>
                  </a:p>
                </c:rich>
              </c:tx>
              <c:spPr>
                <a:solidFill>
                  <a:srgbClr val="FF0000"/>
                </a:solidFill>
                <a:ln>
                  <a:solidFill>
                    <a:schemeClr val="accent1"/>
                  </a:solidFill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0906183361907805"/>
                  <c:y val="0.001126033945407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INVERSOES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FINANCEIRAS 4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03539867701211"/>
                      <c:h val="0.1496241705266618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'GP POR NATUREZA'!$B$3:$B$6</c:f>
              <c:strCache>
                <c:ptCount val="4"/>
                <c:pt idx="0">
                  <c:v>PESSOAL E ENCARGOS SOCIAIS</c:v>
                </c:pt>
                <c:pt idx="1">
                  <c:v>OUTRAS DESPESAS CORRENTES</c:v>
                </c:pt>
                <c:pt idx="2">
                  <c:v>INVESTIMENTOS</c:v>
                </c:pt>
                <c:pt idx="3">
                  <c:v>INVERSOES FINANCEIRAS</c:v>
                </c:pt>
              </c:strCache>
            </c:strRef>
          </c:cat>
          <c:val>
            <c:numRef>
              <c:f>'GP POR NATUREZA'!$E$3:$E$6</c:f>
              <c:numCache>
                <c:formatCode>0</c:formatCode>
                <c:ptCount val="4"/>
                <c:pt idx="0">
                  <c:v>224.16171982758</c:v>
                </c:pt>
                <c:pt idx="1">
                  <c:v>696.24474259271</c:v>
                </c:pt>
                <c:pt idx="2">
                  <c:v>151.39325975638</c:v>
                </c:pt>
                <c:pt idx="3">
                  <c:v>43.42049839424001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406206005965384"/>
          <c:y val="0.0"/>
          <c:w val="0.946864545292887"/>
          <c:h val="0.5407733345644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Gráfico!$K$79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Gráfico!$J$80:$J$91</c:f>
              <c:strCache>
                <c:ptCount val="12"/>
                <c:pt idx="0">
                  <c:v>Transporte </c:v>
                </c:pt>
                <c:pt idx="1">
                  <c:v>Educação</c:v>
                </c:pt>
                <c:pt idx="2">
                  <c:v>Defesa Nacional</c:v>
                </c:pt>
                <c:pt idx="3">
                  <c:v>Saúde</c:v>
                </c:pt>
                <c:pt idx="4">
                  <c:v>Gestão Ambiental</c:v>
                </c:pt>
                <c:pt idx="5">
                  <c:v>Urbanismo</c:v>
                </c:pt>
                <c:pt idx="6">
                  <c:v>Desporto e Lazer</c:v>
                </c:pt>
                <c:pt idx="7">
                  <c:v>Saneamento</c:v>
                </c:pt>
                <c:pt idx="8">
                  <c:v>Agricultura</c:v>
                </c:pt>
                <c:pt idx="9">
                  <c:v>Judiciária</c:v>
                </c:pt>
                <c:pt idx="10">
                  <c:v>Segurança Pública</c:v>
                </c:pt>
                <c:pt idx="11">
                  <c:v>Demais</c:v>
                </c:pt>
              </c:strCache>
            </c:strRef>
          </c:cat>
          <c:val>
            <c:numRef>
              <c:f>Gráfico!$K$80:$K$91</c:f>
              <c:numCache>
                <c:formatCode>0%</c:formatCode>
                <c:ptCount val="12"/>
                <c:pt idx="0">
                  <c:v>0.508230684368699</c:v>
                </c:pt>
                <c:pt idx="1">
                  <c:v>0.273974409044613</c:v>
                </c:pt>
                <c:pt idx="2">
                  <c:v>0.615379771743409</c:v>
                </c:pt>
                <c:pt idx="3">
                  <c:v>0.279349970463335</c:v>
                </c:pt>
                <c:pt idx="4">
                  <c:v>0.443925123003414</c:v>
                </c:pt>
                <c:pt idx="5">
                  <c:v>0.18670893204821</c:v>
                </c:pt>
                <c:pt idx="6">
                  <c:v>0.251261593813518</c:v>
                </c:pt>
                <c:pt idx="7">
                  <c:v>0.285836197700608</c:v>
                </c:pt>
                <c:pt idx="8">
                  <c:v>0.235662971832029</c:v>
                </c:pt>
                <c:pt idx="9">
                  <c:v>0.276815506631567</c:v>
                </c:pt>
                <c:pt idx="10">
                  <c:v>0.16138486222791</c:v>
                </c:pt>
                <c:pt idx="11">
                  <c:v>0.29</c:v>
                </c:pt>
              </c:numCache>
            </c:numRef>
          </c:val>
        </c:ser>
        <c:ser>
          <c:idx val="1"/>
          <c:order val="1"/>
          <c:tx>
            <c:strRef>
              <c:f>Gráfico!$L$79</c:f>
              <c:strCache>
                <c:ptCount val="1"/>
                <c:pt idx="0">
                  <c:v>Despesas inscritas em restos a pagar não processados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Gráfico!$J$80:$J$91</c:f>
              <c:strCache>
                <c:ptCount val="12"/>
                <c:pt idx="0">
                  <c:v>Transporte </c:v>
                </c:pt>
                <c:pt idx="1">
                  <c:v>Educação</c:v>
                </c:pt>
                <c:pt idx="2">
                  <c:v>Defesa Nacional</c:v>
                </c:pt>
                <c:pt idx="3">
                  <c:v>Saúde</c:v>
                </c:pt>
                <c:pt idx="4">
                  <c:v>Gestão Ambiental</c:v>
                </c:pt>
                <c:pt idx="5">
                  <c:v>Urbanismo</c:v>
                </c:pt>
                <c:pt idx="6">
                  <c:v>Desporto e Lazer</c:v>
                </c:pt>
                <c:pt idx="7">
                  <c:v>Saneamento</c:v>
                </c:pt>
                <c:pt idx="8">
                  <c:v>Agricultura</c:v>
                </c:pt>
                <c:pt idx="9">
                  <c:v>Judiciária</c:v>
                </c:pt>
                <c:pt idx="10">
                  <c:v>Segurança Pública</c:v>
                </c:pt>
                <c:pt idx="11">
                  <c:v>Demais</c:v>
                </c:pt>
              </c:strCache>
            </c:strRef>
          </c:cat>
          <c:val>
            <c:numRef>
              <c:f>Gráfico!$L$80:$L$91</c:f>
              <c:numCache>
                <c:formatCode>0%</c:formatCode>
                <c:ptCount val="12"/>
                <c:pt idx="0">
                  <c:v>0.491769315631301</c:v>
                </c:pt>
                <c:pt idx="1">
                  <c:v>0.726024584388556</c:v>
                </c:pt>
                <c:pt idx="2">
                  <c:v>0.384620228256592</c:v>
                </c:pt>
                <c:pt idx="3">
                  <c:v>0.720650029536665</c:v>
                </c:pt>
                <c:pt idx="4">
                  <c:v>0.556077244723521</c:v>
                </c:pt>
                <c:pt idx="5">
                  <c:v>0.813291067951792</c:v>
                </c:pt>
                <c:pt idx="6">
                  <c:v>0.748738406186494</c:v>
                </c:pt>
                <c:pt idx="7">
                  <c:v>0.714163802299401</c:v>
                </c:pt>
                <c:pt idx="8">
                  <c:v>0.764337028167971</c:v>
                </c:pt>
                <c:pt idx="9">
                  <c:v>0.72318449336844</c:v>
                </c:pt>
                <c:pt idx="10">
                  <c:v>0.83861513777209</c:v>
                </c:pt>
                <c:pt idx="11">
                  <c:v>0.710000000000001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30764056"/>
        <c:axId val="-2130760520"/>
      </c:barChart>
      <c:catAx>
        <c:axId val="-213076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760520"/>
        <c:crosses val="autoZero"/>
        <c:auto val="1"/>
        <c:lblAlgn val="ctr"/>
        <c:lblOffset val="100"/>
        <c:noMultiLvlLbl val="0"/>
      </c:catAx>
      <c:valAx>
        <c:axId val="-21307605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-2130764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0955085827980343"/>
          <c:y val="0.915873599957143"/>
          <c:w val="0.899999955208117"/>
          <c:h val="0.084126400042858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"/>
          <c:y val="0.028858025743342"/>
          <c:w val="1.0"/>
          <c:h val="0.8249712194385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Plan1!$N$11</c:f>
              <c:strCache>
                <c:ptCount val="1"/>
                <c:pt idx="0">
                  <c:v>RG</c:v>
                </c:pt>
              </c:strCache>
            </c:strRef>
          </c:tx>
          <c:spPr>
            <a:solidFill>
              <a:srgbClr val="0070C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Plan1!$M$12:$M$22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Proj. 2015</c:v>
                </c:pt>
                <c:pt idx="10">
                  <c:v>PLOA 2016</c:v>
                </c:pt>
              </c:strCache>
            </c:strRef>
          </c:cat>
          <c:val>
            <c:numRef>
              <c:f>Plan1!$N$12:$N$22</c:f>
              <c:numCache>
                <c:formatCode>General</c:formatCode>
                <c:ptCount val="11"/>
                <c:pt idx="0">
                  <c:v>42.1</c:v>
                </c:pt>
                <c:pt idx="1">
                  <c:v>44.9</c:v>
                </c:pt>
                <c:pt idx="2">
                  <c:v>36.2</c:v>
                </c:pt>
                <c:pt idx="3">
                  <c:v>42.9</c:v>
                </c:pt>
                <c:pt idx="4">
                  <c:v>42.9</c:v>
                </c:pt>
                <c:pt idx="5">
                  <c:v>35.5</c:v>
                </c:pt>
                <c:pt idx="6">
                  <c:v>40.80000000000001</c:v>
                </c:pt>
                <c:pt idx="7">
                  <c:v>49.9</c:v>
                </c:pt>
                <c:pt idx="8">
                  <c:v>56.7</c:v>
                </c:pt>
                <c:pt idx="9">
                  <c:v>88.9</c:v>
                </c:pt>
                <c:pt idx="10">
                  <c:v>124.9</c:v>
                </c:pt>
              </c:numCache>
            </c:numRef>
          </c:val>
        </c:ser>
        <c:ser>
          <c:idx val="1"/>
          <c:order val="1"/>
          <c:tx>
            <c:strRef>
              <c:f>Plan1!$O$11</c:f>
              <c:strCache>
                <c:ptCount val="1"/>
                <c:pt idx="0">
                  <c:v>Ppublico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Plan1!$M$12:$M$22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Proj. 2015</c:v>
                </c:pt>
                <c:pt idx="10">
                  <c:v>PLOA 2016</c:v>
                </c:pt>
              </c:strCache>
            </c:strRef>
          </c:cat>
          <c:val>
            <c:numRef>
              <c:f>Plan1!$O$12:$O$22</c:f>
              <c:numCache>
                <c:formatCode>General</c:formatCode>
                <c:ptCount val="11"/>
                <c:pt idx="0">
                  <c:v>33.0</c:v>
                </c:pt>
                <c:pt idx="1">
                  <c:v>35.30000000000001</c:v>
                </c:pt>
                <c:pt idx="2">
                  <c:v>38.7</c:v>
                </c:pt>
                <c:pt idx="3">
                  <c:v>43.7</c:v>
                </c:pt>
                <c:pt idx="4">
                  <c:v>48.4</c:v>
                </c:pt>
                <c:pt idx="5">
                  <c:v>51.7</c:v>
                </c:pt>
                <c:pt idx="6">
                  <c:v>54.4</c:v>
                </c:pt>
                <c:pt idx="7">
                  <c:v>59.3</c:v>
                </c:pt>
                <c:pt idx="8">
                  <c:v>63.4</c:v>
                </c:pt>
                <c:pt idx="9">
                  <c:v>68.4</c:v>
                </c:pt>
                <c:pt idx="10">
                  <c:v>70.0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-2131626632"/>
        <c:axId val="-2131630136"/>
      </c:barChart>
      <c:catAx>
        <c:axId val="-213162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630136"/>
        <c:crosses val="autoZero"/>
        <c:auto val="1"/>
        <c:lblAlgn val="ctr"/>
        <c:lblOffset val="100"/>
        <c:noMultiLvlLbl val="0"/>
      </c:catAx>
      <c:valAx>
        <c:axId val="-2131630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162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'IGG3s Novo'!$A$2</c:f>
              <c:strCache>
                <c:ptCount val="1"/>
                <c:pt idx="0">
                  <c:v>Inexistente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48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'IGG3s Novo'!$B$1:$R$1</c:f>
              <c:strCache>
                <c:ptCount val="15"/>
                <c:pt idx="2">
                  <c:v>IGGs</c:v>
                </c:pt>
                <c:pt idx="6">
                  <c:v>Liderança</c:v>
                </c:pt>
                <c:pt idx="10">
                  <c:v>Estratégia</c:v>
                </c:pt>
                <c:pt idx="14">
                  <c:v>Controle</c:v>
                </c:pt>
              </c:strCache>
            </c:strRef>
          </c:cat>
          <c:val>
            <c:numRef>
              <c:f>'IGG3s Novo'!$B$2:$R$2</c:f>
              <c:numCache>
                <c:formatCode>0%</c:formatCode>
                <c:ptCount val="17"/>
                <c:pt idx="1">
                  <c:v>0.0868725868725869</c:v>
                </c:pt>
                <c:pt idx="5">
                  <c:v>0.128314028314028</c:v>
                </c:pt>
                <c:pt idx="9">
                  <c:v>0.190476190476191</c:v>
                </c:pt>
                <c:pt idx="13">
                  <c:v>0.269369369369369</c:v>
                </c:pt>
              </c:numCache>
            </c:numRef>
          </c:val>
        </c:ser>
        <c:ser>
          <c:idx val="1"/>
          <c:order val="1"/>
          <c:tx>
            <c:strRef>
              <c:f>'IGG3s Novo'!$A$3</c:f>
              <c:strCache>
                <c:ptCount val="1"/>
                <c:pt idx="0">
                  <c:v>Insuficiente</c:v>
                </c:pt>
              </c:strCache>
            </c:strRef>
          </c:tx>
          <c:spPr>
            <a:solidFill>
              <a:srgbClr val="FF3232"/>
            </a:solidFill>
            <a:ln w="6350">
              <a:solidFill>
                <a:srgbClr val="64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Novo'!$B$3:$R$3</c:f>
              <c:numCache>
                <c:formatCode>0%</c:formatCode>
                <c:ptCount val="17"/>
                <c:pt idx="1">
                  <c:v>0.068983268983269</c:v>
                </c:pt>
                <c:pt idx="5">
                  <c:v>0.0716859716859717</c:v>
                </c:pt>
                <c:pt idx="9">
                  <c:v>0.0688545688545689</c:v>
                </c:pt>
                <c:pt idx="13">
                  <c:v>0.0824967824967825</c:v>
                </c:pt>
              </c:numCache>
            </c:numRef>
          </c:val>
        </c:ser>
        <c:ser>
          <c:idx val="2"/>
          <c:order val="2"/>
          <c:tx>
            <c:strRef>
              <c:f>'IGG3s Novo'!$A$4</c:f>
              <c:strCache>
                <c:ptCount val="1"/>
                <c:pt idx="0">
                  <c:v>Iniciando</c:v>
                </c:pt>
              </c:strCache>
            </c:strRef>
          </c:tx>
          <c:spPr>
            <a:solidFill>
              <a:srgbClr val="FF6464"/>
            </a:solidFill>
            <a:ln w="6350">
              <a:solidFill>
                <a:srgbClr val="7F0000"/>
              </a:solidFill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Novo'!$B$4:$R$4</c:f>
              <c:numCache>
                <c:formatCode>0%</c:formatCode>
                <c:ptCount val="17"/>
                <c:pt idx="1">
                  <c:v>0.325740025740026</c:v>
                </c:pt>
                <c:pt idx="5">
                  <c:v>0.306821106821107</c:v>
                </c:pt>
                <c:pt idx="9">
                  <c:v>0.265508365508365</c:v>
                </c:pt>
                <c:pt idx="13">
                  <c:v>0.190733590733591</c:v>
                </c:pt>
              </c:numCache>
            </c:numRef>
          </c:val>
        </c:ser>
        <c:ser>
          <c:idx val="3"/>
          <c:order val="3"/>
          <c:tx>
            <c:strRef>
              <c:f>'IGG3s Novo'!$A$5</c:f>
              <c:strCache>
                <c:ptCount val="1"/>
                <c:pt idx="0">
                  <c:v>Intermediário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rgbClr val="7F6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Novo'!$B$5:$R$5</c:f>
              <c:numCache>
                <c:formatCode>General</c:formatCode>
                <c:ptCount val="17"/>
                <c:pt idx="2" formatCode="0%">
                  <c:v>0.35958815958816</c:v>
                </c:pt>
                <c:pt idx="6" formatCode="0%">
                  <c:v>0.337194337194337</c:v>
                </c:pt>
                <c:pt idx="10" formatCode="0%">
                  <c:v>0.301801801801802</c:v>
                </c:pt>
                <c:pt idx="14" formatCode="0%">
                  <c:v>0.217503217503217</c:v>
                </c:pt>
              </c:numCache>
            </c:numRef>
          </c:val>
        </c:ser>
        <c:ser>
          <c:idx val="4"/>
          <c:order val="4"/>
          <c:tx>
            <c:strRef>
              <c:f>'IGG3s Novo'!$A$6</c:f>
              <c:strCache>
                <c:ptCount val="1"/>
                <c:pt idx="0">
                  <c:v>Aprimorado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rgbClr val="00582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Novo'!$B$6:$R$6</c:f>
              <c:numCache>
                <c:formatCode>General</c:formatCode>
                <c:ptCount val="17"/>
                <c:pt idx="3" formatCode="0%">
                  <c:v>0.158815958815959</c:v>
                </c:pt>
                <c:pt idx="7" formatCode="0%">
                  <c:v>0.155984555984556</c:v>
                </c:pt>
                <c:pt idx="11" formatCode="0%">
                  <c:v>0.173359073359073</c:v>
                </c:pt>
                <c:pt idx="15" formatCode="0%">
                  <c:v>0.23989703989704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-2130501928"/>
        <c:axId val="-2130504984"/>
      </c:barChart>
      <c:catAx>
        <c:axId val="-2130501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30504984"/>
        <c:crosses val="autoZero"/>
        <c:auto val="1"/>
        <c:lblAlgn val="ctr"/>
        <c:lblOffset val="100"/>
        <c:noMultiLvlLbl val="0"/>
      </c:catAx>
      <c:valAx>
        <c:axId val="-2130504984"/>
        <c:scaling>
          <c:orientation val="minMax"/>
        </c:scaling>
        <c:delete val="0"/>
        <c:axPos val="l"/>
        <c:majorGridlines>
          <c:spPr>
            <a:ln>
              <a:solidFill>
                <a:srgbClr val="F0F0F0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13050192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21869329668517"/>
          <c:y val="0.0"/>
          <c:w val="0.812593027002766"/>
          <c:h val="0.0696325459317585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47329960652052"/>
          <c:y val="0.0648648648648649"/>
          <c:w val="0.916807195053401"/>
          <c:h val="0.80150301482584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0.0280459840276968"/>
                  <c:y val="-0.116481055788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09904499198899"/>
                  <c:y val="0.00205142315501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5607411111252"/>
                  <c:y val="0.00266508514446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Plan1!$A$1:$A$3</c:f>
              <c:strCache>
                <c:ptCount val="3"/>
                <c:pt idx="0">
                  <c:v>Inicial</c:v>
                </c:pt>
                <c:pt idx="1">
                  <c:v>Itermediário</c:v>
                </c:pt>
                <c:pt idx="2">
                  <c:v>Aprimorado</c:v>
                </c:pt>
              </c:strCache>
            </c:strRef>
          </c:cat>
          <c:val>
            <c:numRef>
              <c:f>Plan1!$B$1:$B$3</c:f>
              <c:numCache>
                <c:formatCode>0.0%</c:formatCode>
                <c:ptCount val="3"/>
                <c:pt idx="0">
                  <c:v>0.729</c:v>
                </c:pt>
                <c:pt idx="1">
                  <c:v>0.25</c:v>
                </c:pt>
                <c:pt idx="2">
                  <c:v>0.021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76435914260717"/>
          <c:y val="0.88851011387801"/>
          <c:w val="0.642961504811899"/>
          <c:h val="0.100613367156167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47329960652052"/>
          <c:y val="0.0648648648648649"/>
          <c:w val="0.916807195053401"/>
          <c:h val="0.80150301482584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0.0124165128600072"/>
                  <c:y val="-0.0590068808966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21931014946909"/>
                  <c:y val="-0.118644534298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8733341300297"/>
                  <c:y val="0.0457708732354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Plan1!$A$21:$A$23</c:f>
              <c:strCache>
                <c:ptCount val="3"/>
                <c:pt idx="0">
                  <c:v>Inicial</c:v>
                </c:pt>
                <c:pt idx="1">
                  <c:v>Itermediário</c:v>
                </c:pt>
                <c:pt idx="2">
                  <c:v>Aprimorado</c:v>
                </c:pt>
              </c:strCache>
            </c:strRef>
          </c:cat>
          <c:val>
            <c:numRef>
              <c:f>Plan1!$B$21:$B$23</c:f>
              <c:numCache>
                <c:formatCode>0.0%</c:formatCode>
                <c:ptCount val="3"/>
                <c:pt idx="0">
                  <c:v>0.511</c:v>
                </c:pt>
                <c:pt idx="1">
                  <c:v>0.322</c:v>
                </c:pt>
                <c:pt idx="2">
                  <c:v>0.168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7206826802636"/>
          <c:y val="0.899981272611194"/>
          <c:w val="0.758604896141777"/>
          <c:h val="0.100018727388806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47329960652052"/>
          <c:y val="0.0648648648648649"/>
          <c:w val="0.916807195053401"/>
          <c:h val="0.80150301482584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0.042082155226008"/>
                  <c:y val="-0.0933550337750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8964603230349"/>
                  <c:y val="0.01346381615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6865237291419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Plan1!$A$42:$A$44</c:f>
              <c:strCache>
                <c:ptCount val="3"/>
                <c:pt idx="0">
                  <c:v>Inicial</c:v>
                </c:pt>
                <c:pt idx="1">
                  <c:v>Itermediário</c:v>
                </c:pt>
                <c:pt idx="2">
                  <c:v>Aprimorado</c:v>
                </c:pt>
              </c:strCache>
            </c:strRef>
          </c:cat>
          <c:val>
            <c:numRef>
              <c:f>Plan1!$B$42:$B$44</c:f>
              <c:numCache>
                <c:formatCode>0.0%</c:formatCode>
                <c:ptCount val="3"/>
                <c:pt idx="0">
                  <c:v>0.774</c:v>
                </c:pt>
                <c:pt idx="1">
                  <c:v>0.189</c:v>
                </c:pt>
                <c:pt idx="2">
                  <c:v>0.037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ADCB1-CACF-42E3-9506-5E75731247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6EA77E-1A49-472E-B5AB-F207D9D4719E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Requisitos Básicos</a:t>
          </a:r>
        </a:p>
        <a:p>
          <a:endParaRPr lang="pt-BR" sz="2400" b="1" dirty="0">
            <a:solidFill>
              <a:schemeClr val="tx1"/>
            </a:solidFill>
          </a:endParaRPr>
        </a:p>
      </dgm:t>
    </dgm:pt>
    <dgm:pt modelId="{67375958-B778-493D-98E6-582622695170}" type="parTrans" cxnId="{E230273D-A329-422D-B122-B8C03420347B}">
      <dgm:prSet/>
      <dgm:spPr/>
      <dgm:t>
        <a:bodyPr/>
        <a:lstStyle/>
        <a:p>
          <a:endParaRPr lang="pt-BR" sz="1400"/>
        </a:p>
      </dgm:t>
    </dgm:pt>
    <dgm:pt modelId="{BA54F68E-5EFF-4A03-A77D-79441FF70B3A}" type="sibTrans" cxnId="{E230273D-A329-422D-B122-B8C03420347B}">
      <dgm:prSet/>
      <dgm:spPr/>
      <dgm:t>
        <a:bodyPr/>
        <a:lstStyle/>
        <a:p>
          <a:endParaRPr lang="pt-BR" sz="1400"/>
        </a:p>
      </dgm:t>
    </dgm:pt>
    <dgm:pt modelId="{3306B18E-93B9-4C23-BB63-8E54B7A48390}">
      <dgm:prSet phldrT="[Texto]" custT="1"/>
      <dgm:spPr>
        <a:solidFill>
          <a:srgbClr val="0070C0"/>
        </a:solidFill>
      </dgm:spPr>
      <dgm:t>
        <a:bodyPr anchor="t"/>
        <a:lstStyle/>
        <a:p>
          <a:r>
            <a:rPr lang="pt-BR" sz="2400" b="1" dirty="0" smtClean="0">
              <a:solidFill>
                <a:schemeClr val="bg1"/>
              </a:solidFill>
            </a:rPr>
            <a:t>Determinantes de Eficiência</a:t>
          </a:r>
          <a:endParaRPr lang="pt-BR" sz="2400" b="1" dirty="0">
            <a:solidFill>
              <a:schemeClr val="bg1"/>
            </a:solidFill>
          </a:endParaRPr>
        </a:p>
      </dgm:t>
    </dgm:pt>
    <dgm:pt modelId="{C5E4094C-9F2F-45B3-9775-0D7BA8688F77}" type="parTrans" cxnId="{8E4C783B-43D6-4873-A82E-635AFB84E82C}">
      <dgm:prSet/>
      <dgm:spPr/>
      <dgm:t>
        <a:bodyPr/>
        <a:lstStyle/>
        <a:p>
          <a:endParaRPr lang="pt-BR" sz="1400"/>
        </a:p>
      </dgm:t>
    </dgm:pt>
    <dgm:pt modelId="{A73EFFF7-E547-420A-802C-FBA7AB23D1D7}" type="sibTrans" cxnId="{8E4C783B-43D6-4873-A82E-635AFB84E82C}">
      <dgm:prSet/>
      <dgm:spPr/>
      <dgm:t>
        <a:bodyPr/>
        <a:lstStyle/>
        <a:p>
          <a:endParaRPr lang="pt-BR" sz="1400"/>
        </a:p>
      </dgm:t>
    </dgm:pt>
    <dgm:pt modelId="{1CEDB727-CF60-432C-B93F-8282372203C9}">
      <dgm:prSet phldrT="[Texto]" custT="1"/>
      <dgm:spPr>
        <a:solidFill>
          <a:srgbClr val="0070C0"/>
        </a:solidFill>
      </dgm:spPr>
      <dgm:t>
        <a:bodyPr anchor="t"/>
        <a:lstStyle/>
        <a:p>
          <a:r>
            <a:rPr lang="pt-BR" sz="2400" b="1" dirty="0" smtClean="0">
              <a:solidFill>
                <a:schemeClr val="bg1"/>
              </a:solidFill>
            </a:rPr>
            <a:t>Inovação e Sofisticação</a:t>
          </a:r>
          <a:endParaRPr lang="pt-BR" sz="2400" b="1" dirty="0">
            <a:solidFill>
              <a:schemeClr val="bg1"/>
            </a:solidFill>
          </a:endParaRPr>
        </a:p>
      </dgm:t>
    </dgm:pt>
    <dgm:pt modelId="{B3E7CB59-1586-4548-844A-D315F06D5821}" type="parTrans" cxnId="{B2EB8BCA-75D0-4377-A81D-A610B36B039B}">
      <dgm:prSet/>
      <dgm:spPr/>
      <dgm:t>
        <a:bodyPr/>
        <a:lstStyle/>
        <a:p>
          <a:endParaRPr lang="pt-BR" sz="1400"/>
        </a:p>
      </dgm:t>
    </dgm:pt>
    <dgm:pt modelId="{42B8762A-7E59-4EB1-AFEF-BC003FAE5A59}" type="sibTrans" cxnId="{B2EB8BCA-75D0-4377-A81D-A610B36B039B}">
      <dgm:prSet/>
      <dgm:spPr/>
      <dgm:t>
        <a:bodyPr/>
        <a:lstStyle/>
        <a:p>
          <a:endParaRPr lang="pt-BR" sz="1400"/>
        </a:p>
      </dgm:t>
    </dgm:pt>
    <dgm:pt modelId="{D478ED96-22EC-4963-968C-6A05594EC69D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sz="1800" b="1" dirty="0" smtClean="0">
              <a:solidFill>
                <a:schemeClr val="accent5"/>
              </a:solidFill>
            </a:rPr>
            <a:t>Educação Superior e Treinamento</a:t>
          </a:r>
        </a:p>
        <a:p>
          <a:pPr algn="ctr"/>
          <a:r>
            <a:rPr lang="pt-BR" sz="1800" b="1" dirty="0" smtClean="0">
              <a:solidFill>
                <a:schemeClr val="accent2"/>
              </a:solidFill>
            </a:rPr>
            <a:t>Eficiência do Mercado</a:t>
          </a:r>
        </a:p>
        <a:p>
          <a:pPr algn="ctr"/>
          <a:r>
            <a:rPr lang="pt-BR" sz="1800" b="1" dirty="0" smtClean="0">
              <a:solidFill>
                <a:schemeClr val="accent5"/>
              </a:solidFill>
            </a:rPr>
            <a:t>Setor Financeiro</a:t>
          </a:r>
        </a:p>
        <a:p>
          <a:pPr algn="ctr"/>
          <a:r>
            <a:rPr lang="pt-BR" sz="1800" b="1" dirty="0" smtClean="0">
              <a:solidFill>
                <a:schemeClr val="accent2"/>
              </a:solidFill>
            </a:rPr>
            <a:t>Prontidão Tecnológica</a:t>
          </a:r>
        </a:p>
        <a:p>
          <a:pPr algn="ctr"/>
          <a:r>
            <a:rPr lang="pt-BR" sz="1800" b="1" dirty="0" smtClean="0">
              <a:solidFill>
                <a:schemeClr val="accent5"/>
              </a:solidFill>
            </a:rPr>
            <a:t>Tamanho do Mercado</a:t>
          </a:r>
        </a:p>
      </dgm:t>
    </dgm:pt>
    <dgm:pt modelId="{72010CAF-2170-47CE-8107-226F7A768AD6}" type="sibTrans" cxnId="{5BA04F75-419D-4542-84CC-FECA24D9674C}">
      <dgm:prSet/>
      <dgm:spPr/>
      <dgm:t>
        <a:bodyPr/>
        <a:lstStyle/>
        <a:p>
          <a:endParaRPr lang="pt-BR" sz="1400"/>
        </a:p>
      </dgm:t>
    </dgm:pt>
    <dgm:pt modelId="{4347C858-1337-4E45-AAD1-044BF34FFCAE}" type="parTrans" cxnId="{5BA04F75-419D-4542-84CC-FECA24D9674C}">
      <dgm:prSet/>
      <dgm:spPr/>
      <dgm:t>
        <a:bodyPr/>
        <a:lstStyle/>
        <a:p>
          <a:endParaRPr lang="pt-BR" sz="1400"/>
        </a:p>
      </dgm:t>
    </dgm:pt>
    <dgm:pt modelId="{7A4C8C34-E652-4DF5-832E-3AFB96C785CF}" type="pres">
      <dgm:prSet presAssocID="{0ACADCB1-CACF-42E3-9506-5E75731247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7EB33F-CFB2-4E30-A2C9-16D70FE2AA6A}" type="pres">
      <dgm:prSet presAssocID="{C76EA77E-1A49-472E-B5AB-F207D9D4719E}" presName="compNode" presStyleCnt="0"/>
      <dgm:spPr/>
    </dgm:pt>
    <dgm:pt modelId="{C100ACC5-D6FF-4402-ABF2-363D04A3474D}" type="pres">
      <dgm:prSet presAssocID="{C76EA77E-1A49-472E-B5AB-F207D9D4719E}" presName="aNode" presStyleLbl="bgShp" presStyleIdx="0" presStyleCnt="3"/>
      <dgm:spPr/>
      <dgm:t>
        <a:bodyPr/>
        <a:lstStyle/>
        <a:p>
          <a:endParaRPr lang="pt-BR"/>
        </a:p>
      </dgm:t>
    </dgm:pt>
    <dgm:pt modelId="{26FC3299-E797-4F55-816A-9EE05B9DE54B}" type="pres">
      <dgm:prSet presAssocID="{C76EA77E-1A49-472E-B5AB-F207D9D4719E}" presName="textNode" presStyleLbl="bgShp" presStyleIdx="0" presStyleCnt="3"/>
      <dgm:spPr/>
      <dgm:t>
        <a:bodyPr/>
        <a:lstStyle/>
        <a:p>
          <a:endParaRPr lang="pt-BR"/>
        </a:p>
      </dgm:t>
    </dgm:pt>
    <dgm:pt modelId="{DAC4B43C-99C3-47DF-81A6-A2F50D6572B2}" type="pres">
      <dgm:prSet presAssocID="{C76EA77E-1A49-472E-B5AB-F207D9D4719E}" presName="compChildNode" presStyleCnt="0"/>
      <dgm:spPr/>
    </dgm:pt>
    <dgm:pt modelId="{C8B31046-A0DC-4E4A-95B2-1F2988A39AE3}" type="pres">
      <dgm:prSet presAssocID="{C76EA77E-1A49-472E-B5AB-F207D9D4719E}" presName="theInnerList" presStyleCnt="0"/>
      <dgm:spPr/>
    </dgm:pt>
    <dgm:pt modelId="{C8BD93C4-28E7-4CD2-8817-9B13BB5679C7}" type="pres">
      <dgm:prSet presAssocID="{C76EA77E-1A49-472E-B5AB-F207D9D4719E}" presName="aSpace" presStyleCnt="0"/>
      <dgm:spPr/>
    </dgm:pt>
    <dgm:pt modelId="{0E361AEB-FA3E-44AE-A22A-38042D27C261}" type="pres">
      <dgm:prSet presAssocID="{3306B18E-93B9-4C23-BB63-8E54B7A48390}" presName="compNode" presStyleCnt="0"/>
      <dgm:spPr/>
    </dgm:pt>
    <dgm:pt modelId="{B8A5EB1A-041F-44B4-AB2B-95C0961AAB81}" type="pres">
      <dgm:prSet presAssocID="{3306B18E-93B9-4C23-BB63-8E54B7A48390}" presName="aNode" presStyleLbl="bgShp" presStyleIdx="1" presStyleCnt="3" custScaleX="112374" custLinFactNeighborX="-1630"/>
      <dgm:spPr/>
      <dgm:t>
        <a:bodyPr/>
        <a:lstStyle/>
        <a:p>
          <a:endParaRPr lang="pt-BR"/>
        </a:p>
      </dgm:t>
    </dgm:pt>
    <dgm:pt modelId="{C6CDFFE6-1670-4204-AF0C-4A20FCBD4CE1}" type="pres">
      <dgm:prSet presAssocID="{3306B18E-93B9-4C23-BB63-8E54B7A48390}" presName="textNode" presStyleLbl="bgShp" presStyleIdx="1" presStyleCnt="3"/>
      <dgm:spPr/>
      <dgm:t>
        <a:bodyPr/>
        <a:lstStyle/>
        <a:p>
          <a:endParaRPr lang="pt-BR"/>
        </a:p>
      </dgm:t>
    </dgm:pt>
    <dgm:pt modelId="{8DBF0655-AC80-4AE5-A4A6-6892B4DF9929}" type="pres">
      <dgm:prSet presAssocID="{3306B18E-93B9-4C23-BB63-8E54B7A48390}" presName="compChildNode" presStyleCnt="0"/>
      <dgm:spPr/>
    </dgm:pt>
    <dgm:pt modelId="{F3A931ED-3F13-4251-B335-C1421786A12B}" type="pres">
      <dgm:prSet presAssocID="{3306B18E-93B9-4C23-BB63-8E54B7A48390}" presName="theInnerList" presStyleCnt="0"/>
      <dgm:spPr/>
    </dgm:pt>
    <dgm:pt modelId="{647B66D2-AEC4-4CBA-A964-A5FE7FC99539}" type="pres">
      <dgm:prSet presAssocID="{D478ED96-22EC-4963-968C-6A05594EC69D}" presName="childNode" presStyleLbl="node1" presStyleIdx="0" presStyleCnt="1" custScaleX="128620" custScaleY="107708" custLinFactX="63587" custLinFactNeighborX="100000" custLinFactNeighborY="16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D533E5-7053-4C9B-8443-282B28F9FC94}" type="pres">
      <dgm:prSet presAssocID="{3306B18E-93B9-4C23-BB63-8E54B7A48390}" presName="aSpace" presStyleCnt="0"/>
      <dgm:spPr/>
    </dgm:pt>
    <dgm:pt modelId="{EF8E2850-5619-42DB-A0B8-0D73D41CE00D}" type="pres">
      <dgm:prSet presAssocID="{1CEDB727-CF60-432C-B93F-8282372203C9}" presName="compNode" presStyleCnt="0"/>
      <dgm:spPr/>
    </dgm:pt>
    <dgm:pt modelId="{E8FB35C2-B0B2-49A7-B5B5-0B6FB19827E3}" type="pres">
      <dgm:prSet presAssocID="{1CEDB727-CF60-432C-B93F-8282372203C9}" presName="aNode" presStyleLbl="bgShp" presStyleIdx="2" presStyleCnt="3" custLinFactNeighborX="-1673" custLinFactNeighborY="7476"/>
      <dgm:spPr/>
      <dgm:t>
        <a:bodyPr/>
        <a:lstStyle/>
        <a:p>
          <a:endParaRPr lang="pt-BR"/>
        </a:p>
      </dgm:t>
    </dgm:pt>
    <dgm:pt modelId="{244FECB1-02CB-4747-9C19-4170A4019B51}" type="pres">
      <dgm:prSet presAssocID="{1CEDB727-CF60-432C-B93F-8282372203C9}" presName="textNode" presStyleLbl="bgShp" presStyleIdx="2" presStyleCnt="3"/>
      <dgm:spPr/>
      <dgm:t>
        <a:bodyPr/>
        <a:lstStyle/>
        <a:p>
          <a:endParaRPr lang="pt-BR"/>
        </a:p>
      </dgm:t>
    </dgm:pt>
    <dgm:pt modelId="{4313C910-0CD7-485F-B04E-CBB6D837C616}" type="pres">
      <dgm:prSet presAssocID="{1CEDB727-CF60-432C-B93F-8282372203C9}" presName="compChildNode" presStyleCnt="0"/>
      <dgm:spPr/>
    </dgm:pt>
    <dgm:pt modelId="{514B0881-DBE4-42A3-B2B0-05DC5DA69DF1}" type="pres">
      <dgm:prSet presAssocID="{1CEDB727-CF60-432C-B93F-8282372203C9}" presName="theInnerList" presStyleCnt="0"/>
      <dgm:spPr/>
    </dgm:pt>
  </dgm:ptLst>
  <dgm:cxnLst>
    <dgm:cxn modelId="{5BA04F75-419D-4542-84CC-FECA24D9674C}" srcId="{3306B18E-93B9-4C23-BB63-8E54B7A48390}" destId="{D478ED96-22EC-4963-968C-6A05594EC69D}" srcOrd="0" destOrd="0" parTransId="{4347C858-1337-4E45-AAD1-044BF34FFCAE}" sibTransId="{72010CAF-2170-47CE-8107-226F7A768AD6}"/>
    <dgm:cxn modelId="{583AA343-051B-439E-959C-A3D6DF803684}" type="presOf" srcId="{0ACADCB1-CACF-42E3-9506-5E7573124721}" destId="{7A4C8C34-E652-4DF5-832E-3AFB96C785CF}" srcOrd="0" destOrd="0" presId="urn:microsoft.com/office/officeart/2005/8/layout/lProcess2"/>
    <dgm:cxn modelId="{E230273D-A329-422D-B122-B8C03420347B}" srcId="{0ACADCB1-CACF-42E3-9506-5E7573124721}" destId="{C76EA77E-1A49-472E-B5AB-F207D9D4719E}" srcOrd="0" destOrd="0" parTransId="{67375958-B778-493D-98E6-582622695170}" sibTransId="{BA54F68E-5EFF-4A03-A77D-79441FF70B3A}"/>
    <dgm:cxn modelId="{9FF115B4-545D-4624-95E1-0420F7FC6F7A}" type="presOf" srcId="{3306B18E-93B9-4C23-BB63-8E54B7A48390}" destId="{C6CDFFE6-1670-4204-AF0C-4A20FCBD4CE1}" srcOrd="1" destOrd="0" presId="urn:microsoft.com/office/officeart/2005/8/layout/lProcess2"/>
    <dgm:cxn modelId="{A8620CA9-2E49-4E79-948B-FF7B2D40C06C}" type="presOf" srcId="{C76EA77E-1A49-472E-B5AB-F207D9D4719E}" destId="{26FC3299-E797-4F55-816A-9EE05B9DE54B}" srcOrd="1" destOrd="0" presId="urn:microsoft.com/office/officeart/2005/8/layout/lProcess2"/>
    <dgm:cxn modelId="{32B71217-4AE6-418E-B575-BACEFBC2A268}" type="presOf" srcId="{C76EA77E-1A49-472E-B5AB-F207D9D4719E}" destId="{C100ACC5-D6FF-4402-ABF2-363D04A3474D}" srcOrd="0" destOrd="0" presId="urn:microsoft.com/office/officeart/2005/8/layout/lProcess2"/>
    <dgm:cxn modelId="{0732ABAE-C185-464B-81C8-5EC9F96187F9}" type="presOf" srcId="{1CEDB727-CF60-432C-B93F-8282372203C9}" destId="{244FECB1-02CB-4747-9C19-4170A4019B51}" srcOrd="1" destOrd="0" presId="urn:microsoft.com/office/officeart/2005/8/layout/lProcess2"/>
    <dgm:cxn modelId="{8E4C783B-43D6-4873-A82E-635AFB84E82C}" srcId="{0ACADCB1-CACF-42E3-9506-5E7573124721}" destId="{3306B18E-93B9-4C23-BB63-8E54B7A48390}" srcOrd="1" destOrd="0" parTransId="{C5E4094C-9F2F-45B3-9775-0D7BA8688F77}" sibTransId="{A73EFFF7-E547-420A-802C-FBA7AB23D1D7}"/>
    <dgm:cxn modelId="{5AAF294F-C862-4063-A8CA-98F010FB620A}" type="presOf" srcId="{D478ED96-22EC-4963-968C-6A05594EC69D}" destId="{647B66D2-AEC4-4CBA-A964-A5FE7FC99539}" srcOrd="0" destOrd="0" presId="urn:microsoft.com/office/officeart/2005/8/layout/lProcess2"/>
    <dgm:cxn modelId="{0FE801F9-902C-4ABC-AC8D-33AEB567E5C8}" type="presOf" srcId="{3306B18E-93B9-4C23-BB63-8E54B7A48390}" destId="{B8A5EB1A-041F-44B4-AB2B-95C0961AAB81}" srcOrd="0" destOrd="0" presId="urn:microsoft.com/office/officeart/2005/8/layout/lProcess2"/>
    <dgm:cxn modelId="{C75C440D-6173-4578-931D-8B0625013EEC}" type="presOf" srcId="{1CEDB727-CF60-432C-B93F-8282372203C9}" destId="{E8FB35C2-B0B2-49A7-B5B5-0B6FB19827E3}" srcOrd="0" destOrd="0" presId="urn:microsoft.com/office/officeart/2005/8/layout/lProcess2"/>
    <dgm:cxn modelId="{B2EB8BCA-75D0-4377-A81D-A610B36B039B}" srcId="{0ACADCB1-CACF-42E3-9506-5E7573124721}" destId="{1CEDB727-CF60-432C-B93F-8282372203C9}" srcOrd="2" destOrd="0" parTransId="{B3E7CB59-1586-4548-844A-D315F06D5821}" sibTransId="{42B8762A-7E59-4EB1-AFEF-BC003FAE5A59}"/>
    <dgm:cxn modelId="{ED3A0924-0F9D-49B0-9D0D-FC1A9974C8F1}" type="presParOf" srcId="{7A4C8C34-E652-4DF5-832E-3AFB96C785CF}" destId="{3A7EB33F-CFB2-4E30-A2C9-16D70FE2AA6A}" srcOrd="0" destOrd="0" presId="urn:microsoft.com/office/officeart/2005/8/layout/lProcess2"/>
    <dgm:cxn modelId="{5F0DFD47-18F9-477C-B1CB-A43B6EB970F6}" type="presParOf" srcId="{3A7EB33F-CFB2-4E30-A2C9-16D70FE2AA6A}" destId="{C100ACC5-D6FF-4402-ABF2-363D04A3474D}" srcOrd="0" destOrd="0" presId="urn:microsoft.com/office/officeart/2005/8/layout/lProcess2"/>
    <dgm:cxn modelId="{F8DF3007-7AE6-4F82-9037-A6B320069263}" type="presParOf" srcId="{3A7EB33F-CFB2-4E30-A2C9-16D70FE2AA6A}" destId="{26FC3299-E797-4F55-816A-9EE05B9DE54B}" srcOrd="1" destOrd="0" presId="urn:microsoft.com/office/officeart/2005/8/layout/lProcess2"/>
    <dgm:cxn modelId="{FFFBE0CB-9FE8-4511-8C27-EBC8D7FB432C}" type="presParOf" srcId="{3A7EB33F-CFB2-4E30-A2C9-16D70FE2AA6A}" destId="{DAC4B43C-99C3-47DF-81A6-A2F50D6572B2}" srcOrd="2" destOrd="0" presId="urn:microsoft.com/office/officeart/2005/8/layout/lProcess2"/>
    <dgm:cxn modelId="{A81D1923-0A8D-437B-B30D-A328B407CF72}" type="presParOf" srcId="{DAC4B43C-99C3-47DF-81A6-A2F50D6572B2}" destId="{C8B31046-A0DC-4E4A-95B2-1F2988A39AE3}" srcOrd="0" destOrd="0" presId="urn:microsoft.com/office/officeart/2005/8/layout/lProcess2"/>
    <dgm:cxn modelId="{BF0312F9-D336-4B59-AD2F-1486EDEAE6D8}" type="presParOf" srcId="{7A4C8C34-E652-4DF5-832E-3AFB96C785CF}" destId="{C8BD93C4-28E7-4CD2-8817-9B13BB5679C7}" srcOrd="1" destOrd="0" presId="urn:microsoft.com/office/officeart/2005/8/layout/lProcess2"/>
    <dgm:cxn modelId="{ED28DE74-BA5F-42CA-9EBC-3D52395BD379}" type="presParOf" srcId="{7A4C8C34-E652-4DF5-832E-3AFB96C785CF}" destId="{0E361AEB-FA3E-44AE-A22A-38042D27C261}" srcOrd="2" destOrd="0" presId="urn:microsoft.com/office/officeart/2005/8/layout/lProcess2"/>
    <dgm:cxn modelId="{3B42EC1E-D805-46FD-87FB-7670E3275765}" type="presParOf" srcId="{0E361AEB-FA3E-44AE-A22A-38042D27C261}" destId="{B8A5EB1A-041F-44B4-AB2B-95C0961AAB81}" srcOrd="0" destOrd="0" presId="urn:microsoft.com/office/officeart/2005/8/layout/lProcess2"/>
    <dgm:cxn modelId="{479558EF-87DC-4CE9-A777-0FBAF5A9A55A}" type="presParOf" srcId="{0E361AEB-FA3E-44AE-A22A-38042D27C261}" destId="{C6CDFFE6-1670-4204-AF0C-4A20FCBD4CE1}" srcOrd="1" destOrd="0" presId="urn:microsoft.com/office/officeart/2005/8/layout/lProcess2"/>
    <dgm:cxn modelId="{1786B11D-F701-4CE3-9D3F-37EE3D023D83}" type="presParOf" srcId="{0E361AEB-FA3E-44AE-A22A-38042D27C261}" destId="{8DBF0655-AC80-4AE5-A4A6-6892B4DF9929}" srcOrd="2" destOrd="0" presId="urn:microsoft.com/office/officeart/2005/8/layout/lProcess2"/>
    <dgm:cxn modelId="{99456B98-3352-4842-9903-ED2887DC8F0E}" type="presParOf" srcId="{8DBF0655-AC80-4AE5-A4A6-6892B4DF9929}" destId="{F3A931ED-3F13-4251-B335-C1421786A12B}" srcOrd="0" destOrd="0" presId="urn:microsoft.com/office/officeart/2005/8/layout/lProcess2"/>
    <dgm:cxn modelId="{78EE0EAD-FFE8-46B5-BC01-B11AC5E0C8E7}" type="presParOf" srcId="{F3A931ED-3F13-4251-B335-C1421786A12B}" destId="{647B66D2-AEC4-4CBA-A964-A5FE7FC99539}" srcOrd="0" destOrd="0" presId="urn:microsoft.com/office/officeart/2005/8/layout/lProcess2"/>
    <dgm:cxn modelId="{759BBAEF-B665-4B7D-A7C0-74A8A48E03C5}" type="presParOf" srcId="{7A4C8C34-E652-4DF5-832E-3AFB96C785CF}" destId="{C5D533E5-7053-4C9B-8443-282B28F9FC94}" srcOrd="3" destOrd="0" presId="urn:microsoft.com/office/officeart/2005/8/layout/lProcess2"/>
    <dgm:cxn modelId="{67F58A53-037E-4C6A-82C3-A97C885F3924}" type="presParOf" srcId="{7A4C8C34-E652-4DF5-832E-3AFB96C785CF}" destId="{EF8E2850-5619-42DB-A0B8-0D73D41CE00D}" srcOrd="4" destOrd="0" presId="urn:microsoft.com/office/officeart/2005/8/layout/lProcess2"/>
    <dgm:cxn modelId="{B6A52BCB-9F12-405F-8E1B-46536821850A}" type="presParOf" srcId="{EF8E2850-5619-42DB-A0B8-0D73D41CE00D}" destId="{E8FB35C2-B0B2-49A7-B5B5-0B6FB19827E3}" srcOrd="0" destOrd="0" presId="urn:microsoft.com/office/officeart/2005/8/layout/lProcess2"/>
    <dgm:cxn modelId="{E3C93392-9F07-43CE-8B7A-770342110A6F}" type="presParOf" srcId="{EF8E2850-5619-42DB-A0B8-0D73D41CE00D}" destId="{244FECB1-02CB-4747-9C19-4170A4019B51}" srcOrd="1" destOrd="0" presId="urn:microsoft.com/office/officeart/2005/8/layout/lProcess2"/>
    <dgm:cxn modelId="{45D79FFE-725D-49E5-98F0-9BCA27EF3F2A}" type="presParOf" srcId="{EF8E2850-5619-42DB-A0B8-0D73D41CE00D}" destId="{4313C910-0CD7-485F-B04E-CBB6D837C616}" srcOrd="2" destOrd="0" presId="urn:microsoft.com/office/officeart/2005/8/layout/lProcess2"/>
    <dgm:cxn modelId="{39E8C4EB-1F2F-44F6-AB75-C9088D017AA2}" type="presParOf" srcId="{4313C910-0CD7-485F-B04E-CBB6D837C616}" destId="{514B0881-DBE4-42A3-B2B0-05DC5DA69DF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C086A-FE96-41F5-94F1-C60711129042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D47FF6F-D7C9-416B-A21C-752598B70657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Governança de Políticas Públicas</a:t>
          </a:r>
          <a:endParaRPr lang="pt-BR" sz="2000" b="1" dirty="0">
            <a:solidFill>
              <a:schemeClr val="tx1"/>
            </a:solidFill>
          </a:endParaRPr>
        </a:p>
      </dgm:t>
    </dgm:pt>
    <dgm:pt modelId="{8534C886-67C8-41ED-9DA6-5AFA0F2F8799}" type="parTrans" cxnId="{9B2BF51B-9F96-4A6E-8ED7-62ACC1CE7D7E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93E97AD4-A1E3-4498-A766-AC57AFC5BB7C}" type="sibTrans" cxnId="{9B2BF51B-9F96-4A6E-8ED7-62ACC1CE7D7E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5254404B-4318-47AF-8BFD-05DC7137FD6D}">
      <dgm:prSet phldrT="[Texto]" custT="1"/>
      <dgm:spPr/>
      <dgm:t>
        <a:bodyPr/>
        <a:lstStyle/>
        <a:p>
          <a:r>
            <a:rPr lang="pt-BR" sz="1600" dirty="0" err="1" smtClean="0">
              <a:solidFill>
                <a:schemeClr val="tx1"/>
              </a:solidFill>
            </a:rPr>
            <a:t>Instituciona-lização</a:t>
          </a:r>
          <a:endParaRPr lang="pt-BR" sz="1600" dirty="0">
            <a:solidFill>
              <a:schemeClr val="tx1"/>
            </a:solidFill>
          </a:endParaRPr>
        </a:p>
      </dgm:t>
    </dgm:pt>
    <dgm:pt modelId="{B14C51C3-D230-4707-BCD8-4B420605E968}" type="parTrans" cxnId="{00911455-B293-45FD-A5B5-E15CFF76A0EE}">
      <dgm:prSet custT="1"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ABBBEA46-FF26-4426-A535-25B258A6E6A9}" type="sibTrans" cxnId="{00911455-B293-45FD-A5B5-E15CFF76A0EE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2FA625A9-95CD-408A-B48C-A520DB47C987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Monitoramento e Avaliação</a:t>
          </a:r>
          <a:endParaRPr lang="pt-BR" sz="1600" dirty="0">
            <a:solidFill>
              <a:schemeClr val="tx1"/>
            </a:solidFill>
          </a:endParaRPr>
        </a:p>
      </dgm:t>
    </dgm:pt>
    <dgm:pt modelId="{21321FC7-2309-4847-8F74-5B73C1E84D75}" type="parTrans" cxnId="{818D01D0-A0E1-4757-9386-B01D16C0B8B2}">
      <dgm:prSet custT="1"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D573C5DB-C136-4DA1-8F9F-2A8664C929F8}" type="sibTrans" cxnId="{818D01D0-A0E1-4757-9386-B01D16C0B8B2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D3724E12-AFE7-48DB-BCF8-F773578E744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Gestão de Risco e Controle Interno</a:t>
          </a:r>
          <a:endParaRPr lang="pt-BR" sz="1600" dirty="0">
            <a:solidFill>
              <a:schemeClr val="tx1"/>
            </a:solidFill>
          </a:endParaRPr>
        </a:p>
      </dgm:t>
    </dgm:pt>
    <dgm:pt modelId="{C3FA139C-9F8C-4394-BB00-E92DD5E412FE}" type="parTrans" cxnId="{1B1F6745-E2BE-4E17-BD2D-98C477875004}">
      <dgm:prSet custT="1"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BF16C3F4-9D2F-4B39-B8F4-07F68B36C307}" type="sibTrans" cxnId="{1B1F6745-E2BE-4E17-BD2D-98C477875004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5A334FD3-1B4E-4765-8997-B32C45F261F7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600" dirty="0" err="1" smtClean="0">
              <a:solidFill>
                <a:schemeClr val="tx1"/>
              </a:solidFill>
            </a:rPr>
            <a:t>Accontability</a:t>
          </a:r>
          <a:endParaRPr lang="pt-BR" sz="1600" dirty="0">
            <a:solidFill>
              <a:schemeClr val="tx1"/>
            </a:solidFill>
          </a:endParaRPr>
        </a:p>
      </dgm:t>
    </dgm:pt>
    <dgm:pt modelId="{DA340A4D-E8BC-4CD6-91F6-B2CD954D0F14}" type="parTrans" cxnId="{1B8C8DA5-270B-4EA8-B03F-F0C253DDFBC8}">
      <dgm:prSet custT="1"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DA1576D8-53A8-464C-9D95-20CE47E8B627}" type="sibTrans" cxnId="{1B8C8DA5-270B-4EA8-B03F-F0C253DDFBC8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CF1CB738-F0B3-48BA-A10A-CBC0BEA20E62}">
      <dgm:prSet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Coordenação e Coerência</a:t>
          </a:r>
          <a:endParaRPr lang="pt-BR" sz="1600" dirty="0">
            <a:solidFill>
              <a:schemeClr val="tx1"/>
            </a:solidFill>
          </a:endParaRPr>
        </a:p>
      </dgm:t>
    </dgm:pt>
    <dgm:pt modelId="{824F87E7-F626-41AB-898E-4E0BDDD466DD}" type="parTrans" cxnId="{575ECF72-BE2A-4E62-BA86-3643D7453FCD}">
      <dgm:prSet custT="1"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35542A08-1AE0-4EED-B9DC-1EFAFA148FFA}" type="sibTrans" cxnId="{575ECF72-BE2A-4E62-BA86-3643D7453FCD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538DD87E-D9CC-4A68-AC7B-237BCB925E6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Participação</a:t>
          </a:r>
          <a:endParaRPr lang="pt-BR" sz="1600" dirty="0">
            <a:solidFill>
              <a:schemeClr val="tx1"/>
            </a:solidFill>
          </a:endParaRPr>
        </a:p>
      </dgm:t>
    </dgm:pt>
    <dgm:pt modelId="{17AB0611-9E2E-482B-983B-501C7FD6034B}" type="parTrans" cxnId="{F0C0E88F-30EA-45F1-9C7F-FD28CF323606}">
      <dgm:prSet custT="1"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6A764ECF-F027-4E32-A64F-E29365F436FC}" type="sibTrans" cxnId="{F0C0E88F-30EA-45F1-9C7F-FD28CF323606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2FF68C9E-B0F2-4D3A-B02E-A7EDFE73C05C}">
      <dgm:prSet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Planos e Objetivos</a:t>
          </a:r>
          <a:endParaRPr lang="pt-BR" sz="1600" dirty="0">
            <a:solidFill>
              <a:schemeClr val="tx1"/>
            </a:solidFill>
          </a:endParaRPr>
        </a:p>
      </dgm:t>
    </dgm:pt>
    <dgm:pt modelId="{6AA258D1-1D53-4642-A9C6-39CE5CC41693}" type="parTrans" cxnId="{052EF62F-7829-4AC0-B4D8-71EBD6E8CF5E}">
      <dgm:prSet custT="1"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2057C67C-76B0-4608-8E18-4F457DE0A10B}" type="sibTrans" cxnId="{052EF62F-7829-4AC0-B4D8-71EBD6E8CF5E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D57B1546-8BAB-489A-AACF-46C9C5712E29}">
      <dgm:prSet custT="1"/>
      <dgm:spPr/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Capacidade Organizacional e Recursos</a:t>
          </a:r>
          <a:endParaRPr lang="pt-BR" sz="1600" dirty="0">
            <a:solidFill>
              <a:schemeClr val="tx1"/>
            </a:solidFill>
          </a:endParaRPr>
        </a:p>
      </dgm:t>
    </dgm:pt>
    <dgm:pt modelId="{FE53BFC6-BAD8-4456-9114-287E96E83E42}" type="parTrans" cxnId="{0CEAFDA2-0542-4F9E-B408-8F3EBA0B8E33}">
      <dgm:prSet custT="1"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605129BA-C58E-4EF7-AC46-6AE5A65F5429}" type="sibTrans" cxnId="{0CEAFDA2-0542-4F9E-B408-8F3EBA0B8E33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95A68E84-57F9-4A03-A357-BD1F79CCD74F}" type="pres">
      <dgm:prSet presAssocID="{1CAC086A-FE96-41F5-94F1-C607111290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85342F-6B12-4664-BC98-74642032C0B2}" type="pres">
      <dgm:prSet presAssocID="{8D47FF6F-D7C9-416B-A21C-752598B70657}" presName="centerShape" presStyleLbl="node0" presStyleIdx="0" presStyleCnt="1" custScaleX="184703" custScaleY="167925"/>
      <dgm:spPr/>
      <dgm:t>
        <a:bodyPr/>
        <a:lstStyle/>
        <a:p>
          <a:endParaRPr lang="pt-BR"/>
        </a:p>
      </dgm:t>
    </dgm:pt>
    <dgm:pt modelId="{4DAF5A22-B76E-477E-ADB5-E2A46CCDE413}" type="pres">
      <dgm:prSet presAssocID="{B14C51C3-D230-4707-BCD8-4B420605E968}" presName="Name9" presStyleLbl="parChTrans1D2" presStyleIdx="0" presStyleCnt="8"/>
      <dgm:spPr/>
      <dgm:t>
        <a:bodyPr/>
        <a:lstStyle/>
        <a:p>
          <a:endParaRPr lang="pt-BR"/>
        </a:p>
      </dgm:t>
    </dgm:pt>
    <dgm:pt modelId="{8F468C07-9BA5-4FE2-9DEE-CDCD3F07F784}" type="pres">
      <dgm:prSet presAssocID="{B14C51C3-D230-4707-BCD8-4B420605E968}" presName="connTx" presStyleLbl="parChTrans1D2" presStyleIdx="0" presStyleCnt="8"/>
      <dgm:spPr/>
      <dgm:t>
        <a:bodyPr/>
        <a:lstStyle/>
        <a:p>
          <a:endParaRPr lang="pt-BR"/>
        </a:p>
      </dgm:t>
    </dgm:pt>
    <dgm:pt modelId="{7DDB907C-5213-43F7-98D2-B1A52D698EA1}" type="pres">
      <dgm:prSet presAssocID="{5254404B-4318-47AF-8BFD-05DC7137FD6D}" presName="node" presStyleLbl="node1" presStyleIdx="0" presStyleCnt="8" custScaleX="1673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0A8FD-1042-4559-9DA8-93EB173583D4}" type="pres">
      <dgm:prSet presAssocID="{6AA258D1-1D53-4642-A9C6-39CE5CC41693}" presName="Name9" presStyleLbl="parChTrans1D2" presStyleIdx="1" presStyleCnt="8"/>
      <dgm:spPr/>
      <dgm:t>
        <a:bodyPr/>
        <a:lstStyle/>
        <a:p>
          <a:endParaRPr lang="pt-BR"/>
        </a:p>
      </dgm:t>
    </dgm:pt>
    <dgm:pt modelId="{1B0F1A1B-B1BD-4711-8431-93627102EE99}" type="pres">
      <dgm:prSet presAssocID="{6AA258D1-1D53-4642-A9C6-39CE5CC41693}" presName="connTx" presStyleLbl="parChTrans1D2" presStyleIdx="1" presStyleCnt="8"/>
      <dgm:spPr/>
      <dgm:t>
        <a:bodyPr/>
        <a:lstStyle/>
        <a:p>
          <a:endParaRPr lang="pt-BR"/>
        </a:p>
      </dgm:t>
    </dgm:pt>
    <dgm:pt modelId="{7C68F74C-0581-4582-8F9E-3130F96650F1}" type="pres">
      <dgm:prSet presAssocID="{2FF68C9E-B0F2-4D3A-B02E-A7EDFE73C05C}" presName="node" presStyleLbl="node1" presStyleIdx="1" presStyleCnt="8" custScaleX="175910" custRadScaleRad="115264" custRadScaleInc="440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F715AE-9612-4BBF-B4ED-D03FC863FEB2}" type="pres">
      <dgm:prSet presAssocID="{17AB0611-9E2E-482B-983B-501C7FD6034B}" presName="Name9" presStyleLbl="parChTrans1D2" presStyleIdx="2" presStyleCnt="8"/>
      <dgm:spPr/>
      <dgm:t>
        <a:bodyPr/>
        <a:lstStyle/>
        <a:p>
          <a:endParaRPr lang="pt-BR"/>
        </a:p>
      </dgm:t>
    </dgm:pt>
    <dgm:pt modelId="{9A85615F-95DF-46C5-856A-6E8751BE5186}" type="pres">
      <dgm:prSet presAssocID="{17AB0611-9E2E-482B-983B-501C7FD6034B}" presName="connTx" presStyleLbl="parChTrans1D2" presStyleIdx="2" presStyleCnt="8"/>
      <dgm:spPr/>
      <dgm:t>
        <a:bodyPr/>
        <a:lstStyle/>
        <a:p>
          <a:endParaRPr lang="pt-BR"/>
        </a:p>
      </dgm:t>
    </dgm:pt>
    <dgm:pt modelId="{03FB3261-604E-4B4B-AAC3-D861F5F9171E}" type="pres">
      <dgm:prSet presAssocID="{538DD87E-D9CC-4A68-AC7B-237BCB925E69}" presName="node" presStyleLbl="node1" presStyleIdx="2" presStyleCnt="8" custScaleX="153483" custRadScaleRad="1180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498877-D603-4E46-AA97-1A43280168AA}" type="pres">
      <dgm:prSet presAssocID="{FE53BFC6-BAD8-4456-9114-287E96E83E42}" presName="Name9" presStyleLbl="parChTrans1D2" presStyleIdx="3" presStyleCnt="8"/>
      <dgm:spPr/>
      <dgm:t>
        <a:bodyPr/>
        <a:lstStyle/>
        <a:p>
          <a:endParaRPr lang="pt-BR"/>
        </a:p>
      </dgm:t>
    </dgm:pt>
    <dgm:pt modelId="{589E1D0E-8405-4211-A028-A0EA97E47AD8}" type="pres">
      <dgm:prSet presAssocID="{FE53BFC6-BAD8-4456-9114-287E96E83E42}" presName="connTx" presStyleLbl="parChTrans1D2" presStyleIdx="3" presStyleCnt="8"/>
      <dgm:spPr/>
      <dgm:t>
        <a:bodyPr/>
        <a:lstStyle/>
        <a:p>
          <a:endParaRPr lang="pt-BR"/>
        </a:p>
      </dgm:t>
    </dgm:pt>
    <dgm:pt modelId="{504292F3-5C8F-4A8B-85D9-70BC891311F4}" type="pres">
      <dgm:prSet presAssocID="{D57B1546-8BAB-489A-AACF-46C9C5712E29}" presName="node" presStyleLbl="node1" presStyleIdx="3" presStyleCnt="8" custScaleX="171541" custRadScaleRad="112318" custRadScaleInc="-430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C20036-5A27-495B-9010-89A74F2A9293}" type="pres">
      <dgm:prSet presAssocID="{824F87E7-F626-41AB-898E-4E0BDDD466DD}" presName="Name9" presStyleLbl="parChTrans1D2" presStyleIdx="4" presStyleCnt="8"/>
      <dgm:spPr/>
      <dgm:t>
        <a:bodyPr/>
        <a:lstStyle/>
        <a:p>
          <a:endParaRPr lang="pt-BR"/>
        </a:p>
      </dgm:t>
    </dgm:pt>
    <dgm:pt modelId="{1BF080C6-71A4-4D4D-9E86-0A431B03997E}" type="pres">
      <dgm:prSet presAssocID="{824F87E7-F626-41AB-898E-4E0BDDD466DD}" presName="connTx" presStyleLbl="parChTrans1D2" presStyleIdx="4" presStyleCnt="8"/>
      <dgm:spPr/>
      <dgm:t>
        <a:bodyPr/>
        <a:lstStyle/>
        <a:p>
          <a:endParaRPr lang="pt-BR"/>
        </a:p>
      </dgm:t>
    </dgm:pt>
    <dgm:pt modelId="{0E81E37D-F4B4-4B24-B29A-345B5EC30A41}" type="pres">
      <dgm:prSet presAssocID="{CF1CB738-F0B3-48BA-A10A-CBC0BEA20E62}" presName="node" presStyleLbl="node1" presStyleIdx="4" presStyleCnt="8" custScaleX="164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8800D6-648F-4832-8A7D-8D699C6FCA03}" type="pres">
      <dgm:prSet presAssocID="{21321FC7-2309-4847-8F74-5B73C1E84D75}" presName="Name9" presStyleLbl="parChTrans1D2" presStyleIdx="5" presStyleCnt="8"/>
      <dgm:spPr/>
      <dgm:t>
        <a:bodyPr/>
        <a:lstStyle/>
        <a:p>
          <a:endParaRPr lang="pt-BR"/>
        </a:p>
      </dgm:t>
    </dgm:pt>
    <dgm:pt modelId="{BAD319EA-A6A1-4038-92A4-8CF4A9E717AC}" type="pres">
      <dgm:prSet presAssocID="{21321FC7-2309-4847-8F74-5B73C1E84D75}" presName="connTx" presStyleLbl="parChTrans1D2" presStyleIdx="5" presStyleCnt="8"/>
      <dgm:spPr/>
      <dgm:t>
        <a:bodyPr/>
        <a:lstStyle/>
        <a:p>
          <a:endParaRPr lang="pt-BR"/>
        </a:p>
      </dgm:t>
    </dgm:pt>
    <dgm:pt modelId="{39B05676-B238-4C85-AD70-9A523ABE39A2}" type="pres">
      <dgm:prSet presAssocID="{2FA625A9-95CD-408A-B48C-A520DB47C987}" presName="node" presStyleLbl="node1" presStyleIdx="5" presStyleCnt="8" custScaleX="189539" custRadScaleRad="123090" custRadScaleInc="53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A9FA71-84BD-48C5-8774-00D52E3E7F3A}" type="pres">
      <dgm:prSet presAssocID="{C3FA139C-9F8C-4394-BB00-E92DD5E412FE}" presName="Name9" presStyleLbl="parChTrans1D2" presStyleIdx="6" presStyleCnt="8"/>
      <dgm:spPr/>
      <dgm:t>
        <a:bodyPr/>
        <a:lstStyle/>
        <a:p>
          <a:endParaRPr lang="pt-BR"/>
        </a:p>
      </dgm:t>
    </dgm:pt>
    <dgm:pt modelId="{5979285C-1D35-4D5A-A19B-AC8FFC20BCBE}" type="pres">
      <dgm:prSet presAssocID="{C3FA139C-9F8C-4394-BB00-E92DD5E412FE}" presName="connTx" presStyleLbl="parChTrans1D2" presStyleIdx="6" presStyleCnt="8"/>
      <dgm:spPr/>
      <dgm:t>
        <a:bodyPr/>
        <a:lstStyle/>
        <a:p>
          <a:endParaRPr lang="pt-BR"/>
        </a:p>
      </dgm:t>
    </dgm:pt>
    <dgm:pt modelId="{4C263A34-D454-4856-9470-65F7A39114FB}" type="pres">
      <dgm:prSet presAssocID="{D3724E12-AFE7-48DB-BCF8-F773578E7448}" presName="node" presStyleLbl="node1" presStyleIdx="6" presStyleCnt="8" custScaleX="181298" custRadScaleRad="1259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A3C069-5D29-4C47-B244-8FC7FE930BF5}" type="pres">
      <dgm:prSet presAssocID="{DA340A4D-E8BC-4CD6-91F6-B2CD954D0F14}" presName="Name9" presStyleLbl="parChTrans1D2" presStyleIdx="7" presStyleCnt="8"/>
      <dgm:spPr/>
      <dgm:t>
        <a:bodyPr/>
        <a:lstStyle/>
        <a:p>
          <a:endParaRPr lang="pt-BR"/>
        </a:p>
      </dgm:t>
    </dgm:pt>
    <dgm:pt modelId="{26A61FC9-B338-48B8-99CD-87792FBE34BC}" type="pres">
      <dgm:prSet presAssocID="{DA340A4D-E8BC-4CD6-91F6-B2CD954D0F14}" presName="connTx" presStyleLbl="parChTrans1D2" presStyleIdx="7" presStyleCnt="8"/>
      <dgm:spPr/>
      <dgm:t>
        <a:bodyPr/>
        <a:lstStyle/>
        <a:p>
          <a:endParaRPr lang="pt-BR"/>
        </a:p>
      </dgm:t>
    </dgm:pt>
    <dgm:pt modelId="{75D147A4-EB98-4537-80B5-80D790A2365D}" type="pres">
      <dgm:prSet presAssocID="{5A334FD3-1B4E-4765-8997-B32C45F261F7}" presName="node" presStyleLbl="node1" presStyleIdx="7" presStyleCnt="8" custScaleX="185874" custScaleY="79216" custRadScaleRad="116242" custRadScaleInc="-401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49319E-F983-4C5D-AC44-7FAD549AF35E}" type="presOf" srcId="{17AB0611-9E2E-482B-983B-501C7FD6034B}" destId="{9A85615F-95DF-46C5-856A-6E8751BE5186}" srcOrd="1" destOrd="0" presId="urn:microsoft.com/office/officeart/2005/8/layout/radial1"/>
    <dgm:cxn modelId="{E307D705-D7DB-451F-996E-2C779EE36339}" type="presOf" srcId="{1CAC086A-FE96-41F5-94F1-C60711129042}" destId="{95A68E84-57F9-4A03-A357-BD1F79CCD74F}" srcOrd="0" destOrd="0" presId="urn:microsoft.com/office/officeart/2005/8/layout/radial1"/>
    <dgm:cxn modelId="{575ECF72-BE2A-4E62-BA86-3643D7453FCD}" srcId="{8D47FF6F-D7C9-416B-A21C-752598B70657}" destId="{CF1CB738-F0B3-48BA-A10A-CBC0BEA20E62}" srcOrd="4" destOrd="0" parTransId="{824F87E7-F626-41AB-898E-4E0BDDD466DD}" sibTransId="{35542A08-1AE0-4EED-B9DC-1EFAFA148FFA}"/>
    <dgm:cxn modelId="{29C9F2B7-0B33-4B1B-A4FB-F557DA3A425F}" type="presOf" srcId="{FE53BFC6-BAD8-4456-9114-287E96E83E42}" destId="{589E1D0E-8405-4211-A028-A0EA97E47AD8}" srcOrd="1" destOrd="0" presId="urn:microsoft.com/office/officeart/2005/8/layout/radial1"/>
    <dgm:cxn modelId="{7F24723B-5EF8-4A06-ADBA-49C0D3E78C58}" type="presOf" srcId="{2FA625A9-95CD-408A-B48C-A520DB47C987}" destId="{39B05676-B238-4C85-AD70-9A523ABE39A2}" srcOrd="0" destOrd="0" presId="urn:microsoft.com/office/officeart/2005/8/layout/radial1"/>
    <dgm:cxn modelId="{9B2BF51B-9F96-4A6E-8ED7-62ACC1CE7D7E}" srcId="{1CAC086A-FE96-41F5-94F1-C60711129042}" destId="{8D47FF6F-D7C9-416B-A21C-752598B70657}" srcOrd="0" destOrd="0" parTransId="{8534C886-67C8-41ED-9DA6-5AFA0F2F8799}" sibTransId="{93E97AD4-A1E3-4498-A766-AC57AFC5BB7C}"/>
    <dgm:cxn modelId="{8DA59AC5-0AD0-4CB2-B753-9547D7D542C9}" type="presOf" srcId="{17AB0611-9E2E-482B-983B-501C7FD6034B}" destId="{DCF715AE-9612-4BBF-B4ED-D03FC863FEB2}" srcOrd="0" destOrd="0" presId="urn:microsoft.com/office/officeart/2005/8/layout/radial1"/>
    <dgm:cxn modelId="{0CEAFDA2-0542-4F9E-B408-8F3EBA0B8E33}" srcId="{8D47FF6F-D7C9-416B-A21C-752598B70657}" destId="{D57B1546-8BAB-489A-AACF-46C9C5712E29}" srcOrd="3" destOrd="0" parTransId="{FE53BFC6-BAD8-4456-9114-287E96E83E42}" sibTransId="{605129BA-C58E-4EF7-AC46-6AE5A65F5429}"/>
    <dgm:cxn modelId="{3683ED4F-4432-417A-9743-368760A5EEFC}" type="presOf" srcId="{5A334FD3-1B4E-4765-8997-B32C45F261F7}" destId="{75D147A4-EB98-4537-80B5-80D790A2365D}" srcOrd="0" destOrd="0" presId="urn:microsoft.com/office/officeart/2005/8/layout/radial1"/>
    <dgm:cxn modelId="{952F2AE1-1CE7-4544-9375-1D53ECA33854}" type="presOf" srcId="{5254404B-4318-47AF-8BFD-05DC7137FD6D}" destId="{7DDB907C-5213-43F7-98D2-B1A52D698EA1}" srcOrd="0" destOrd="0" presId="urn:microsoft.com/office/officeart/2005/8/layout/radial1"/>
    <dgm:cxn modelId="{FFF8A767-D27B-4095-8F56-1F6055A03A69}" type="presOf" srcId="{C3FA139C-9F8C-4394-BB00-E92DD5E412FE}" destId="{44A9FA71-84BD-48C5-8774-00D52E3E7F3A}" srcOrd="0" destOrd="0" presId="urn:microsoft.com/office/officeart/2005/8/layout/radial1"/>
    <dgm:cxn modelId="{A360A24C-7257-40D7-9A51-38FB2FBC889D}" type="presOf" srcId="{21321FC7-2309-4847-8F74-5B73C1E84D75}" destId="{198800D6-648F-4832-8A7D-8D699C6FCA03}" srcOrd="0" destOrd="0" presId="urn:microsoft.com/office/officeart/2005/8/layout/radial1"/>
    <dgm:cxn modelId="{BD842A01-FF36-453A-B06C-114AEF65737E}" type="presOf" srcId="{D3724E12-AFE7-48DB-BCF8-F773578E7448}" destId="{4C263A34-D454-4856-9470-65F7A39114FB}" srcOrd="0" destOrd="0" presId="urn:microsoft.com/office/officeart/2005/8/layout/radial1"/>
    <dgm:cxn modelId="{3BC38022-7129-4391-8C4D-E4A75C110900}" type="presOf" srcId="{6AA258D1-1D53-4642-A9C6-39CE5CC41693}" destId="{7B10A8FD-1042-4559-9DA8-93EB173583D4}" srcOrd="0" destOrd="0" presId="urn:microsoft.com/office/officeart/2005/8/layout/radial1"/>
    <dgm:cxn modelId="{3955A942-98A1-4D19-ACCA-34447920DD99}" type="presOf" srcId="{DA340A4D-E8BC-4CD6-91F6-B2CD954D0F14}" destId="{57A3C069-5D29-4C47-B244-8FC7FE930BF5}" srcOrd="0" destOrd="0" presId="urn:microsoft.com/office/officeart/2005/8/layout/radial1"/>
    <dgm:cxn modelId="{00911455-B293-45FD-A5B5-E15CFF76A0EE}" srcId="{8D47FF6F-D7C9-416B-A21C-752598B70657}" destId="{5254404B-4318-47AF-8BFD-05DC7137FD6D}" srcOrd="0" destOrd="0" parTransId="{B14C51C3-D230-4707-BCD8-4B420605E968}" sibTransId="{ABBBEA46-FF26-4426-A535-25B258A6E6A9}"/>
    <dgm:cxn modelId="{5681F943-43DB-42AD-9F7E-86E9B02FDC35}" type="presOf" srcId="{538DD87E-D9CC-4A68-AC7B-237BCB925E69}" destId="{03FB3261-604E-4B4B-AAC3-D861F5F9171E}" srcOrd="0" destOrd="0" presId="urn:microsoft.com/office/officeart/2005/8/layout/radial1"/>
    <dgm:cxn modelId="{1F08567A-8E4D-45B2-AC62-924536FB5F75}" type="presOf" srcId="{FE53BFC6-BAD8-4456-9114-287E96E83E42}" destId="{D3498877-D603-4E46-AA97-1A43280168AA}" srcOrd="0" destOrd="0" presId="urn:microsoft.com/office/officeart/2005/8/layout/radial1"/>
    <dgm:cxn modelId="{9C0CF7D6-07E5-4886-8C6B-FF2CFE1D15F9}" type="presOf" srcId="{CF1CB738-F0B3-48BA-A10A-CBC0BEA20E62}" destId="{0E81E37D-F4B4-4B24-B29A-345B5EC30A41}" srcOrd="0" destOrd="0" presId="urn:microsoft.com/office/officeart/2005/8/layout/radial1"/>
    <dgm:cxn modelId="{CC3E4CA3-0782-4537-98EF-4FFB3A183C9E}" type="presOf" srcId="{824F87E7-F626-41AB-898E-4E0BDDD466DD}" destId="{84C20036-5A27-495B-9010-89A74F2A9293}" srcOrd="0" destOrd="0" presId="urn:microsoft.com/office/officeart/2005/8/layout/radial1"/>
    <dgm:cxn modelId="{14FBA1E4-2B80-4CFE-8416-A5183F4F9407}" type="presOf" srcId="{824F87E7-F626-41AB-898E-4E0BDDD466DD}" destId="{1BF080C6-71A4-4D4D-9E86-0A431B03997E}" srcOrd="1" destOrd="0" presId="urn:microsoft.com/office/officeart/2005/8/layout/radial1"/>
    <dgm:cxn modelId="{052EF62F-7829-4AC0-B4D8-71EBD6E8CF5E}" srcId="{8D47FF6F-D7C9-416B-A21C-752598B70657}" destId="{2FF68C9E-B0F2-4D3A-B02E-A7EDFE73C05C}" srcOrd="1" destOrd="0" parTransId="{6AA258D1-1D53-4642-A9C6-39CE5CC41693}" sibTransId="{2057C67C-76B0-4608-8E18-4F457DE0A10B}"/>
    <dgm:cxn modelId="{1B8C8DA5-270B-4EA8-B03F-F0C253DDFBC8}" srcId="{8D47FF6F-D7C9-416B-A21C-752598B70657}" destId="{5A334FD3-1B4E-4765-8997-B32C45F261F7}" srcOrd="7" destOrd="0" parTransId="{DA340A4D-E8BC-4CD6-91F6-B2CD954D0F14}" sibTransId="{DA1576D8-53A8-464C-9D95-20CE47E8B627}"/>
    <dgm:cxn modelId="{F0C0E88F-30EA-45F1-9C7F-FD28CF323606}" srcId="{8D47FF6F-D7C9-416B-A21C-752598B70657}" destId="{538DD87E-D9CC-4A68-AC7B-237BCB925E69}" srcOrd="2" destOrd="0" parTransId="{17AB0611-9E2E-482B-983B-501C7FD6034B}" sibTransId="{6A764ECF-F027-4E32-A64F-E29365F436FC}"/>
    <dgm:cxn modelId="{1B1F6745-E2BE-4E17-BD2D-98C477875004}" srcId="{8D47FF6F-D7C9-416B-A21C-752598B70657}" destId="{D3724E12-AFE7-48DB-BCF8-F773578E7448}" srcOrd="6" destOrd="0" parTransId="{C3FA139C-9F8C-4394-BB00-E92DD5E412FE}" sibTransId="{BF16C3F4-9D2F-4B39-B8F4-07F68B36C307}"/>
    <dgm:cxn modelId="{AB197FDF-9C7B-400C-8E0E-3CC44EE567C9}" type="presOf" srcId="{C3FA139C-9F8C-4394-BB00-E92DD5E412FE}" destId="{5979285C-1D35-4D5A-A19B-AC8FFC20BCBE}" srcOrd="1" destOrd="0" presId="urn:microsoft.com/office/officeart/2005/8/layout/radial1"/>
    <dgm:cxn modelId="{4313074A-36E3-480F-BF95-8AD83595C879}" type="presOf" srcId="{B14C51C3-D230-4707-BCD8-4B420605E968}" destId="{4DAF5A22-B76E-477E-ADB5-E2A46CCDE413}" srcOrd="0" destOrd="0" presId="urn:microsoft.com/office/officeart/2005/8/layout/radial1"/>
    <dgm:cxn modelId="{B593F636-9D86-471B-9E64-7AE2B8252AE0}" type="presOf" srcId="{8D47FF6F-D7C9-416B-A21C-752598B70657}" destId="{E585342F-6B12-4664-BC98-74642032C0B2}" srcOrd="0" destOrd="0" presId="urn:microsoft.com/office/officeart/2005/8/layout/radial1"/>
    <dgm:cxn modelId="{DFB4F8CB-5068-4C8C-B1A5-6C41F3B4624E}" type="presOf" srcId="{DA340A4D-E8BC-4CD6-91F6-B2CD954D0F14}" destId="{26A61FC9-B338-48B8-99CD-87792FBE34BC}" srcOrd="1" destOrd="0" presId="urn:microsoft.com/office/officeart/2005/8/layout/radial1"/>
    <dgm:cxn modelId="{5C561444-523D-4D78-954B-BF173FBEC9B6}" type="presOf" srcId="{B14C51C3-D230-4707-BCD8-4B420605E968}" destId="{8F468C07-9BA5-4FE2-9DEE-CDCD3F07F784}" srcOrd="1" destOrd="0" presId="urn:microsoft.com/office/officeart/2005/8/layout/radial1"/>
    <dgm:cxn modelId="{818D01D0-A0E1-4757-9386-B01D16C0B8B2}" srcId="{8D47FF6F-D7C9-416B-A21C-752598B70657}" destId="{2FA625A9-95CD-408A-B48C-A520DB47C987}" srcOrd="5" destOrd="0" parTransId="{21321FC7-2309-4847-8F74-5B73C1E84D75}" sibTransId="{D573C5DB-C136-4DA1-8F9F-2A8664C929F8}"/>
    <dgm:cxn modelId="{7061F9B1-8D09-4058-A728-4D53472DCA9F}" type="presOf" srcId="{6AA258D1-1D53-4642-A9C6-39CE5CC41693}" destId="{1B0F1A1B-B1BD-4711-8431-93627102EE99}" srcOrd="1" destOrd="0" presId="urn:microsoft.com/office/officeart/2005/8/layout/radial1"/>
    <dgm:cxn modelId="{39EF685A-8FB7-4255-971A-159CF6BDD7B5}" type="presOf" srcId="{21321FC7-2309-4847-8F74-5B73C1E84D75}" destId="{BAD319EA-A6A1-4038-92A4-8CF4A9E717AC}" srcOrd="1" destOrd="0" presId="urn:microsoft.com/office/officeart/2005/8/layout/radial1"/>
    <dgm:cxn modelId="{5110712E-2FBB-412D-9799-7991BF0AD82C}" type="presOf" srcId="{D57B1546-8BAB-489A-AACF-46C9C5712E29}" destId="{504292F3-5C8F-4A8B-85D9-70BC891311F4}" srcOrd="0" destOrd="0" presId="urn:microsoft.com/office/officeart/2005/8/layout/radial1"/>
    <dgm:cxn modelId="{6469F712-7D4C-4936-8393-420D0B34F6CB}" type="presOf" srcId="{2FF68C9E-B0F2-4D3A-B02E-A7EDFE73C05C}" destId="{7C68F74C-0581-4582-8F9E-3130F96650F1}" srcOrd="0" destOrd="0" presId="urn:microsoft.com/office/officeart/2005/8/layout/radial1"/>
    <dgm:cxn modelId="{0DA31C9A-5DD8-416C-9F17-CE06C18E72BF}" type="presParOf" srcId="{95A68E84-57F9-4A03-A357-BD1F79CCD74F}" destId="{E585342F-6B12-4664-BC98-74642032C0B2}" srcOrd="0" destOrd="0" presId="urn:microsoft.com/office/officeart/2005/8/layout/radial1"/>
    <dgm:cxn modelId="{7F2E9C06-8D03-4EDF-AAA2-E49C6279FA36}" type="presParOf" srcId="{95A68E84-57F9-4A03-A357-BD1F79CCD74F}" destId="{4DAF5A22-B76E-477E-ADB5-E2A46CCDE413}" srcOrd="1" destOrd="0" presId="urn:microsoft.com/office/officeart/2005/8/layout/radial1"/>
    <dgm:cxn modelId="{74CD97CE-B4F9-49B5-846A-A8A62FCA716D}" type="presParOf" srcId="{4DAF5A22-B76E-477E-ADB5-E2A46CCDE413}" destId="{8F468C07-9BA5-4FE2-9DEE-CDCD3F07F784}" srcOrd="0" destOrd="0" presId="urn:microsoft.com/office/officeart/2005/8/layout/radial1"/>
    <dgm:cxn modelId="{BD993419-9571-4D30-A9C4-13D61CE45D82}" type="presParOf" srcId="{95A68E84-57F9-4A03-A357-BD1F79CCD74F}" destId="{7DDB907C-5213-43F7-98D2-B1A52D698EA1}" srcOrd="2" destOrd="0" presId="urn:microsoft.com/office/officeart/2005/8/layout/radial1"/>
    <dgm:cxn modelId="{88B77EA7-03CF-4A9F-8920-899091D70682}" type="presParOf" srcId="{95A68E84-57F9-4A03-A357-BD1F79CCD74F}" destId="{7B10A8FD-1042-4559-9DA8-93EB173583D4}" srcOrd="3" destOrd="0" presId="urn:microsoft.com/office/officeart/2005/8/layout/radial1"/>
    <dgm:cxn modelId="{5EFA6681-8B56-4589-A0F5-B147129EFB82}" type="presParOf" srcId="{7B10A8FD-1042-4559-9DA8-93EB173583D4}" destId="{1B0F1A1B-B1BD-4711-8431-93627102EE99}" srcOrd="0" destOrd="0" presId="urn:microsoft.com/office/officeart/2005/8/layout/radial1"/>
    <dgm:cxn modelId="{19886312-C756-4EF7-B63B-5A68FF53C5B0}" type="presParOf" srcId="{95A68E84-57F9-4A03-A357-BD1F79CCD74F}" destId="{7C68F74C-0581-4582-8F9E-3130F96650F1}" srcOrd="4" destOrd="0" presId="urn:microsoft.com/office/officeart/2005/8/layout/radial1"/>
    <dgm:cxn modelId="{55255B81-F0F1-4CD8-9C01-A86037A6A004}" type="presParOf" srcId="{95A68E84-57F9-4A03-A357-BD1F79CCD74F}" destId="{DCF715AE-9612-4BBF-B4ED-D03FC863FEB2}" srcOrd="5" destOrd="0" presId="urn:microsoft.com/office/officeart/2005/8/layout/radial1"/>
    <dgm:cxn modelId="{C91DF7A0-A30C-41C1-97CB-B1BF2366A690}" type="presParOf" srcId="{DCF715AE-9612-4BBF-B4ED-D03FC863FEB2}" destId="{9A85615F-95DF-46C5-856A-6E8751BE5186}" srcOrd="0" destOrd="0" presId="urn:microsoft.com/office/officeart/2005/8/layout/radial1"/>
    <dgm:cxn modelId="{824C7FFF-7693-48DD-AE19-5D844FD9DD63}" type="presParOf" srcId="{95A68E84-57F9-4A03-A357-BD1F79CCD74F}" destId="{03FB3261-604E-4B4B-AAC3-D861F5F9171E}" srcOrd="6" destOrd="0" presId="urn:microsoft.com/office/officeart/2005/8/layout/radial1"/>
    <dgm:cxn modelId="{2713CFAE-4DD9-4D42-BF68-D0B9BD9D10E7}" type="presParOf" srcId="{95A68E84-57F9-4A03-A357-BD1F79CCD74F}" destId="{D3498877-D603-4E46-AA97-1A43280168AA}" srcOrd="7" destOrd="0" presId="urn:microsoft.com/office/officeart/2005/8/layout/radial1"/>
    <dgm:cxn modelId="{7F0A05AF-3A1C-4386-B2C7-26812B227149}" type="presParOf" srcId="{D3498877-D603-4E46-AA97-1A43280168AA}" destId="{589E1D0E-8405-4211-A028-A0EA97E47AD8}" srcOrd="0" destOrd="0" presId="urn:microsoft.com/office/officeart/2005/8/layout/radial1"/>
    <dgm:cxn modelId="{BB3EACCB-15ED-45F6-AB2E-3781A30CBA31}" type="presParOf" srcId="{95A68E84-57F9-4A03-A357-BD1F79CCD74F}" destId="{504292F3-5C8F-4A8B-85D9-70BC891311F4}" srcOrd="8" destOrd="0" presId="urn:microsoft.com/office/officeart/2005/8/layout/radial1"/>
    <dgm:cxn modelId="{0CE79D0C-66FB-4DEC-9AED-E32101B04D06}" type="presParOf" srcId="{95A68E84-57F9-4A03-A357-BD1F79CCD74F}" destId="{84C20036-5A27-495B-9010-89A74F2A9293}" srcOrd="9" destOrd="0" presId="urn:microsoft.com/office/officeart/2005/8/layout/radial1"/>
    <dgm:cxn modelId="{0C679AFD-42EA-4FAF-ADE2-142C3F6BFD7F}" type="presParOf" srcId="{84C20036-5A27-495B-9010-89A74F2A9293}" destId="{1BF080C6-71A4-4D4D-9E86-0A431B03997E}" srcOrd="0" destOrd="0" presId="urn:microsoft.com/office/officeart/2005/8/layout/radial1"/>
    <dgm:cxn modelId="{B40BFC5C-331A-48C0-BF29-9F8204C1444F}" type="presParOf" srcId="{95A68E84-57F9-4A03-A357-BD1F79CCD74F}" destId="{0E81E37D-F4B4-4B24-B29A-345B5EC30A41}" srcOrd="10" destOrd="0" presId="urn:microsoft.com/office/officeart/2005/8/layout/radial1"/>
    <dgm:cxn modelId="{321C6901-C7D7-4F56-939E-18E1C56CBBA3}" type="presParOf" srcId="{95A68E84-57F9-4A03-A357-BD1F79CCD74F}" destId="{198800D6-648F-4832-8A7D-8D699C6FCA03}" srcOrd="11" destOrd="0" presId="urn:microsoft.com/office/officeart/2005/8/layout/radial1"/>
    <dgm:cxn modelId="{56DE9317-E278-4EE0-BC40-FA160EB4E1F5}" type="presParOf" srcId="{198800D6-648F-4832-8A7D-8D699C6FCA03}" destId="{BAD319EA-A6A1-4038-92A4-8CF4A9E717AC}" srcOrd="0" destOrd="0" presId="urn:microsoft.com/office/officeart/2005/8/layout/radial1"/>
    <dgm:cxn modelId="{78E4E4A5-0B77-4844-AD8C-3441C56D5908}" type="presParOf" srcId="{95A68E84-57F9-4A03-A357-BD1F79CCD74F}" destId="{39B05676-B238-4C85-AD70-9A523ABE39A2}" srcOrd="12" destOrd="0" presId="urn:microsoft.com/office/officeart/2005/8/layout/radial1"/>
    <dgm:cxn modelId="{028CE9D0-0AF8-4CDC-A384-5448CEC6D253}" type="presParOf" srcId="{95A68E84-57F9-4A03-A357-BD1F79CCD74F}" destId="{44A9FA71-84BD-48C5-8774-00D52E3E7F3A}" srcOrd="13" destOrd="0" presId="urn:microsoft.com/office/officeart/2005/8/layout/radial1"/>
    <dgm:cxn modelId="{0AB3F7A5-74E0-4162-B9D0-A8477BF6C866}" type="presParOf" srcId="{44A9FA71-84BD-48C5-8774-00D52E3E7F3A}" destId="{5979285C-1D35-4D5A-A19B-AC8FFC20BCBE}" srcOrd="0" destOrd="0" presId="urn:microsoft.com/office/officeart/2005/8/layout/radial1"/>
    <dgm:cxn modelId="{B2E42CE1-1EF1-4A13-89C4-20AA14DF8572}" type="presParOf" srcId="{95A68E84-57F9-4A03-A357-BD1F79CCD74F}" destId="{4C263A34-D454-4856-9470-65F7A39114FB}" srcOrd="14" destOrd="0" presId="urn:microsoft.com/office/officeart/2005/8/layout/radial1"/>
    <dgm:cxn modelId="{35078B7B-B64D-45C6-BC8A-67A6CE1203E7}" type="presParOf" srcId="{95A68E84-57F9-4A03-A357-BD1F79CCD74F}" destId="{57A3C069-5D29-4C47-B244-8FC7FE930BF5}" srcOrd="15" destOrd="0" presId="urn:microsoft.com/office/officeart/2005/8/layout/radial1"/>
    <dgm:cxn modelId="{210C0EF6-8FEC-45F7-8708-8365AB1EA0FA}" type="presParOf" srcId="{57A3C069-5D29-4C47-B244-8FC7FE930BF5}" destId="{26A61FC9-B338-48B8-99CD-87792FBE34BC}" srcOrd="0" destOrd="0" presId="urn:microsoft.com/office/officeart/2005/8/layout/radial1"/>
    <dgm:cxn modelId="{1EDCB83D-B473-4EC8-AB78-12F19C170561}" type="presParOf" srcId="{95A68E84-57F9-4A03-A357-BD1F79CCD74F}" destId="{75D147A4-EB98-4537-80B5-80D790A2365D}" srcOrd="1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74C90-2491-4FFA-A4A5-225CF3F5FE2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A53A10-5696-48EC-8A54-6CF9FA36A511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7A4D81EC-3A51-454C-A744-461F19DCC8C2}" type="parTrans" cxnId="{FE84D09C-5F8F-4378-8299-BAAA2FF3B3BF}">
      <dgm:prSet/>
      <dgm:spPr/>
      <dgm:t>
        <a:bodyPr/>
        <a:lstStyle/>
        <a:p>
          <a:endParaRPr lang="pt-BR"/>
        </a:p>
      </dgm:t>
    </dgm:pt>
    <dgm:pt modelId="{B11C4440-4781-44D4-B042-E19D9F916F49}" type="sibTrans" cxnId="{FE84D09C-5F8F-4378-8299-BAAA2FF3B3BF}">
      <dgm:prSet/>
      <dgm:spPr/>
      <dgm:t>
        <a:bodyPr/>
        <a:lstStyle/>
        <a:p>
          <a:endParaRPr lang="pt-BR"/>
        </a:p>
      </dgm:t>
    </dgm:pt>
    <dgm:pt modelId="{A4653D2A-6A46-45EF-9510-C4E394D07B26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0F0D2200-4F66-4EC0-B9D6-6606F2954EC6}" type="parTrans" cxnId="{8A8AFA99-0A57-4747-A6D8-46B90048C49D}">
      <dgm:prSet/>
      <dgm:spPr/>
      <dgm:t>
        <a:bodyPr/>
        <a:lstStyle/>
        <a:p>
          <a:endParaRPr lang="pt-BR"/>
        </a:p>
      </dgm:t>
    </dgm:pt>
    <dgm:pt modelId="{4F1DE8A5-7183-4D2B-B71D-F0ABC257B56E}" type="sibTrans" cxnId="{8A8AFA99-0A57-4747-A6D8-46B90048C49D}">
      <dgm:prSet/>
      <dgm:spPr/>
      <dgm:t>
        <a:bodyPr/>
        <a:lstStyle/>
        <a:p>
          <a:endParaRPr lang="pt-BR"/>
        </a:p>
      </dgm:t>
    </dgm:pt>
    <dgm:pt modelId="{697B24B1-5405-4A50-B3DF-C0D53834ECDD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EBC42727-BFEA-4802-B11D-D18D110B21BC}" type="parTrans" cxnId="{4E3DD041-2EE1-413C-8A64-0127BF2C5064}">
      <dgm:prSet/>
      <dgm:spPr/>
      <dgm:t>
        <a:bodyPr/>
        <a:lstStyle/>
        <a:p>
          <a:endParaRPr lang="pt-BR"/>
        </a:p>
      </dgm:t>
    </dgm:pt>
    <dgm:pt modelId="{7545FF3D-CE13-403C-B9F2-1839E2E7D1B7}" type="sibTrans" cxnId="{4E3DD041-2EE1-413C-8A64-0127BF2C5064}">
      <dgm:prSet/>
      <dgm:spPr/>
      <dgm:t>
        <a:bodyPr/>
        <a:lstStyle/>
        <a:p>
          <a:endParaRPr lang="pt-BR"/>
        </a:p>
      </dgm:t>
    </dgm:pt>
    <dgm:pt modelId="{B9424D3D-6386-4185-984C-7656E4CFFFC1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5E89A5B-2074-4356-B99D-7302CAC957AD}" type="parTrans" cxnId="{A5054544-F496-4EFD-95C1-4831B43E6770}">
      <dgm:prSet/>
      <dgm:spPr/>
      <dgm:t>
        <a:bodyPr/>
        <a:lstStyle/>
        <a:p>
          <a:endParaRPr lang="pt-BR"/>
        </a:p>
      </dgm:t>
    </dgm:pt>
    <dgm:pt modelId="{FA7AD23C-4579-42C1-BC4D-AA206CAD5A74}" type="sibTrans" cxnId="{A5054544-F496-4EFD-95C1-4831B43E6770}">
      <dgm:prSet/>
      <dgm:spPr/>
      <dgm:t>
        <a:bodyPr/>
        <a:lstStyle/>
        <a:p>
          <a:endParaRPr lang="pt-BR"/>
        </a:p>
      </dgm:t>
    </dgm:pt>
    <dgm:pt modelId="{289FBC86-62A9-4DDC-AFDD-3B9E63AC5980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21C3FCFD-7780-4553-A282-992B07724976}" type="sibTrans" cxnId="{46E0CB8F-F5CB-4BC7-BFA5-531AAB1181EA}">
      <dgm:prSet/>
      <dgm:spPr/>
      <dgm:t>
        <a:bodyPr/>
        <a:lstStyle/>
        <a:p>
          <a:endParaRPr lang="pt-BR"/>
        </a:p>
      </dgm:t>
    </dgm:pt>
    <dgm:pt modelId="{10D64195-58F2-4899-81BA-17D486DC48FB}" type="parTrans" cxnId="{46E0CB8F-F5CB-4BC7-BFA5-531AAB1181EA}">
      <dgm:prSet/>
      <dgm:spPr/>
      <dgm:t>
        <a:bodyPr/>
        <a:lstStyle/>
        <a:p>
          <a:endParaRPr lang="pt-BR"/>
        </a:p>
      </dgm:t>
    </dgm:pt>
    <dgm:pt modelId="{61383A98-6A70-4AEC-A816-5B208D1534FB}">
      <dgm:prSet/>
      <dgm:spPr/>
      <dgm:t>
        <a:bodyPr/>
        <a:lstStyle/>
        <a:p>
          <a:endParaRPr lang="pt-BR"/>
        </a:p>
      </dgm:t>
    </dgm:pt>
    <dgm:pt modelId="{E80CBF70-B86B-4213-9316-C6FB69FA78F6}" type="parTrans" cxnId="{2EAD65BF-B361-421F-AF84-9790A38FBFC6}">
      <dgm:prSet/>
      <dgm:spPr/>
      <dgm:t>
        <a:bodyPr/>
        <a:lstStyle/>
        <a:p>
          <a:endParaRPr lang="pt-BR"/>
        </a:p>
      </dgm:t>
    </dgm:pt>
    <dgm:pt modelId="{F000F79E-46D3-452F-970B-7A3ABB6B82D2}" type="sibTrans" cxnId="{2EAD65BF-B361-421F-AF84-9790A38FBFC6}">
      <dgm:prSet/>
      <dgm:spPr/>
      <dgm:t>
        <a:bodyPr/>
        <a:lstStyle/>
        <a:p>
          <a:endParaRPr lang="pt-BR"/>
        </a:p>
      </dgm:t>
    </dgm:pt>
    <dgm:pt modelId="{088A0A8F-E3F1-4808-B8D3-FDE468922197}">
      <dgm:prSet/>
      <dgm:spPr/>
      <dgm:t>
        <a:bodyPr/>
        <a:lstStyle/>
        <a:p>
          <a:endParaRPr lang="pt-BR"/>
        </a:p>
      </dgm:t>
    </dgm:pt>
    <dgm:pt modelId="{318D61FF-91CF-479D-BCB8-C18F9E7325C3}" type="parTrans" cxnId="{BEEE112A-7EC7-45DE-90A2-FF2C23813871}">
      <dgm:prSet/>
      <dgm:spPr/>
      <dgm:t>
        <a:bodyPr/>
        <a:lstStyle/>
        <a:p>
          <a:endParaRPr lang="pt-BR"/>
        </a:p>
      </dgm:t>
    </dgm:pt>
    <dgm:pt modelId="{8C8EEA55-CDBB-41E7-972E-50BD8DAC7224}" type="sibTrans" cxnId="{BEEE112A-7EC7-45DE-90A2-FF2C23813871}">
      <dgm:prSet/>
      <dgm:spPr/>
      <dgm:t>
        <a:bodyPr/>
        <a:lstStyle/>
        <a:p>
          <a:endParaRPr lang="pt-BR"/>
        </a:p>
      </dgm:t>
    </dgm:pt>
    <dgm:pt modelId="{E60774B2-F2A0-4B52-A230-1477F6CC12CE}" type="pres">
      <dgm:prSet presAssocID="{48974C90-2491-4FFA-A4A5-225CF3F5FE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D70AAB4-C31F-4619-B447-5A4F73F2A774}" type="pres">
      <dgm:prSet presAssocID="{8BA53A10-5696-48EC-8A54-6CF9FA36A511}" presName="dummy" presStyleCnt="0"/>
      <dgm:spPr/>
    </dgm:pt>
    <dgm:pt modelId="{9713668B-7183-4877-83D5-DA2A921FD498}" type="pres">
      <dgm:prSet presAssocID="{8BA53A10-5696-48EC-8A54-6CF9FA36A511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38D883-FEBA-4F22-9281-0F8E93ACCE91}" type="pres">
      <dgm:prSet presAssocID="{B11C4440-4781-44D4-B042-E19D9F916F49}" presName="sibTrans" presStyleLbl="node1" presStyleIdx="0" presStyleCnt="7"/>
      <dgm:spPr/>
      <dgm:t>
        <a:bodyPr/>
        <a:lstStyle/>
        <a:p>
          <a:endParaRPr lang="pt-BR"/>
        </a:p>
      </dgm:t>
    </dgm:pt>
    <dgm:pt modelId="{FD964ADE-32B5-4636-9506-DFD82A871BA6}" type="pres">
      <dgm:prSet presAssocID="{61383A98-6A70-4AEC-A816-5B208D1534FB}" presName="dummy" presStyleCnt="0"/>
      <dgm:spPr/>
    </dgm:pt>
    <dgm:pt modelId="{41B34CBC-DAFF-4F09-A02A-47F5E93EE071}" type="pres">
      <dgm:prSet presAssocID="{61383A98-6A70-4AEC-A816-5B208D1534FB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40ECCC-4C03-4F68-9F98-832F7F6E6E05}" type="pres">
      <dgm:prSet presAssocID="{F000F79E-46D3-452F-970B-7A3ABB6B82D2}" presName="sibTrans" presStyleLbl="node1" presStyleIdx="1" presStyleCnt="7"/>
      <dgm:spPr/>
      <dgm:t>
        <a:bodyPr/>
        <a:lstStyle/>
        <a:p>
          <a:endParaRPr lang="pt-BR"/>
        </a:p>
      </dgm:t>
    </dgm:pt>
    <dgm:pt modelId="{854D8176-4195-41FB-B655-F70C6150CD99}" type="pres">
      <dgm:prSet presAssocID="{088A0A8F-E3F1-4808-B8D3-FDE468922197}" presName="dummy" presStyleCnt="0"/>
      <dgm:spPr/>
    </dgm:pt>
    <dgm:pt modelId="{09B38504-9A30-4EB5-90E9-BD8ADB3DD0A0}" type="pres">
      <dgm:prSet presAssocID="{088A0A8F-E3F1-4808-B8D3-FDE468922197}" presName="node" presStyleLbl="revTx" presStyleIdx="2" presStyleCnt="7" custRadScaleRad="98423" custRadScaleInc="-6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8D0D23-EEB3-43D3-8D6B-B4269B2AB7B3}" type="pres">
      <dgm:prSet presAssocID="{8C8EEA55-CDBB-41E7-972E-50BD8DAC7224}" presName="sibTrans" presStyleLbl="node1" presStyleIdx="2" presStyleCnt="7"/>
      <dgm:spPr/>
      <dgm:t>
        <a:bodyPr/>
        <a:lstStyle/>
        <a:p>
          <a:endParaRPr lang="pt-BR"/>
        </a:p>
      </dgm:t>
    </dgm:pt>
    <dgm:pt modelId="{FA15148E-F05E-4FB0-B666-00481E5EE190}" type="pres">
      <dgm:prSet presAssocID="{A4653D2A-6A46-45EF-9510-C4E394D07B26}" presName="dummy" presStyleCnt="0"/>
      <dgm:spPr/>
    </dgm:pt>
    <dgm:pt modelId="{5D81A376-7132-4CF8-97CF-88B9703E8CD4}" type="pres">
      <dgm:prSet presAssocID="{A4653D2A-6A46-45EF-9510-C4E394D07B26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8474AE-D7B0-4F65-B148-71CC9B85B320}" type="pres">
      <dgm:prSet presAssocID="{4F1DE8A5-7183-4D2B-B71D-F0ABC257B56E}" presName="sibTrans" presStyleLbl="node1" presStyleIdx="3" presStyleCnt="7"/>
      <dgm:spPr/>
      <dgm:t>
        <a:bodyPr/>
        <a:lstStyle/>
        <a:p>
          <a:endParaRPr lang="pt-BR"/>
        </a:p>
      </dgm:t>
    </dgm:pt>
    <dgm:pt modelId="{C1B56E64-3F79-4920-8842-95249EE7424D}" type="pres">
      <dgm:prSet presAssocID="{289FBC86-62A9-4DDC-AFDD-3B9E63AC5980}" presName="dummy" presStyleCnt="0"/>
      <dgm:spPr/>
    </dgm:pt>
    <dgm:pt modelId="{871FA65F-86A7-486D-84CF-758BA29F6EBF}" type="pres">
      <dgm:prSet presAssocID="{289FBC86-62A9-4DDC-AFDD-3B9E63AC5980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F72934-0FFA-429B-9F7E-EE4E6CA6D4CD}" type="pres">
      <dgm:prSet presAssocID="{21C3FCFD-7780-4553-A282-992B07724976}" presName="sibTrans" presStyleLbl="node1" presStyleIdx="4" presStyleCnt="7"/>
      <dgm:spPr/>
      <dgm:t>
        <a:bodyPr/>
        <a:lstStyle/>
        <a:p>
          <a:endParaRPr lang="pt-BR"/>
        </a:p>
      </dgm:t>
    </dgm:pt>
    <dgm:pt modelId="{23F8CE61-4C42-4F7B-BA66-E1406486D756}" type="pres">
      <dgm:prSet presAssocID="{697B24B1-5405-4A50-B3DF-C0D53834ECDD}" presName="dummy" presStyleCnt="0"/>
      <dgm:spPr/>
    </dgm:pt>
    <dgm:pt modelId="{A4291310-C110-462B-ACF6-66A28D920D7B}" type="pres">
      <dgm:prSet presAssocID="{697B24B1-5405-4A50-B3DF-C0D53834ECDD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10F03C-F58F-4B7F-939F-F14564BFF7C8}" type="pres">
      <dgm:prSet presAssocID="{7545FF3D-CE13-403C-B9F2-1839E2E7D1B7}" presName="sibTrans" presStyleLbl="node1" presStyleIdx="5" presStyleCnt="7"/>
      <dgm:spPr/>
      <dgm:t>
        <a:bodyPr/>
        <a:lstStyle/>
        <a:p>
          <a:endParaRPr lang="pt-BR"/>
        </a:p>
      </dgm:t>
    </dgm:pt>
    <dgm:pt modelId="{FDCCC197-711D-4C7E-AC5F-0F531A46E5FF}" type="pres">
      <dgm:prSet presAssocID="{B9424D3D-6386-4185-984C-7656E4CFFFC1}" presName="dummy" presStyleCnt="0"/>
      <dgm:spPr/>
    </dgm:pt>
    <dgm:pt modelId="{0C02EB9E-60EF-409D-B9C3-C4F4730F91D1}" type="pres">
      <dgm:prSet presAssocID="{B9424D3D-6386-4185-984C-7656E4CFFFC1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E5E9F2-2A41-487F-A2F3-FC2D9CB2A6AD}" type="pres">
      <dgm:prSet presAssocID="{FA7AD23C-4579-42C1-BC4D-AA206CAD5A74}" presName="sibTrans" presStyleLbl="node1" presStyleIdx="6" presStyleCnt="7"/>
      <dgm:spPr/>
      <dgm:t>
        <a:bodyPr/>
        <a:lstStyle/>
        <a:p>
          <a:endParaRPr lang="pt-BR"/>
        </a:p>
      </dgm:t>
    </dgm:pt>
  </dgm:ptLst>
  <dgm:cxnLst>
    <dgm:cxn modelId="{50ED741C-A856-46A7-A35B-97910B06F82E}" type="presOf" srcId="{8BA53A10-5696-48EC-8A54-6CF9FA36A511}" destId="{9713668B-7183-4877-83D5-DA2A921FD498}" srcOrd="0" destOrd="0" presId="urn:microsoft.com/office/officeart/2005/8/layout/cycle1"/>
    <dgm:cxn modelId="{A49D28E5-28E3-49EB-AF9C-044AE917799A}" type="presOf" srcId="{A4653D2A-6A46-45EF-9510-C4E394D07B26}" destId="{5D81A376-7132-4CF8-97CF-88B9703E8CD4}" srcOrd="0" destOrd="0" presId="urn:microsoft.com/office/officeart/2005/8/layout/cycle1"/>
    <dgm:cxn modelId="{B2FFA27F-EB7E-4CDD-BECC-D8849A0D4F6B}" type="presOf" srcId="{697B24B1-5405-4A50-B3DF-C0D53834ECDD}" destId="{A4291310-C110-462B-ACF6-66A28D920D7B}" srcOrd="0" destOrd="0" presId="urn:microsoft.com/office/officeart/2005/8/layout/cycle1"/>
    <dgm:cxn modelId="{8A8AFA99-0A57-4747-A6D8-46B90048C49D}" srcId="{48974C90-2491-4FFA-A4A5-225CF3F5FE2B}" destId="{A4653D2A-6A46-45EF-9510-C4E394D07B26}" srcOrd="3" destOrd="0" parTransId="{0F0D2200-4F66-4EC0-B9D6-6606F2954EC6}" sibTransId="{4F1DE8A5-7183-4D2B-B71D-F0ABC257B56E}"/>
    <dgm:cxn modelId="{399C0660-C93C-4912-A3D8-43707F688C37}" type="presOf" srcId="{289FBC86-62A9-4DDC-AFDD-3B9E63AC5980}" destId="{871FA65F-86A7-486D-84CF-758BA29F6EBF}" srcOrd="0" destOrd="0" presId="urn:microsoft.com/office/officeart/2005/8/layout/cycle1"/>
    <dgm:cxn modelId="{BEEE112A-7EC7-45DE-90A2-FF2C23813871}" srcId="{48974C90-2491-4FFA-A4A5-225CF3F5FE2B}" destId="{088A0A8F-E3F1-4808-B8D3-FDE468922197}" srcOrd="2" destOrd="0" parTransId="{318D61FF-91CF-479D-BCB8-C18F9E7325C3}" sibTransId="{8C8EEA55-CDBB-41E7-972E-50BD8DAC7224}"/>
    <dgm:cxn modelId="{4E3DD041-2EE1-413C-8A64-0127BF2C5064}" srcId="{48974C90-2491-4FFA-A4A5-225CF3F5FE2B}" destId="{697B24B1-5405-4A50-B3DF-C0D53834ECDD}" srcOrd="5" destOrd="0" parTransId="{EBC42727-BFEA-4802-B11D-D18D110B21BC}" sibTransId="{7545FF3D-CE13-403C-B9F2-1839E2E7D1B7}"/>
    <dgm:cxn modelId="{087E4DC1-C61C-4E84-8A96-D097DBEFC033}" type="presOf" srcId="{48974C90-2491-4FFA-A4A5-225CF3F5FE2B}" destId="{E60774B2-F2A0-4B52-A230-1477F6CC12CE}" srcOrd="0" destOrd="0" presId="urn:microsoft.com/office/officeart/2005/8/layout/cycle1"/>
    <dgm:cxn modelId="{2C6E2865-CC9C-41DA-ACF2-397EADC657FA}" type="presOf" srcId="{088A0A8F-E3F1-4808-B8D3-FDE468922197}" destId="{09B38504-9A30-4EB5-90E9-BD8ADB3DD0A0}" srcOrd="0" destOrd="0" presId="urn:microsoft.com/office/officeart/2005/8/layout/cycle1"/>
    <dgm:cxn modelId="{FE84D09C-5F8F-4378-8299-BAAA2FF3B3BF}" srcId="{48974C90-2491-4FFA-A4A5-225CF3F5FE2B}" destId="{8BA53A10-5696-48EC-8A54-6CF9FA36A511}" srcOrd="0" destOrd="0" parTransId="{7A4D81EC-3A51-454C-A744-461F19DCC8C2}" sibTransId="{B11C4440-4781-44D4-B042-E19D9F916F49}"/>
    <dgm:cxn modelId="{552ADAD7-101D-4315-9E76-46EDBF758301}" type="presOf" srcId="{8C8EEA55-CDBB-41E7-972E-50BD8DAC7224}" destId="{068D0D23-EEB3-43D3-8D6B-B4269B2AB7B3}" srcOrd="0" destOrd="0" presId="urn:microsoft.com/office/officeart/2005/8/layout/cycle1"/>
    <dgm:cxn modelId="{B0B5704E-9ACF-4B0E-B62C-65313B8430A6}" type="presOf" srcId="{7545FF3D-CE13-403C-B9F2-1839E2E7D1B7}" destId="{0410F03C-F58F-4B7F-939F-F14564BFF7C8}" srcOrd="0" destOrd="0" presId="urn:microsoft.com/office/officeart/2005/8/layout/cycle1"/>
    <dgm:cxn modelId="{A7402898-ABDA-453C-BA59-D16E4B70739D}" type="presOf" srcId="{B11C4440-4781-44D4-B042-E19D9F916F49}" destId="{2938D883-FEBA-4F22-9281-0F8E93ACCE91}" srcOrd="0" destOrd="0" presId="urn:microsoft.com/office/officeart/2005/8/layout/cycle1"/>
    <dgm:cxn modelId="{90E9C26E-E71A-438E-947C-081B618FB426}" type="presOf" srcId="{F000F79E-46D3-452F-970B-7A3ABB6B82D2}" destId="{7340ECCC-4C03-4F68-9F98-832F7F6E6E05}" srcOrd="0" destOrd="0" presId="urn:microsoft.com/office/officeart/2005/8/layout/cycle1"/>
    <dgm:cxn modelId="{C3B3EA47-894D-4BC0-A287-D000A78394F9}" type="presOf" srcId="{FA7AD23C-4579-42C1-BC4D-AA206CAD5A74}" destId="{06E5E9F2-2A41-487F-A2F3-FC2D9CB2A6AD}" srcOrd="0" destOrd="0" presId="urn:microsoft.com/office/officeart/2005/8/layout/cycle1"/>
    <dgm:cxn modelId="{46E0CB8F-F5CB-4BC7-BFA5-531AAB1181EA}" srcId="{48974C90-2491-4FFA-A4A5-225CF3F5FE2B}" destId="{289FBC86-62A9-4DDC-AFDD-3B9E63AC5980}" srcOrd="4" destOrd="0" parTransId="{10D64195-58F2-4899-81BA-17D486DC48FB}" sibTransId="{21C3FCFD-7780-4553-A282-992B07724976}"/>
    <dgm:cxn modelId="{89FFFDBF-95E9-452E-B9DE-504406B9A741}" type="presOf" srcId="{B9424D3D-6386-4185-984C-7656E4CFFFC1}" destId="{0C02EB9E-60EF-409D-B9C3-C4F4730F91D1}" srcOrd="0" destOrd="0" presId="urn:microsoft.com/office/officeart/2005/8/layout/cycle1"/>
    <dgm:cxn modelId="{7D67A703-EFB7-4EC6-9251-3DCB80105E75}" type="presOf" srcId="{4F1DE8A5-7183-4D2B-B71D-F0ABC257B56E}" destId="{4C8474AE-D7B0-4F65-B148-71CC9B85B320}" srcOrd="0" destOrd="0" presId="urn:microsoft.com/office/officeart/2005/8/layout/cycle1"/>
    <dgm:cxn modelId="{A5054544-F496-4EFD-95C1-4831B43E6770}" srcId="{48974C90-2491-4FFA-A4A5-225CF3F5FE2B}" destId="{B9424D3D-6386-4185-984C-7656E4CFFFC1}" srcOrd="6" destOrd="0" parTransId="{F5E89A5B-2074-4356-B99D-7302CAC957AD}" sibTransId="{FA7AD23C-4579-42C1-BC4D-AA206CAD5A74}"/>
    <dgm:cxn modelId="{2EAD65BF-B361-421F-AF84-9790A38FBFC6}" srcId="{48974C90-2491-4FFA-A4A5-225CF3F5FE2B}" destId="{61383A98-6A70-4AEC-A816-5B208D1534FB}" srcOrd="1" destOrd="0" parTransId="{E80CBF70-B86B-4213-9316-C6FB69FA78F6}" sibTransId="{F000F79E-46D3-452F-970B-7A3ABB6B82D2}"/>
    <dgm:cxn modelId="{53566E3B-A11F-4B8F-B5C3-9185094C0544}" type="presOf" srcId="{21C3FCFD-7780-4553-A282-992B07724976}" destId="{7AF72934-0FFA-429B-9F7E-EE4E6CA6D4CD}" srcOrd="0" destOrd="0" presId="urn:microsoft.com/office/officeart/2005/8/layout/cycle1"/>
    <dgm:cxn modelId="{DF84EBCE-3DD3-4EA5-BF2B-ACC2ECA13D99}" type="presOf" srcId="{61383A98-6A70-4AEC-A816-5B208D1534FB}" destId="{41B34CBC-DAFF-4F09-A02A-47F5E93EE071}" srcOrd="0" destOrd="0" presId="urn:microsoft.com/office/officeart/2005/8/layout/cycle1"/>
    <dgm:cxn modelId="{84AFE9BC-A403-4F20-97BA-F90BC239D7E3}" type="presParOf" srcId="{E60774B2-F2A0-4B52-A230-1477F6CC12CE}" destId="{0D70AAB4-C31F-4619-B447-5A4F73F2A774}" srcOrd="0" destOrd="0" presId="urn:microsoft.com/office/officeart/2005/8/layout/cycle1"/>
    <dgm:cxn modelId="{800FC4CF-C3A5-46FE-8225-6675A45ABFFC}" type="presParOf" srcId="{E60774B2-F2A0-4B52-A230-1477F6CC12CE}" destId="{9713668B-7183-4877-83D5-DA2A921FD498}" srcOrd="1" destOrd="0" presId="urn:microsoft.com/office/officeart/2005/8/layout/cycle1"/>
    <dgm:cxn modelId="{9350CC0B-B24B-4BE0-9941-60DBB2A2968D}" type="presParOf" srcId="{E60774B2-F2A0-4B52-A230-1477F6CC12CE}" destId="{2938D883-FEBA-4F22-9281-0F8E93ACCE91}" srcOrd="2" destOrd="0" presId="urn:microsoft.com/office/officeart/2005/8/layout/cycle1"/>
    <dgm:cxn modelId="{47180377-2B47-47C1-AF53-7F34E777A791}" type="presParOf" srcId="{E60774B2-F2A0-4B52-A230-1477F6CC12CE}" destId="{FD964ADE-32B5-4636-9506-DFD82A871BA6}" srcOrd="3" destOrd="0" presId="urn:microsoft.com/office/officeart/2005/8/layout/cycle1"/>
    <dgm:cxn modelId="{75654832-9839-442E-B94A-AD2E01F232E5}" type="presParOf" srcId="{E60774B2-F2A0-4B52-A230-1477F6CC12CE}" destId="{41B34CBC-DAFF-4F09-A02A-47F5E93EE071}" srcOrd="4" destOrd="0" presId="urn:microsoft.com/office/officeart/2005/8/layout/cycle1"/>
    <dgm:cxn modelId="{7127D544-141C-436D-AE4C-43E6406E9D61}" type="presParOf" srcId="{E60774B2-F2A0-4B52-A230-1477F6CC12CE}" destId="{7340ECCC-4C03-4F68-9F98-832F7F6E6E05}" srcOrd="5" destOrd="0" presId="urn:microsoft.com/office/officeart/2005/8/layout/cycle1"/>
    <dgm:cxn modelId="{1CA7BBDA-F101-45C1-B3B2-2ADB37F97DC6}" type="presParOf" srcId="{E60774B2-F2A0-4B52-A230-1477F6CC12CE}" destId="{854D8176-4195-41FB-B655-F70C6150CD99}" srcOrd="6" destOrd="0" presId="urn:microsoft.com/office/officeart/2005/8/layout/cycle1"/>
    <dgm:cxn modelId="{A6720CF4-CBF4-4998-BA5E-E7D45DA78DD9}" type="presParOf" srcId="{E60774B2-F2A0-4B52-A230-1477F6CC12CE}" destId="{09B38504-9A30-4EB5-90E9-BD8ADB3DD0A0}" srcOrd="7" destOrd="0" presId="urn:microsoft.com/office/officeart/2005/8/layout/cycle1"/>
    <dgm:cxn modelId="{40E1670A-5F83-4EE8-B83B-E6EF54F738B5}" type="presParOf" srcId="{E60774B2-F2A0-4B52-A230-1477F6CC12CE}" destId="{068D0D23-EEB3-43D3-8D6B-B4269B2AB7B3}" srcOrd="8" destOrd="0" presId="urn:microsoft.com/office/officeart/2005/8/layout/cycle1"/>
    <dgm:cxn modelId="{C476709E-9D07-400F-8FC8-C875BAD9B6EE}" type="presParOf" srcId="{E60774B2-F2A0-4B52-A230-1477F6CC12CE}" destId="{FA15148E-F05E-4FB0-B666-00481E5EE190}" srcOrd="9" destOrd="0" presId="urn:microsoft.com/office/officeart/2005/8/layout/cycle1"/>
    <dgm:cxn modelId="{4CC51A4B-ED97-4F8E-80A2-DBCC9CEFBD4F}" type="presParOf" srcId="{E60774B2-F2A0-4B52-A230-1477F6CC12CE}" destId="{5D81A376-7132-4CF8-97CF-88B9703E8CD4}" srcOrd="10" destOrd="0" presId="urn:microsoft.com/office/officeart/2005/8/layout/cycle1"/>
    <dgm:cxn modelId="{8480D38A-8A00-4311-A9A4-45E24FDA2797}" type="presParOf" srcId="{E60774B2-F2A0-4B52-A230-1477F6CC12CE}" destId="{4C8474AE-D7B0-4F65-B148-71CC9B85B320}" srcOrd="11" destOrd="0" presId="urn:microsoft.com/office/officeart/2005/8/layout/cycle1"/>
    <dgm:cxn modelId="{15E8A528-770F-4EAD-A776-840CD31A1336}" type="presParOf" srcId="{E60774B2-F2A0-4B52-A230-1477F6CC12CE}" destId="{C1B56E64-3F79-4920-8842-95249EE7424D}" srcOrd="12" destOrd="0" presId="urn:microsoft.com/office/officeart/2005/8/layout/cycle1"/>
    <dgm:cxn modelId="{65D70942-AA9E-4845-9FE5-4F4313ECFE4E}" type="presParOf" srcId="{E60774B2-F2A0-4B52-A230-1477F6CC12CE}" destId="{871FA65F-86A7-486D-84CF-758BA29F6EBF}" srcOrd="13" destOrd="0" presId="urn:microsoft.com/office/officeart/2005/8/layout/cycle1"/>
    <dgm:cxn modelId="{6DE5C878-2DEC-435F-99F3-27EC47BBE54D}" type="presParOf" srcId="{E60774B2-F2A0-4B52-A230-1477F6CC12CE}" destId="{7AF72934-0FFA-429B-9F7E-EE4E6CA6D4CD}" srcOrd="14" destOrd="0" presId="urn:microsoft.com/office/officeart/2005/8/layout/cycle1"/>
    <dgm:cxn modelId="{07767765-8A17-4AA4-9A40-2BC810B416D1}" type="presParOf" srcId="{E60774B2-F2A0-4B52-A230-1477F6CC12CE}" destId="{23F8CE61-4C42-4F7B-BA66-E1406486D756}" srcOrd="15" destOrd="0" presId="urn:microsoft.com/office/officeart/2005/8/layout/cycle1"/>
    <dgm:cxn modelId="{95601E09-69D0-4B39-AD70-B9850E519F88}" type="presParOf" srcId="{E60774B2-F2A0-4B52-A230-1477F6CC12CE}" destId="{A4291310-C110-462B-ACF6-66A28D920D7B}" srcOrd="16" destOrd="0" presId="urn:microsoft.com/office/officeart/2005/8/layout/cycle1"/>
    <dgm:cxn modelId="{BE47E889-8356-4A3E-ADB2-9D8354AC4BA4}" type="presParOf" srcId="{E60774B2-F2A0-4B52-A230-1477F6CC12CE}" destId="{0410F03C-F58F-4B7F-939F-F14564BFF7C8}" srcOrd="17" destOrd="0" presId="urn:microsoft.com/office/officeart/2005/8/layout/cycle1"/>
    <dgm:cxn modelId="{73D3C520-14DC-4B1D-B4E7-BFEEBC468EDF}" type="presParOf" srcId="{E60774B2-F2A0-4B52-A230-1477F6CC12CE}" destId="{FDCCC197-711D-4C7E-AC5F-0F531A46E5FF}" srcOrd="18" destOrd="0" presId="urn:microsoft.com/office/officeart/2005/8/layout/cycle1"/>
    <dgm:cxn modelId="{0F21DAC6-3532-4B8D-BD75-4427621CB3C4}" type="presParOf" srcId="{E60774B2-F2A0-4B52-A230-1477F6CC12CE}" destId="{0C02EB9E-60EF-409D-B9C3-C4F4730F91D1}" srcOrd="19" destOrd="0" presId="urn:microsoft.com/office/officeart/2005/8/layout/cycle1"/>
    <dgm:cxn modelId="{3486D635-AF0B-41C2-A28F-5A2B394FF27A}" type="presParOf" srcId="{E60774B2-F2A0-4B52-A230-1477F6CC12CE}" destId="{06E5E9F2-2A41-487F-A2F3-FC2D9CB2A6AD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FFCE63-2A49-499A-987D-A5DA736CFEC9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EDD8647-E66D-4E95-9F2F-4956AF7FB44E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3200" b="1" dirty="0" smtClean="0"/>
            <a:t>Fase 1</a:t>
          </a:r>
          <a:endParaRPr lang="pt-BR" sz="3200" b="1" dirty="0"/>
        </a:p>
      </dgm:t>
    </dgm:pt>
    <dgm:pt modelId="{829B4823-1A04-4470-86F5-BD584F8C461E}" type="parTrans" cxnId="{12453964-F418-494E-8CCF-88FE363515E9}">
      <dgm:prSet/>
      <dgm:spPr/>
      <dgm:t>
        <a:bodyPr/>
        <a:lstStyle/>
        <a:p>
          <a:endParaRPr lang="pt-BR" sz="1400" b="1"/>
        </a:p>
      </dgm:t>
    </dgm:pt>
    <dgm:pt modelId="{49622762-D86E-4AEE-B58B-F2BE5D42328F}" type="sibTrans" cxnId="{12453964-F418-494E-8CCF-88FE363515E9}">
      <dgm:prSet/>
      <dgm:spPr/>
      <dgm:t>
        <a:bodyPr/>
        <a:lstStyle/>
        <a:p>
          <a:endParaRPr lang="pt-BR" sz="1400" b="1"/>
        </a:p>
      </dgm:t>
    </dgm:pt>
    <dgm:pt modelId="{380DF038-8F05-4CCD-B0CB-BC1B0F63760F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b="1" u="none" dirty="0" err="1" smtClean="0"/>
            <a:t>Produto</a:t>
          </a:r>
          <a:r>
            <a:rPr lang="en-US" sz="2200" b="1" dirty="0" smtClean="0"/>
            <a:t>: </a:t>
          </a:r>
          <a:r>
            <a:rPr lang="en-US" sz="2200" b="1" dirty="0" err="1" smtClean="0">
              <a:solidFill>
                <a:srgbClr val="C00000"/>
              </a:solidFill>
            </a:rPr>
            <a:t>Estrutura</a:t>
          </a:r>
          <a:r>
            <a:rPr lang="en-US" sz="2200" b="1" dirty="0" smtClean="0">
              <a:solidFill>
                <a:srgbClr val="C00000"/>
              </a:solidFill>
            </a:rPr>
            <a:t> </a:t>
          </a:r>
          <a:r>
            <a:rPr lang="en-US" sz="2200" b="1" dirty="0" err="1" smtClean="0">
              <a:solidFill>
                <a:srgbClr val="C00000"/>
              </a:solidFill>
            </a:rPr>
            <a:t>Analítica</a:t>
          </a:r>
          <a:r>
            <a:rPr lang="en-US" sz="2200" b="1" dirty="0" smtClean="0">
              <a:solidFill>
                <a:srgbClr val="C00000"/>
              </a:solidFill>
            </a:rPr>
            <a:t> </a:t>
          </a:r>
          <a:r>
            <a:rPr lang="en-US" sz="2200" b="1" dirty="0" err="1" smtClean="0">
              <a:solidFill>
                <a:srgbClr val="C00000"/>
              </a:solidFill>
            </a:rPr>
            <a:t>sobre</a:t>
          </a:r>
          <a:r>
            <a:rPr lang="en-US" sz="2200" b="1" dirty="0" smtClean="0">
              <a:solidFill>
                <a:srgbClr val="C00000"/>
              </a:solidFill>
            </a:rPr>
            <a:t> </a:t>
          </a:r>
          <a:r>
            <a:rPr lang="pt-BR" sz="2200" b="1" dirty="0" smtClean="0">
              <a:solidFill>
                <a:srgbClr val="C00000"/>
              </a:solidFill>
            </a:rPr>
            <a:t>Governança</a:t>
          </a:r>
          <a:endParaRPr lang="pt-BR" sz="2200" b="1" dirty="0">
            <a:solidFill>
              <a:srgbClr val="C00000"/>
            </a:solidFill>
          </a:endParaRPr>
        </a:p>
      </dgm:t>
    </dgm:pt>
    <dgm:pt modelId="{9900238C-A67E-4506-802C-955C42800FEC}" type="parTrans" cxnId="{A7312646-1418-4D41-A544-E6C58135D1F0}">
      <dgm:prSet/>
      <dgm:spPr/>
      <dgm:t>
        <a:bodyPr/>
        <a:lstStyle/>
        <a:p>
          <a:endParaRPr lang="pt-BR" sz="1400" b="1"/>
        </a:p>
      </dgm:t>
    </dgm:pt>
    <dgm:pt modelId="{ED395836-35D0-47AE-A81A-78ECDBC4C4AE}" type="sibTrans" cxnId="{A7312646-1418-4D41-A544-E6C58135D1F0}">
      <dgm:prSet/>
      <dgm:spPr/>
      <dgm:t>
        <a:bodyPr/>
        <a:lstStyle/>
        <a:p>
          <a:endParaRPr lang="pt-BR" sz="1400" b="1"/>
        </a:p>
      </dgm:t>
    </dgm:pt>
    <dgm:pt modelId="{2914250E-1C69-4D05-AE60-9C0307961EBB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b="1" dirty="0" err="1" smtClean="0"/>
            <a:t>Conclusão</a:t>
          </a:r>
          <a:r>
            <a:rPr lang="en-US" sz="2200" b="1" dirty="0" smtClean="0"/>
            <a:t>: </a:t>
          </a:r>
          <a:r>
            <a:rPr lang="en-US" sz="2200" b="1" dirty="0" err="1" smtClean="0"/>
            <a:t>Novembro</a:t>
          </a:r>
          <a:r>
            <a:rPr lang="en-US" sz="2200" b="1" dirty="0" smtClean="0"/>
            <a:t> de 2014</a:t>
          </a:r>
          <a:endParaRPr lang="pt-BR" sz="2200" b="1" dirty="0"/>
        </a:p>
      </dgm:t>
    </dgm:pt>
    <dgm:pt modelId="{2CD287D8-2E51-43C1-80CD-2DCE8766F16F}" type="parTrans" cxnId="{5DAE37A8-9B0C-4DBF-A878-C70B0370A110}">
      <dgm:prSet/>
      <dgm:spPr/>
      <dgm:t>
        <a:bodyPr/>
        <a:lstStyle/>
        <a:p>
          <a:endParaRPr lang="pt-BR" sz="1400" b="1"/>
        </a:p>
      </dgm:t>
    </dgm:pt>
    <dgm:pt modelId="{EC8FFD71-7AD4-4594-82DA-505DA5C57FC9}" type="sibTrans" cxnId="{5DAE37A8-9B0C-4DBF-A878-C70B0370A110}">
      <dgm:prSet/>
      <dgm:spPr/>
      <dgm:t>
        <a:bodyPr/>
        <a:lstStyle/>
        <a:p>
          <a:endParaRPr lang="pt-BR" sz="1400" b="1"/>
        </a:p>
      </dgm:t>
    </dgm:pt>
    <dgm:pt modelId="{E4A4842E-FA86-466A-8A25-6B51C0DE2D7A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3200" b="1" dirty="0" smtClean="0"/>
            <a:t>Fase 2</a:t>
          </a:r>
        </a:p>
      </dgm:t>
    </dgm:pt>
    <dgm:pt modelId="{2B0E964E-F88F-4B44-9539-958C9EB85D80}" type="parTrans" cxnId="{25FE000C-7973-4F85-91C1-4708AC610806}">
      <dgm:prSet/>
      <dgm:spPr/>
      <dgm:t>
        <a:bodyPr/>
        <a:lstStyle/>
        <a:p>
          <a:endParaRPr lang="pt-BR" sz="1400" b="1"/>
        </a:p>
      </dgm:t>
    </dgm:pt>
    <dgm:pt modelId="{9048F9FE-8AEB-4B86-92DB-C85D902B81E7}" type="sibTrans" cxnId="{25FE000C-7973-4F85-91C1-4708AC610806}">
      <dgm:prSet/>
      <dgm:spPr/>
      <dgm:t>
        <a:bodyPr/>
        <a:lstStyle/>
        <a:p>
          <a:endParaRPr lang="pt-BR" sz="1400" b="1"/>
        </a:p>
      </dgm:t>
    </dgm:pt>
    <dgm:pt modelId="{2036FCAE-A821-4058-B06B-7C03C638E419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b="1" u="none" dirty="0" err="1" smtClean="0"/>
            <a:t>Produto</a:t>
          </a:r>
          <a:r>
            <a:rPr lang="en-US" sz="2200" b="1" dirty="0" smtClean="0"/>
            <a:t>: </a:t>
          </a:r>
          <a:r>
            <a:rPr lang="en-US" sz="2200" b="1" dirty="0" err="1" smtClean="0">
              <a:solidFill>
                <a:srgbClr val="C00000"/>
              </a:solidFill>
            </a:rPr>
            <a:t>Pesquisa</a:t>
          </a:r>
          <a:r>
            <a:rPr lang="en-US" sz="2200" b="1" dirty="0" smtClean="0">
              <a:solidFill>
                <a:srgbClr val="C00000"/>
              </a:solidFill>
            </a:rPr>
            <a:t> </a:t>
          </a:r>
          <a:r>
            <a:rPr lang="en-US" sz="2200" b="1" dirty="0" err="1" smtClean="0">
              <a:solidFill>
                <a:srgbClr val="C00000"/>
              </a:solidFill>
            </a:rPr>
            <a:t>Internacional</a:t>
          </a:r>
          <a:r>
            <a:rPr lang="en-US" sz="2200" b="1" dirty="0" smtClean="0">
              <a:solidFill>
                <a:srgbClr val="C00000"/>
              </a:solidFill>
            </a:rPr>
            <a:t> de Boas </a:t>
          </a:r>
          <a:r>
            <a:rPr lang="en-US" sz="2200" b="1" dirty="0" err="1" smtClean="0">
              <a:solidFill>
                <a:srgbClr val="C00000"/>
              </a:solidFill>
            </a:rPr>
            <a:t>Práticas</a:t>
          </a:r>
          <a:endParaRPr lang="pt-BR" sz="2200" b="1" dirty="0">
            <a:solidFill>
              <a:srgbClr val="C00000"/>
            </a:solidFill>
          </a:endParaRPr>
        </a:p>
      </dgm:t>
    </dgm:pt>
    <dgm:pt modelId="{A9ED7A5F-8E3A-4418-B062-0B442F906723}" type="parTrans" cxnId="{7CD2B0AB-7A84-43E3-9A30-617E3E39890A}">
      <dgm:prSet/>
      <dgm:spPr/>
      <dgm:t>
        <a:bodyPr/>
        <a:lstStyle/>
        <a:p>
          <a:endParaRPr lang="pt-BR" sz="1400" b="1"/>
        </a:p>
      </dgm:t>
    </dgm:pt>
    <dgm:pt modelId="{61460B7D-C40B-4121-86E3-A0663AAC0DA3}" type="sibTrans" cxnId="{7CD2B0AB-7A84-43E3-9A30-617E3E39890A}">
      <dgm:prSet/>
      <dgm:spPr/>
      <dgm:t>
        <a:bodyPr/>
        <a:lstStyle/>
        <a:p>
          <a:endParaRPr lang="pt-BR" sz="1400" b="1"/>
        </a:p>
      </dgm:t>
    </dgm:pt>
    <dgm:pt modelId="{21FE5C85-7B66-4E53-A102-CDC930A9DACD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3200" b="1" dirty="0" smtClean="0"/>
            <a:t>Fase 3</a:t>
          </a:r>
        </a:p>
      </dgm:t>
    </dgm:pt>
    <dgm:pt modelId="{BD366746-3BCA-4D0D-A805-60E5E2E884D9}" type="parTrans" cxnId="{2CC543C3-0D5C-423D-9EA0-98D25B80FE65}">
      <dgm:prSet/>
      <dgm:spPr/>
      <dgm:t>
        <a:bodyPr/>
        <a:lstStyle/>
        <a:p>
          <a:endParaRPr lang="pt-BR" sz="1400" b="1"/>
        </a:p>
      </dgm:t>
    </dgm:pt>
    <dgm:pt modelId="{2328956F-9A90-4B28-A69B-716DE3E40763}" type="sibTrans" cxnId="{2CC543C3-0D5C-423D-9EA0-98D25B80FE65}">
      <dgm:prSet/>
      <dgm:spPr/>
      <dgm:t>
        <a:bodyPr/>
        <a:lstStyle/>
        <a:p>
          <a:endParaRPr lang="pt-BR" sz="1400" b="1"/>
        </a:p>
      </dgm:t>
    </dgm:pt>
    <dgm:pt modelId="{B1D159F7-C356-4D4C-8C3D-0BC494E18D66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>
            <a:tabLst>
              <a:tab pos="87313" algn="l"/>
            </a:tabLst>
          </a:pPr>
          <a:r>
            <a:rPr lang="en-US" sz="2200" b="1" u="none" dirty="0" err="1" smtClean="0"/>
            <a:t>Produto</a:t>
          </a:r>
          <a:r>
            <a:rPr lang="en-US" sz="2200" b="1" dirty="0" smtClean="0"/>
            <a:t>: </a:t>
          </a:r>
          <a:r>
            <a:rPr lang="en-US" sz="2200" b="1" dirty="0" err="1" smtClean="0">
              <a:solidFill>
                <a:srgbClr val="C00000"/>
              </a:solidFill>
            </a:rPr>
            <a:t>Estudo</a:t>
          </a:r>
          <a:r>
            <a:rPr lang="en-US" sz="2200" b="1" dirty="0" smtClean="0">
              <a:solidFill>
                <a:srgbClr val="C00000"/>
              </a:solidFill>
            </a:rPr>
            <a:t> de </a:t>
          </a:r>
          <a:r>
            <a:rPr lang="en-US" sz="2200" b="1" dirty="0" err="1" smtClean="0">
              <a:solidFill>
                <a:srgbClr val="C00000"/>
              </a:solidFill>
            </a:rPr>
            <a:t>Caso</a:t>
          </a:r>
          <a:r>
            <a:rPr lang="en-US" sz="2200" b="1" dirty="0" smtClean="0">
              <a:solidFill>
                <a:srgbClr val="C00000"/>
              </a:solidFill>
            </a:rPr>
            <a:t> para o </a:t>
          </a:r>
          <a:r>
            <a:rPr lang="en-US" sz="2200" b="1" dirty="0" err="1" smtClean="0">
              <a:solidFill>
                <a:srgbClr val="C00000"/>
              </a:solidFill>
            </a:rPr>
            <a:t>Brasil</a:t>
          </a:r>
          <a:endParaRPr lang="pt-BR" sz="2200" b="1" dirty="0">
            <a:solidFill>
              <a:srgbClr val="C00000"/>
            </a:solidFill>
          </a:endParaRPr>
        </a:p>
      </dgm:t>
    </dgm:pt>
    <dgm:pt modelId="{C4552810-0802-4B55-BC3D-8F1D59DD3113}" type="parTrans" cxnId="{BEA08462-D28D-49F3-99EA-C4939CEF5D8F}">
      <dgm:prSet/>
      <dgm:spPr/>
      <dgm:t>
        <a:bodyPr/>
        <a:lstStyle/>
        <a:p>
          <a:endParaRPr lang="pt-BR" sz="1400" b="1"/>
        </a:p>
      </dgm:t>
    </dgm:pt>
    <dgm:pt modelId="{DBD91CF7-EB1C-4A45-A800-B43BCFDDA8B8}" type="sibTrans" cxnId="{BEA08462-D28D-49F3-99EA-C4939CEF5D8F}">
      <dgm:prSet/>
      <dgm:spPr/>
      <dgm:t>
        <a:bodyPr/>
        <a:lstStyle/>
        <a:p>
          <a:endParaRPr lang="pt-BR" sz="1400" b="1"/>
        </a:p>
      </dgm:t>
    </dgm:pt>
    <dgm:pt modelId="{266E3607-D536-4D27-9590-70D584FE286D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>
            <a:tabLst>
              <a:tab pos="87313" algn="l"/>
            </a:tabLst>
          </a:pPr>
          <a:r>
            <a:rPr lang="pt-BR" sz="2200" b="1" dirty="0" smtClean="0"/>
            <a:t>Conclusão: Agosto de 2016 (prazo em discussão)</a:t>
          </a:r>
          <a:endParaRPr lang="pt-BR" sz="2200" b="1" dirty="0"/>
        </a:p>
      </dgm:t>
    </dgm:pt>
    <dgm:pt modelId="{63CE4DD3-FCC5-4E9C-AD7E-F9631DD99445}" type="parTrans" cxnId="{721C6FD6-9018-4608-9832-818E129271F7}">
      <dgm:prSet/>
      <dgm:spPr/>
      <dgm:t>
        <a:bodyPr/>
        <a:lstStyle/>
        <a:p>
          <a:endParaRPr lang="pt-BR" sz="1400" b="1"/>
        </a:p>
      </dgm:t>
    </dgm:pt>
    <dgm:pt modelId="{D1B2BB34-7F67-422A-99F5-417019F2A326}" type="sibTrans" cxnId="{721C6FD6-9018-4608-9832-818E129271F7}">
      <dgm:prSet/>
      <dgm:spPr/>
      <dgm:t>
        <a:bodyPr/>
        <a:lstStyle/>
        <a:p>
          <a:endParaRPr lang="pt-BR" sz="1400" b="1"/>
        </a:p>
      </dgm:t>
    </dgm:pt>
    <dgm:pt modelId="{D5B55916-807C-4B3A-AB65-0689F684665F}">
      <dgm:prSet phldrT="[Texto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pt-BR" sz="2200" b="1" dirty="0" smtClean="0"/>
            <a:t>Conclusão: Novembro de 2015</a:t>
          </a:r>
          <a:endParaRPr lang="pt-BR" sz="2200" b="1" dirty="0"/>
        </a:p>
      </dgm:t>
    </dgm:pt>
    <dgm:pt modelId="{05054C3F-2D9D-446B-935C-47190C75EC5A}" type="parTrans" cxnId="{DED225CB-BDB3-4E85-B83A-05C868CABFC9}">
      <dgm:prSet/>
      <dgm:spPr/>
      <dgm:t>
        <a:bodyPr/>
        <a:lstStyle/>
        <a:p>
          <a:endParaRPr lang="pt-BR" b="1"/>
        </a:p>
      </dgm:t>
    </dgm:pt>
    <dgm:pt modelId="{796FB522-8128-41E5-A7B4-9807D6EF4BEC}" type="sibTrans" cxnId="{DED225CB-BDB3-4E85-B83A-05C868CABFC9}">
      <dgm:prSet/>
      <dgm:spPr/>
      <dgm:t>
        <a:bodyPr/>
        <a:lstStyle/>
        <a:p>
          <a:endParaRPr lang="pt-BR" b="1"/>
        </a:p>
      </dgm:t>
    </dgm:pt>
    <dgm:pt modelId="{5D5DE75C-2201-41E5-97EB-DB6C73E8F5B8}" type="pres">
      <dgm:prSet presAssocID="{B8FFCE63-2A49-499A-987D-A5DA736CFE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B7D980-6C95-43D9-8AEF-9271D3516F3A}" type="pres">
      <dgm:prSet presAssocID="{DEDD8647-E66D-4E95-9F2F-4956AF7FB44E}" presName="linNode" presStyleCnt="0"/>
      <dgm:spPr/>
      <dgm:t>
        <a:bodyPr/>
        <a:lstStyle/>
        <a:p>
          <a:endParaRPr lang="pt-BR"/>
        </a:p>
      </dgm:t>
    </dgm:pt>
    <dgm:pt modelId="{6508F7E0-137B-42AA-934F-6E327046D967}" type="pres">
      <dgm:prSet presAssocID="{DEDD8647-E66D-4E95-9F2F-4956AF7FB44E}" presName="parentText" presStyleLbl="node1" presStyleIdx="0" presStyleCnt="3" custScaleX="55576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3BBF79-31D2-4058-BA1E-B7B8FF386B29}" type="pres">
      <dgm:prSet presAssocID="{DEDD8647-E66D-4E95-9F2F-4956AF7FB44E}" presName="descendantText" presStyleLbl="alignAccFollowNode1" presStyleIdx="0" presStyleCnt="3" custScaleX="121209" custLinFactNeighborX="-5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FBE46F-94CA-45EF-BA1D-3DAA95D677FA}" type="pres">
      <dgm:prSet presAssocID="{49622762-D86E-4AEE-B58B-F2BE5D42328F}" presName="sp" presStyleCnt="0"/>
      <dgm:spPr/>
      <dgm:t>
        <a:bodyPr/>
        <a:lstStyle/>
        <a:p>
          <a:endParaRPr lang="pt-BR"/>
        </a:p>
      </dgm:t>
    </dgm:pt>
    <dgm:pt modelId="{0255D532-5E95-4EA5-82BC-B55A65E00671}" type="pres">
      <dgm:prSet presAssocID="{E4A4842E-FA86-466A-8A25-6B51C0DE2D7A}" presName="linNode" presStyleCnt="0"/>
      <dgm:spPr/>
      <dgm:t>
        <a:bodyPr/>
        <a:lstStyle/>
        <a:p>
          <a:endParaRPr lang="pt-BR"/>
        </a:p>
      </dgm:t>
    </dgm:pt>
    <dgm:pt modelId="{C37C0616-24DC-48C3-92D9-88DA746BAD3C}" type="pres">
      <dgm:prSet presAssocID="{E4A4842E-FA86-466A-8A25-6B51C0DE2D7A}" presName="parentText" presStyleLbl="node1" presStyleIdx="1" presStyleCnt="3" custScaleX="55576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00F32-E16D-4219-9222-574573CD73A1}" type="pres">
      <dgm:prSet presAssocID="{E4A4842E-FA86-466A-8A25-6B51C0DE2D7A}" presName="descendantText" presStyleLbl="alignAccFollowNode1" presStyleIdx="1" presStyleCnt="3" custScaleX="121209" custLinFactNeighborX="-5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DAB308-BF62-4AEC-B09F-5B9C04397435}" type="pres">
      <dgm:prSet presAssocID="{9048F9FE-8AEB-4B86-92DB-C85D902B81E7}" presName="sp" presStyleCnt="0"/>
      <dgm:spPr/>
      <dgm:t>
        <a:bodyPr/>
        <a:lstStyle/>
        <a:p>
          <a:endParaRPr lang="pt-BR"/>
        </a:p>
      </dgm:t>
    </dgm:pt>
    <dgm:pt modelId="{161BD6C8-0942-499F-9A88-6CF63A19D946}" type="pres">
      <dgm:prSet presAssocID="{21FE5C85-7B66-4E53-A102-CDC930A9DACD}" presName="linNode" presStyleCnt="0"/>
      <dgm:spPr/>
      <dgm:t>
        <a:bodyPr/>
        <a:lstStyle/>
        <a:p>
          <a:endParaRPr lang="pt-BR"/>
        </a:p>
      </dgm:t>
    </dgm:pt>
    <dgm:pt modelId="{13553BF4-8A88-4B96-8699-028206993C47}" type="pres">
      <dgm:prSet presAssocID="{21FE5C85-7B66-4E53-A102-CDC930A9DACD}" presName="parentText" presStyleLbl="node1" presStyleIdx="2" presStyleCnt="3" custScaleX="55576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41521-F485-475F-9CDE-12D9128FCD45}" type="pres">
      <dgm:prSet presAssocID="{21FE5C85-7B66-4E53-A102-CDC930A9DACD}" presName="descendantText" presStyleLbl="alignAccFollowNode1" presStyleIdx="2" presStyleCnt="3" custScaleX="121209" custLinFactNeighborX="-5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639E38-CF30-49D8-8682-40A37CCAC8B3}" type="presOf" srcId="{2036FCAE-A821-4058-B06B-7C03C638E419}" destId="{1DE00F32-E16D-4219-9222-574573CD73A1}" srcOrd="0" destOrd="0" presId="urn:microsoft.com/office/officeart/2005/8/layout/vList5"/>
    <dgm:cxn modelId="{25FE000C-7973-4F85-91C1-4708AC610806}" srcId="{B8FFCE63-2A49-499A-987D-A5DA736CFEC9}" destId="{E4A4842E-FA86-466A-8A25-6B51C0DE2D7A}" srcOrd="1" destOrd="0" parTransId="{2B0E964E-F88F-4B44-9539-958C9EB85D80}" sibTransId="{9048F9FE-8AEB-4B86-92DB-C85D902B81E7}"/>
    <dgm:cxn modelId="{C637722F-2B07-4911-9F29-4A1A000ED098}" type="presOf" srcId="{B8FFCE63-2A49-499A-987D-A5DA736CFEC9}" destId="{5D5DE75C-2201-41E5-97EB-DB6C73E8F5B8}" srcOrd="0" destOrd="0" presId="urn:microsoft.com/office/officeart/2005/8/layout/vList5"/>
    <dgm:cxn modelId="{56AE0F1A-DFCD-4116-AA7B-10B38B2AACCA}" type="presOf" srcId="{D5B55916-807C-4B3A-AB65-0689F684665F}" destId="{1DE00F32-E16D-4219-9222-574573CD73A1}" srcOrd="0" destOrd="1" presId="urn:microsoft.com/office/officeart/2005/8/layout/vList5"/>
    <dgm:cxn modelId="{62A31533-CE5F-4716-900A-A7FEFA0023D6}" type="presOf" srcId="{2914250E-1C69-4D05-AE60-9C0307961EBB}" destId="{0F3BBF79-31D2-4058-BA1E-B7B8FF386B29}" srcOrd="0" destOrd="1" presId="urn:microsoft.com/office/officeart/2005/8/layout/vList5"/>
    <dgm:cxn modelId="{17BF35B2-1012-4F5E-8A3A-7457F5AF86C0}" type="presOf" srcId="{266E3607-D536-4D27-9590-70D584FE286D}" destId="{02D41521-F485-475F-9CDE-12D9128FCD45}" srcOrd="0" destOrd="1" presId="urn:microsoft.com/office/officeart/2005/8/layout/vList5"/>
    <dgm:cxn modelId="{721C6FD6-9018-4608-9832-818E129271F7}" srcId="{21FE5C85-7B66-4E53-A102-CDC930A9DACD}" destId="{266E3607-D536-4D27-9590-70D584FE286D}" srcOrd="1" destOrd="0" parTransId="{63CE4DD3-FCC5-4E9C-AD7E-F9631DD99445}" sibTransId="{D1B2BB34-7F67-422A-99F5-417019F2A326}"/>
    <dgm:cxn modelId="{5DAE37A8-9B0C-4DBF-A878-C70B0370A110}" srcId="{DEDD8647-E66D-4E95-9F2F-4956AF7FB44E}" destId="{2914250E-1C69-4D05-AE60-9C0307961EBB}" srcOrd="1" destOrd="0" parTransId="{2CD287D8-2E51-43C1-80CD-2DCE8766F16F}" sibTransId="{EC8FFD71-7AD4-4594-82DA-505DA5C57FC9}"/>
    <dgm:cxn modelId="{DED225CB-BDB3-4E85-B83A-05C868CABFC9}" srcId="{E4A4842E-FA86-466A-8A25-6B51C0DE2D7A}" destId="{D5B55916-807C-4B3A-AB65-0689F684665F}" srcOrd="1" destOrd="0" parTransId="{05054C3F-2D9D-446B-935C-47190C75EC5A}" sibTransId="{796FB522-8128-41E5-A7B4-9807D6EF4BEC}"/>
    <dgm:cxn modelId="{7CD2B0AB-7A84-43E3-9A30-617E3E39890A}" srcId="{E4A4842E-FA86-466A-8A25-6B51C0DE2D7A}" destId="{2036FCAE-A821-4058-B06B-7C03C638E419}" srcOrd="0" destOrd="0" parTransId="{A9ED7A5F-8E3A-4418-B062-0B442F906723}" sibTransId="{61460B7D-C40B-4121-86E3-A0663AAC0DA3}"/>
    <dgm:cxn modelId="{A7312646-1418-4D41-A544-E6C58135D1F0}" srcId="{DEDD8647-E66D-4E95-9F2F-4956AF7FB44E}" destId="{380DF038-8F05-4CCD-B0CB-BC1B0F63760F}" srcOrd="0" destOrd="0" parTransId="{9900238C-A67E-4506-802C-955C42800FEC}" sibTransId="{ED395836-35D0-47AE-A81A-78ECDBC4C4AE}"/>
    <dgm:cxn modelId="{3F056918-F813-43DC-9282-6E971143A453}" type="presOf" srcId="{DEDD8647-E66D-4E95-9F2F-4956AF7FB44E}" destId="{6508F7E0-137B-42AA-934F-6E327046D967}" srcOrd="0" destOrd="0" presId="urn:microsoft.com/office/officeart/2005/8/layout/vList5"/>
    <dgm:cxn modelId="{2CC543C3-0D5C-423D-9EA0-98D25B80FE65}" srcId="{B8FFCE63-2A49-499A-987D-A5DA736CFEC9}" destId="{21FE5C85-7B66-4E53-A102-CDC930A9DACD}" srcOrd="2" destOrd="0" parTransId="{BD366746-3BCA-4D0D-A805-60E5E2E884D9}" sibTransId="{2328956F-9A90-4B28-A69B-716DE3E40763}"/>
    <dgm:cxn modelId="{41FFD4A4-4353-4236-AE1D-46A6048EC29B}" type="presOf" srcId="{B1D159F7-C356-4D4C-8C3D-0BC494E18D66}" destId="{02D41521-F485-475F-9CDE-12D9128FCD45}" srcOrd="0" destOrd="0" presId="urn:microsoft.com/office/officeart/2005/8/layout/vList5"/>
    <dgm:cxn modelId="{BEA08462-D28D-49F3-99EA-C4939CEF5D8F}" srcId="{21FE5C85-7B66-4E53-A102-CDC930A9DACD}" destId="{B1D159F7-C356-4D4C-8C3D-0BC494E18D66}" srcOrd="0" destOrd="0" parTransId="{C4552810-0802-4B55-BC3D-8F1D59DD3113}" sibTransId="{DBD91CF7-EB1C-4A45-A800-B43BCFDDA8B8}"/>
    <dgm:cxn modelId="{12453964-F418-494E-8CCF-88FE363515E9}" srcId="{B8FFCE63-2A49-499A-987D-A5DA736CFEC9}" destId="{DEDD8647-E66D-4E95-9F2F-4956AF7FB44E}" srcOrd="0" destOrd="0" parTransId="{829B4823-1A04-4470-86F5-BD584F8C461E}" sibTransId="{49622762-D86E-4AEE-B58B-F2BE5D42328F}"/>
    <dgm:cxn modelId="{D077FD0A-056C-40DC-B06A-0ADF45B9B330}" type="presOf" srcId="{380DF038-8F05-4CCD-B0CB-BC1B0F63760F}" destId="{0F3BBF79-31D2-4058-BA1E-B7B8FF386B29}" srcOrd="0" destOrd="0" presId="urn:microsoft.com/office/officeart/2005/8/layout/vList5"/>
    <dgm:cxn modelId="{EBF1A902-6EA4-4B2A-8E95-ADDEB43ED852}" type="presOf" srcId="{21FE5C85-7B66-4E53-A102-CDC930A9DACD}" destId="{13553BF4-8A88-4B96-8699-028206993C47}" srcOrd="0" destOrd="0" presId="urn:microsoft.com/office/officeart/2005/8/layout/vList5"/>
    <dgm:cxn modelId="{556878F4-7C5A-4756-B39B-BC22BAFD3501}" type="presOf" srcId="{E4A4842E-FA86-466A-8A25-6B51C0DE2D7A}" destId="{C37C0616-24DC-48C3-92D9-88DA746BAD3C}" srcOrd="0" destOrd="0" presId="urn:microsoft.com/office/officeart/2005/8/layout/vList5"/>
    <dgm:cxn modelId="{FEE4EB04-9315-47F7-92E5-1005F59076D8}" type="presParOf" srcId="{5D5DE75C-2201-41E5-97EB-DB6C73E8F5B8}" destId="{67B7D980-6C95-43D9-8AEF-9271D3516F3A}" srcOrd="0" destOrd="0" presId="urn:microsoft.com/office/officeart/2005/8/layout/vList5"/>
    <dgm:cxn modelId="{AFE99528-3885-4D26-A8B6-7B9551F880FC}" type="presParOf" srcId="{67B7D980-6C95-43D9-8AEF-9271D3516F3A}" destId="{6508F7E0-137B-42AA-934F-6E327046D967}" srcOrd="0" destOrd="0" presId="urn:microsoft.com/office/officeart/2005/8/layout/vList5"/>
    <dgm:cxn modelId="{D36466A9-5AE9-49FD-9785-C1BBA6EA0578}" type="presParOf" srcId="{67B7D980-6C95-43D9-8AEF-9271D3516F3A}" destId="{0F3BBF79-31D2-4058-BA1E-B7B8FF386B29}" srcOrd="1" destOrd="0" presId="urn:microsoft.com/office/officeart/2005/8/layout/vList5"/>
    <dgm:cxn modelId="{E97B4743-3238-43FA-996C-86AA219C7E27}" type="presParOf" srcId="{5D5DE75C-2201-41E5-97EB-DB6C73E8F5B8}" destId="{7EFBE46F-94CA-45EF-BA1D-3DAA95D677FA}" srcOrd="1" destOrd="0" presId="urn:microsoft.com/office/officeart/2005/8/layout/vList5"/>
    <dgm:cxn modelId="{1A9E58FE-F18C-402F-A572-C61B53E63839}" type="presParOf" srcId="{5D5DE75C-2201-41E5-97EB-DB6C73E8F5B8}" destId="{0255D532-5E95-4EA5-82BC-B55A65E00671}" srcOrd="2" destOrd="0" presId="urn:microsoft.com/office/officeart/2005/8/layout/vList5"/>
    <dgm:cxn modelId="{A070625C-1516-4568-8FA7-A4F57EA65D9D}" type="presParOf" srcId="{0255D532-5E95-4EA5-82BC-B55A65E00671}" destId="{C37C0616-24DC-48C3-92D9-88DA746BAD3C}" srcOrd="0" destOrd="0" presId="urn:microsoft.com/office/officeart/2005/8/layout/vList5"/>
    <dgm:cxn modelId="{45B9D063-4188-4C20-BA2C-8BA04E2A4ADA}" type="presParOf" srcId="{0255D532-5E95-4EA5-82BC-B55A65E00671}" destId="{1DE00F32-E16D-4219-9222-574573CD73A1}" srcOrd="1" destOrd="0" presId="urn:microsoft.com/office/officeart/2005/8/layout/vList5"/>
    <dgm:cxn modelId="{95E3B8B0-AAFC-4B56-8E86-63175DDE4386}" type="presParOf" srcId="{5D5DE75C-2201-41E5-97EB-DB6C73E8F5B8}" destId="{AFDAB308-BF62-4AEC-B09F-5B9C04397435}" srcOrd="3" destOrd="0" presId="urn:microsoft.com/office/officeart/2005/8/layout/vList5"/>
    <dgm:cxn modelId="{B2BBEB47-0A11-4B80-8221-54C0C273A30E}" type="presParOf" srcId="{5D5DE75C-2201-41E5-97EB-DB6C73E8F5B8}" destId="{161BD6C8-0942-499F-9A88-6CF63A19D946}" srcOrd="4" destOrd="0" presId="urn:microsoft.com/office/officeart/2005/8/layout/vList5"/>
    <dgm:cxn modelId="{090E7235-5E98-452D-AE25-94B86EF6D0D5}" type="presParOf" srcId="{161BD6C8-0942-499F-9A88-6CF63A19D946}" destId="{13553BF4-8A88-4B96-8699-028206993C47}" srcOrd="0" destOrd="0" presId="urn:microsoft.com/office/officeart/2005/8/layout/vList5"/>
    <dgm:cxn modelId="{51576CEB-338A-4226-9218-18F83591AF8C}" type="presParOf" srcId="{161BD6C8-0942-499F-9A88-6CF63A19D946}" destId="{02D41521-F485-475F-9CDE-12D9128FCD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0ACC5-D6FF-4402-ABF2-363D04A3474D}">
      <dsp:nvSpPr>
        <dsp:cNvPr id="0" name=""/>
        <dsp:cNvSpPr/>
      </dsp:nvSpPr>
      <dsp:spPr>
        <a:xfrm>
          <a:off x="3391" y="0"/>
          <a:ext cx="2216745" cy="448116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Requisitos Básicos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>
            <a:solidFill>
              <a:schemeClr val="tx1"/>
            </a:solidFill>
          </a:endParaRPr>
        </a:p>
      </dsp:txBody>
      <dsp:txXfrm>
        <a:off x="3391" y="0"/>
        <a:ext cx="2216745" cy="1344349"/>
      </dsp:txXfrm>
    </dsp:sp>
    <dsp:sp modelId="{B8A5EB1A-041F-44B4-AB2B-95C0961AAB81}">
      <dsp:nvSpPr>
        <dsp:cNvPr id="0" name=""/>
        <dsp:cNvSpPr/>
      </dsp:nvSpPr>
      <dsp:spPr>
        <a:xfrm>
          <a:off x="2350260" y="0"/>
          <a:ext cx="2491045" cy="448116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Determinantes de Eficiência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2350260" y="0"/>
        <a:ext cx="2491045" cy="1344349"/>
      </dsp:txXfrm>
    </dsp:sp>
    <dsp:sp modelId="{647B66D2-AEC4-4CBA-A964-A5FE7FC99539}">
      <dsp:nvSpPr>
        <dsp:cNvPr id="0" name=""/>
        <dsp:cNvSpPr/>
      </dsp:nvSpPr>
      <dsp:spPr>
        <a:xfrm>
          <a:off x="4982889" y="1390172"/>
          <a:ext cx="2280942" cy="291055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5"/>
              </a:solidFill>
            </a:rPr>
            <a:t>Educação Superior e Treinamento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2"/>
              </a:solidFill>
            </a:rPr>
            <a:t>Eficiência do Mercado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5"/>
              </a:solidFill>
            </a:rPr>
            <a:t>Setor Financeiro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2"/>
              </a:solidFill>
            </a:rPr>
            <a:t>Prontidão Tecnológica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5"/>
              </a:solidFill>
            </a:rPr>
            <a:t>Tamanho do Mercado</a:t>
          </a:r>
        </a:p>
      </dsp:txBody>
      <dsp:txXfrm>
        <a:off x="5049696" y="1456979"/>
        <a:ext cx="2147328" cy="2776940"/>
      </dsp:txXfrm>
    </dsp:sp>
    <dsp:sp modelId="{E8FB35C2-B0B2-49A7-B5B5-0B6FB19827E3}">
      <dsp:nvSpPr>
        <dsp:cNvPr id="0" name=""/>
        <dsp:cNvSpPr/>
      </dsp:nvSpPr>
      <dsp:spPr>
        <a:xfrm>
          <a:off x="5006608" y="0"/>
          <a:ext cx="2216745" cy="448116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Inovação e Sofisticação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5006608" y="0"/>
        <a:ext cx="2216745" cy="1344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5342F-6B12-4664-BC98-74642032C0B2}">
      <dsp:nvSpPr>
        <dsp:cNvPr id="0" name=""/>
        <dsp:cNvSpPr/>
      </dsp:nvSpPr>
      <dsp:spPr>
        <a:xfrm>
          <a:off x="2544172" y="1506477"/>
          <a:ext cx="2015594" cy="1832502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Governança de Políticas Públicas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839349" y="1774841"/>
        <a:ext cx="1425240" cy="1295774"/>
      </dsp:txXfrm>
    </dsp:sp>
    <dsp:sp modelId="{4DAF5A22-B76E-477E-ADB5-E2A46CCDE413}">
      <dsp:nvSpPr>
        <dsp:cNvPr id="0" name=""/>
        <dsp:cNvSpPr/>
      </dsp:nvSpPr>
      <dsp:spPr>
        <a:xfrm rot="16200000">
          <a:off x="3354510" y="1294891"/>
          <a:ext cx="394917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394917" y="141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chemeClr val="tx1"/>
            </a:solidFill>
          </a:endParaRPr>
        </a:p>
      </dsp:txBody>
      <dsp:txXfrm>
        <a:off x="3542096" y="1299145"/>
        <a:ext cx="19745" cy="19745"/>
      </dsp:txXfrm>
    </dsp:sp>
    <dsp:sp modelId="{7DDB907C-5213-43F7-98D2-B1A52D698EA1}">
      <dsp:nvSpPr>
        <dsp:cNvPr id="0" name=""/>
        <dsp:cNvSpPr/>
      </dsp:nvSpPr>
      <dsp:spPr>
        <a:xfrm>
          <a:off x="2638850" y="20297"/>
          <a:ext cx="1826239" cy="1091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>
              <a:solidFill>
                <a:schemeClr val="tx1"/>
              </a:solidFill>
            </a:rPr>
            <a:t>Instituciona-lização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06297" y="180109"/>
        <a:ext cx="1291345" cy="771638"/>
      </dsp:txXfrm>
    </dsp:sp>
    <dsp:sp modelId="{7B10A8FD-1042-4559-9DA8-93EB173583D4}">
      <dsp:nvSpPr>
        <dsp:cNvPr id="0" name=""/>
        <dsp:cNvSpPr/>
      </dsp:nvSpPr>
      <dsp:spPr>
        <a:xfrm rot="19494324">
          <a:off x="4310477" y="1725308"/>
          <a:ext cx="427830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427830" y="141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chemeClr val="tx1"/>
            </a:solidFill>
          </a:endParaRPr>
        </a:p>
      </dsp:txBody>
      <dsp:txXfrm>
        <a:off x="4513697" y="1728739"/>
        <a:ext cx="21391" cy="21391"/>
      </dsp:txXfrm>
    </dsp:sp>
    <dsp:sp modelId="{7C68F74C-0581-4582-8F9E-3130F96650F1}">
      <dsp:nvSpPr>
        <dsp:cNvPr id="0" name=""/>
        <dsp:cNvSpPr/>
      </dsp:nvSpPr>
      <dsp:spPr>
        <a:xfrm>
          <a:off x="4343287" y="646623"/>
          <a:ext cx="1919640" cy="10912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Planos e Objetivos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4624412" y="806435"/>
        <a:ext cx="1357390" cy="771638"/>
      </dsp:txXfrm>
    </dsp:sp>
    <dsp:sp modelId="{DCF715AE-9612-4BBF-B4ED-D03FC863FEB2}">
      <dsp:nvSpPr>
        <dsp:cNvPr id="0" name=""/>
        <dsp:cNvSpPr/>
      </dsp:nvSpPr>
      <dsp:spPr>
        <a:xfrm>
          <a:off x="4559767" y="2408601"/>
          <a:ext cx="346611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346611" y="141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chemeClr val="tx1"/>
            </a:solidFill>
          </a:endParaRPr>
        </a:p>
      </dsp:txBody>
      <dsp:txXfrm>
        <a:off x="4724407" y="2414063"/>
        <a:ext cx="17330" cy="17330"/>
      </dsp:txXfrm>
    </dsp:sp>
    <dsp:sp modelId="{03FB3261-604E-4B4B-AAC3-D861F5F9171E}">
      <dsp:nvSpPr>
        <dsp:cNvPr id="0" name=""/>
        <dsp:cNvSpPr/>
      </dsp:nvSpPr>
      <dsp:spPr>
        <a:xfrm>
          <a:off x="4906378" y="1877097"/>
          <a:ext cx="1674902" cy="10912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Participação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5151662" y="2036909"/>
        <a:ext cx="1184334" cy="771638"/>
      </dsp:txXfrm>
    </dsp:sp>
    <dsp:sp modelId="{D3498877-D603-4E46-AA97-1A43280168AA}">
      <dsp:nvSpPr>
        <dsp:cNvPr id="0" name=""/>
        <dsp:cNvSpPr/>
      </dsp:nvSpPr>
      <dsp:spPr>
        <a:xfrm rot="2119230">
          <a:off x="4311658" y="3082414"/>
          <a:ext cx="382498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382498" y="141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chemeClr val="tx1"/>
            </a:solidFill>
          </a:endParaRPr>
        </a:p>
      </dsp:txBody>
      <dsp:txXfrm>
        <a:off x="4493345" y="3086979"/>
        <a:ext cx="19124" cy="19124"/>
      </dsp:txXfrm>
    </dsp:sp>
    <dsp:sp modelId="{504292F3-5C8F-4A8B-85D9-70BC891311F4}">
      <dsp:nvSpPr>
        <dsp:cNvPr id="0" name=""/>
        <dsp:cNvSpPr/>
      </dsp:nvSpPr>
      <dsp:spPr>
        <a:xfrm>
          <a:off x="4317628" y="3082840"/>
          <a:ext cx="1871962" cy="10912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Capacidade Organizacional e Recursos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4591770" y="3242652"/>
        <a:ext cx="1323678" cy="771638"/>
      </dsp:txXfrm>
    </dsp:sp>
    <dsp:sp modelId="{84C20036-5A27-495B-9010-89A74F2A9293}">
      <dsp:nvSpPr>
        <dsp:cNvPr id="0" name=""/>
        <dsp:cNvSpPr/>
      </dsp:nvSpPr>
      <dsp:spPr>
        <a:xfrm rot="5400000">
          <a:off x="3354510" y="3522312"/>
          <a:ext cx="394917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394917" y="141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chemeClr val="tx1"/>
            </a:solidFill>
          </a:endParaRPr>
        </a:p>
      </dsp:txBody>
      <dsp:txXfrm>
        <a:off x="3542096" y="3526566"/>
        <a:ext cx="19745" cy="19745"/>
      </dsp:txXfrm>
    </dsp:sp>
    <dsp:sp modelId="{0E81E37D-F4B4-4B24-B29A-345B5EC30A41}">
      <dsp:nvSpPr>
        <dsp:cNvPr id="0" name=""/>
        <dsp:cNvSpPr/>
      </dsp:nvSpPr>
      <dsp:spPr>
        <a:xfrm>
          <a:off x="2656659" y="3733897"/>
          <a:ext cx="1790620" cy="10912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Coordenação e Coerência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18889" y="3893709"/>
        <a:ext cx="1266160" cy="771638"/>
      </dsp:txXfrm>
    </dsp:sp>
    <dsp:sp modelId="{198800D6-648F-4832-8A7D-8D699C6FCA03}">
      <dsp:nvSpPr>
        <dsp:cNvPr id="0" name=""/>
        <dsp:cNvSpPr/>
      </dsp:nvSpPr>
      <dsp:spPr>
        <a:xfrm rot="8817943">
          <a:off x="2244621" y="3086229"/>
          <a:ext cx="530514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530514" y="141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chemeClr val="tx1"/>
            </a:solidFill>
          </a:endParaRPr>
        </a:p>
      </dsp:txBody>
      <dsp:txXfrm rot="10800000">
        <a:off x="2496616" y="3087094"/>
        <a:ext cx="26525" cy="26525"/>
      </dsp:txXfrm>
    </dsp:sp>
    <dsp:sp modelId="{39B05676-B238-4C85-AD70-9A523ABE39A2}">
      <dsp:nvSpPr>
        <dsp:cNvPr id="0" name=""/>
        <dsp:cNvSpPr/>
      </dsp:nvSpPr>
      <dsp:spPr>
        <a:xfrm>
          <a:off x="601719" y="3123035"/>
          <a:ext cx="2068368" cy="1091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Monitoramento e Avaliação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904624" y="3282847"/>
        <a:ext cx="1462558" cy="771638"/>
      </dsp:txXfrm>
    </dsp:sp>
    <dsp:sp modelId="{44A9FA71-84BD-48C5-8774-00D52E3E7F3A}">
      <dsp:nvSpPr>
        <dsp:cNvPr id="0" name=""/>
        <dsp:cNvSpPr/>
      </dsp:nvSpPr>
      <dsp:spPr>
        <a:xfrm rot="10800000">
          <a:off x="2201898" y="2408601"/>
          <a:ext cx="342273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342273" y="141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chemeClr val="tx1"/>
            </a:solidFill>
          </a:endParaRPr>
        </a:p>
      </dsp:txBody>
      <dsp:txXfrm rot="10800000">
        <a:off x="2364478" y="2414172"/>
        <a:ext cx="17113" cy="17113"/>
      </dsp:txXfrm>
    </dsp:sp>
    <dsp:sp modelId="{4C263A34-D454-4856-9470-65F7A39114FB}">
      <dsp:nvSpPr>
        <dsp:cNvPr id="0" name=""/>
        <dsp:cNvSpPr/>
      </dsp:nvSpPr>
      <dsp:spPr>
        <a:xfrm>
          <a:off x="223461" y="1877097"/>
          <a:ext cx="1978437" cy="109126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Gestão de Risco e Controle Interno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513196" y="2036909"/>
        <a:ext cx="1398967" cy="771638"/>
      </dsp:txXfrm>
    </dsp:sp>
    <dsp:sp modelId="{57A3C069-5D29-4C47-B244-8FC7FE930BF5}">
      <dsp:nvSpPr>
        <dsp:cNvPr id="0" name=""/>
        <dsp:cNvSpPr/>
      </dsp:nvSpPr>
      <dsp:spPr>
        <a:xfrm rot="12957948">
          <a:off x="2266186" y="1675359"/>
          <a:ext cx="550587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550587" y="141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solidFill>
              <a:schemeClr val="tx1"/>
            </a:solidFill>
          </a:endParaRPr>
        </a:p>
      </dsp:txBody>
      <dsp:txXfrm rot="10800000">
        <a:off x="2527715" y="1675722"/>
        <a:ext cx="27529" cy="27529"/>
      </dsp:txXfrm>
    </dsp:sp>
    <dsp:sp modelId="{75D147A4-EB98-4537-80B5-80D790A2365D}">
      <dsp:nvSpPr>
        <dsp:cNvPr id="0" name=""/>
        <dsp:cNvSpPr/>
      </dsp:nvSpPr>
      <dsp:spPr>
        <a:xfrm>
          <a:off x="790858" y="722879"/>
          <a:ext cx="2028373" cy="86445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>
              <a:solidFill>
                <a:schemeClr val="tx1"/>
              </a:solidFill>
            </a:rPr>
            <a:t>Accontability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087906" y="849475"/>
        <a:ext cx="1434277" cy="611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3668B-7183-4877-83D5-DA2A921FD498}">
      <dsp:nvSpPr>
        <dsp:cNvPr id="0" name=""/>
        <dsp:cNvSpPr/>
      </dsp:nvSpPr>
      <dsp:spPr>
        <a:xfrm>
          <a:off x="2008386" y="339"/>
          <a:ext cx="514899" cy="51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 </a:t>
          </a:r>
          <a:endParaRPr lang="pt-BR" sz="3100" kern="1200" dirty="0"/>
        </a:p>
      </dsp:txBody>
      <dsp:txXfrm>
        <a:off x="2008386" y="339"/>
        <a:ext cx="514899" cy="514899"/>
      </dsp:txXfrm>
    </dsp:sp>
    <dsp:sp modelId="{2938D883-FEBA-4F22-9281-0F8E93ACCE91}">
      <dsp:nvSpPr>
        <dsp:cNvPr id="0" name=""/>
        <dsp:cNvSpPr/>
      </dsp:nvSpPr>
      <dsp:spPr>
        <a:xfrm>
          <a:off x="400788" y="27719"/>
          <a:ext cx="2667221" cy="2667221"/>
        </a:xfrm>
        <a:prstGeom prst="circularArrow">
          <a:avLst>
            <a:gd name="adj1" fmla="val 3764"/>
            <a:gd name="adj2" fmla="val 234885"/>
            <a:gd name="adj3" fmla="val 19826727"/>
            <a:gd name="adj4" fmla="val 18605780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34CBC-DAFF-4F09-A02A-47F5E93EE071}">
      <dsp:nvSpPr>
        <dsp:cNvPr id="0" name=""/>
        <dsp:cNvSpPr/>
      </dsp:nvSpPr>
      <dsp:spPr>
        <a:xfrm>
          <a:off x="2671078" y="831328"/>
          <a:ext cx="514899" cy="51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100" kern="1200"/>
        </a:p>
      </dsp:txBody>
      <dsp:txXfrm>
        <a:off x="2671078" y="831328"/>
        <a:ext cx="514899" cy="514899"/>
      </dsp:txXfrm>
    </dsp:sp>
    <dsp:sp modelId="{7340ECCC-4C03-4F68-9F98-832F7F6E6E05}">
      <dsp:nvSpPr>
        <dsp:cNvPr id="0" name=""/>
        <dsp:cNvSpPr/>
      </dsp:nvSpPr>
      <dsp:spPr>
        <a:xfrm>
          <a:off x="401132" y="-20105"/>
          <a:ext cx="2667221" cy="2667221"/>
        </a:xfrm>
        <a:prstGeom prst="circularArrow">
          <a:avLst>
            <a:gd name="adj1" fmla="val 3764"/>
            <a:gd name="adj2" fmla="val 234885"/>
            <a:gd name="adj3" fmla="val 1280713"/>
            <a:gd name="adj4" fmla="val 91855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38504-9A30-4EB5-90E9-BD8ADB3DD0A0}">
      <dsp:nvSpPr>
        <dsp:cNvPr id="0" name=""/>
        <dsp:cNvSpPr/>
      </dsp:nvSpPr>
      <dsp:spPr>
        <a:xfrm>
          <a:off x="2434565" y="1836175"/>
          <a:ext cx="514899" cy="51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100" kern="1200"/>
        </a:p>
      </dsp:txBody>
      <dsp:txXfrm>
        <a:off x="2434565" y="1836175"/>
        <a:ext cx="514899" cy="514899"/>
      </dsp:txXfrm>
    </dsp:sp>
    <dsp:sp modelId="{068D0D23-EEB3-43D3-8D6B-B4269B2AB7B3}">
      <dsp:nvSpPr>
        <dsp:cNvPr id="0" name=""/>
        <dsp:cNvSpPr/>
      </dsp:nvSpPr>
      <dsp:spPr>
        <a:xfrm>
          <a:off x="353246" y="38937"/>
          <a:ext cx="2667221" cy="2667221"/>
        </a:xfrm>
        <a:prstGeom prst="circularArrow">
          <a:avLst>
            <a:gd name="adj1" fmla="val 3764"/>
            <a:gd name="adj2" fmla="val 234885"/>
            <a:gd name="adj3" fmla="val 4299993"/>
            <a:gd name="adj4" fmla="val 3142657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1A376-7132-4CF8-97CF-88B9703E8CD4}">
      <dsp:nvSpPr>
        <dsp:cNvPr id="0" name=""/>
        <dsp:cNvSpPr/>
      </dsp:nvSpPr>
      <dsp:spPr>
        <a:xfrm>
          <a:off x="1476949" y="2328718"/>
          <a:ext cx="514899" cy="51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 </a:t>
          </a:r>
          <a:endParaRPr lang="pt-BR" sz="3100" kern="1200" dirty="0"/>
        </a:p>
      </dsp:txBody>
      <dsp:txXfrm>
        <a:off x="1476949" y="2328718"/>
        <a:ext cx="514899" cy="514899"/>
      </dsp:txXfrm>
    </dsp:sp>
    <dsp:sp modelId="{4C8474AE-D7B0-4F65-B148-71CC9B85B320}">
      <dsp:nvSpPr>
        <dsp:cNvPr id="0" name=""/>
        <dsp:cNvSpPr/>
      </dsp:nvSpPr>
      <dsp:spPr>
        <a:xfrm>
          <a:off x="400788" y="27719"/>
          <a:ext cx="2667221" cy="2667221"/>
        </a:xfrm>
        <a:prstGeom prst="circularArrow">
          <a:avLst>
            <a:gd name="adj1" fmla="val 3764"/>
            <a:gd name="adj2" fmla="val 234885"/>
            <a:gd name="adj3" fmla="val 7256997"/>
            <a:gd name="adj4" fmla="val 6128013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FA65F-86A7-486D-84CF-758BA29F6EBF}">
      <dsp:nvSpPr>
        <dsp:cNvPr id="0" name=""/>
        <dsp:cNvSpPr/>
      </dsp:nvSpPr>
      <dsp:spPr>
        <a:xfrm>
          <a:off x="519332" y="1867554"/>
          <a:ext cx="514899" cy="51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 </a:t>
          </a:r>
          <a:endParaRPr lang="pt-BR" sz="3100" kern="1200" dirty="0"/>
        </a:p>
      </dsp:txBody>
      <dsp:txXfrm>
        <a:off x="519332" y="1867554"/>
        <a:ext cx="514899" cy="514899"/>
      </dsp:txXfrm>
    </dsp:sp>
    <dsp:sp modelId="{7AF72934-0FFA-429B-9F7E-EE4E6CA6D4CD}">
      <dsp:nvSpPr>
        <dsp:cNvPr id="0" name=""/>
        <dsp:cNvSpPr/>
      </dsp:nvSpPr>
      <dsp:spPr>
        <a:xfrm>
          <a:off x="400788" y="27719"/>
          <a:ext cx="2667221" cy="2667221"/>
        </a:xfrm>
        <a:prstGeom prst="circularArrow">
          <a:avLst>
            <a:gd name="adj1" fmla="val 3764"/>
            <a:gd name="adj2" fmla="val 234885"/>
            <a:gd name="adj3" fmla="val 10607503"/>
            <a:gd name="adj4" fmla="val 9335266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91310-C110-462B-ACF6-66A28D920D7B}">
      <dsp:nvSpPr>
        <dsp:cNvPr id="0" name=""/>
        <dsp:cNvSpPr/>
      </dsp:nvSpPr>
      <dsp:spPr>
        <a:xfrm>
          <a:off x="282820" y="831328"/>
          <a:ext cx="514899" cy="51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 </a:t>
          </a:r>
          <a:endParaRPr lang="pt-BR" sz="3100" kern="1200" dirty="0"/>
        </a:p>
      </dsp:txBody>
      <dsp:txXfrm>
        <a:off x="282820" y="831328"/>
        <a:ext cx="514899" cy="514899"/>
      </dsp:txXfrm>
    </dsp:sp>
    <dsp:sp modelId="{0410F03C-F58F-4B7F-939F-F14564BFF7C8}">
      <dsp:nvSpPr>
        <dsp:cNvPr id="0" name=""/>
        <dsp:cNvSpPr/>
      </dsp:nvSpPr>
      <dsp:spPr>
        <a:xfrm>
          <a:off x="400788" y="27719"/>
          <a:ext cx="2667221" cy="2667221"/>
        </a:xfrm>
        <a:prstGeom prst="circularArrow">
          <a:avLst>
            <a:gd name="adj1" fmla="val 3764"/>
            <a:gd name="adj2" fmla="val 234885"/>
            <a:gd name="adj3" fmla="val 13559334"/>
            <a:gd name="adj4" fmla="val 12338387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2EB9E-60EF-409D-B9C3-C4F4730F91D1}">
      <dsp:nvSpPr>
        <dsp:cNvPr id="0" name=""/>
        <dsp:cNvSpPr/>
      </dsp:nvSpPr>
      <dsp:spPr>
        <a:xfrm>
          <a:off x="945512" y="339"/>
          <a:ext cx="514899" cy="51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 </a:t>
          </a:r>
          <a:endParaRPr lang="pt-BR" sz="3100" kern="1200" dirty="0"/>
        </a:p>
      </dsp:txBody>
      <dsp:txXfrm>
        <a:off x="945512" y="339"/>
        <a:ext cx="514899" cy="514899"/>
      </dsp:txXfrm>
    </dsp:sp>
    <dsp:sp modelId="{06E5E9F2-2A41-487F-A2F3-FC2D9CB2A6AD}">
      <dsp:nvSpPr>
        <dsp:cNvPr id="0" name=""/>
        <dsp:cNvSpPr/>
      </dsp:nvSpPr>
      <dsp:spPr>
        <a:xfrm>
          <a:off x="400788" y="27719"/>
          <a:ext cx="2667221" cy="2667221"/>
        </a:xfrm>
        <a:prstGeom prst="circularArrow">
          <a:avLst>
            <a:gd name="adj1" fmla="val 3764"/>
            <a:gd name="adj2" fmla="val 234885"/>
            <a:gd name="adj3" fmla="val 16740676"/>
            <a:gd name="adj4" fmla="val 15424439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BBF79-31D2-4058-BA1E-B7B8FF386B29}">
      <dsp:nvSpPr>
        <dsp:cNvPr id="0" name=""/>
        <dsp:cNvSpPr/>
      </dsp:nvSpPr>
      <dsp:spPr>
        <a:xfrm rot="5400000">
          <a:off x="4619039" y="-2749526"/>
          <a:ext cx="1138462" cy="692644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u="none" kern="1200" dirty="0" err="1" smtClean="0"/>
            <a:t>Produto</a:t>
          </a:r>
          <a:r>
            <a:rPr lang="en-US" sz="2200" b="1" kern="1200" dirty="0" smtClean="0"/>
            <a:t>: </a:t>
          </a:r>
          <a:r>
            <a:rPr lang="en-US" sz="2200" b="1" kern="1200" dirty="0" err="1" smtClean="0">
              <a:solidFill>
                <a:srgbClr val="C00000"/>
              </a:solidFill>
            </a:rPr>
            <a:t>Estrutura</a:t>
          </a:r>
          <a:r>
            <a:rPr lang="en-US" sz="2200" b="1" kern="1200" dirty="0" smtClean="0">
              <a:solidFill>
                <a:srgbClr val="C00000"/>
              </a:solidFill>
            </a:rPr>
            <a:t> </a:t>
          </a:r>
          <a:r>
            <a:rPr lang="en-US" sz="2200" b="1" kern="1200" dirty="0" err="1" smtClean="0">
              <a:solidFill>
                <a:srgbClr val="C00000"/>
              </a:solidFill>
            </a:rPr>
            <a:t>Analítica</a:t>
          </a:r>
          <a:r>
            <a:rPr lang="en-US" sz="2200" b="1" kern="1200" dirty="0" smtClean="0">
              <a:solidFill>
                <a:srgbClr val="C00000"/>
              </a:solidFill>
            </a:rPr>
            <a:t> </a:t>
          </a:r>
          <a:r>
            <a:rPr lang="en-US" sz="2200" b="1" kern="1200" dirty="0" err="1" smtClean="0">
              <a:solidFill>
                <a:srgbClr val="C00000"/>
              </a:solidFill>
            </a:rPr>
            <a:t>sobre</a:t>
          </a:r>
          <a:r>
            <a:rPr lang="en-US" sz="2200" b="1" kern="1200" dirty="0" smtClean="0">
              <a:solidFill>
                <a:srgbClr val="C00000"/>
              </a:solidFill>
            </a:rPr>
            <a:t> </a:t>
          </a:r>
          <a:r>
            <a:rPr lang="pt-BR" sz="2200" b="1" kern="1200" dirty="0" smtClean="0">
              <a:solidFill>
                <a:srgbClr val="C00000"/>
              </a:solidFill>
            </a:rPr>
            <a:t>Governança</a:t>
          </a:r>
          <a:endParaRPr lang="pt-BR" sz="2200" b="1" kern="1200" dirty="0">
            <a:solidFill>
              <a:srgbClr val="C0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/>
            <a:t>Conclusão</a:t>
          </a:r>
          <a:r>
            <a:rPr lang="en-US" sz="2200" b="1" kern="1200" dirty="0" smtClean="0"/>
            <a:t>: </a:t>
          </a:r>
          <a:r>
            <a:rPr lang="en-US" sz="2200" b="1" kern="1200" dirty="0" err="1" smtClean="0"/>
            <a:t>Novembro</a:t>
          </a:r>
          <a:r>
            <a:rPr lang="en-US" sz="2200" b="1" kern="1200" dirty="0" smtClean="0"/>
            <a:t> de 2014</a:t>
          </a:r>
          <a:endParaRPr lang="pt-BR" sz="2200" b="1" kern="1200" dirty="0"/>
        </a:p>
      </dsp:txBody>
      <dsp:txXfrm rot="-5400000">
        <a:off x="1725050" y="200038"/>
        <a:ext cx="6870867" cy="1027312"/>
      </dsp:txXfrm>
    </dsp:sp>
    <dsp:sp modelId="{6508F7E0-137B-42AA-934F-6E327046D967}">
      <dsp:nvSpPr>
        <dsp:cNvPr id="0" name=""/>
        <dsp:cNvSpPr/>
      </dsp:nvSpPr>
      <dsp:spPr>
        <a:xfrm>
          <a:off x="0" y="2156"/>
          <a:ext cx="1786426" cy="1423077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Fase 1</a:t>
          </a:r>
          <a:endParaRPr lang="pt-BR" sz="3200" b="1" kern="1200" dirty="0"/>
        </a:p>
      </dsp:txBody>
      <dsp:txXfrm>
        <a:off x="69469" y="71625"/>
        <a:ext cx="1647488" cy="1284139"/>
      </dsp:txXfrm>
    </dsp:sp>
    <dsp:sp modelId="{1DE00F32-E16D-4219-9222-574573CD73A1}">
      <dsp:nvSpPr>
        <dsp:cNvPr id="0" name=""/>
        <dsp:cNvSpPr/>
      </dsp:nvSpPr>
      <dsp:spPr>
        <a:xfrm rot="5400000">
          <a:off x="4619039" y="-1255294"/>
          <a:ext cx="1138462" cy="692644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u="none" kern="1200" dirty="0" err="1" smtClean="0"/>
            <a:t>Produto</a:t>
          </a:r>
          <a:r>
            <a:rPr lang="en-US" sz="2200" b="1" kern="1200" dirty="0" smtClean="0"/>
            <a:t>: </a:t>
          </a:r>
          <a:r>
            <a:rPr lang="en-US" sz="2200" b="1" kern="1200" dirty="0" err="1" smtClean="0">
              <a:solidFill>
                <a:srgbClr val="C00000"/>
              </a:solidFill>
            </a:rPr>
            <a:t>Pesquisa</a:t>
          </a:r>
          <a:r>
            <a:rPr lang="en-US" sz="2200" b="1" kern="1200" dirty="0" smtClean="0">
              <a:solidFill>
                <a:srgbClr val="C00000"/>
              </a:solidFill>
            </a:rPr>
            <a:t> </a:t>
          </a:r>
          <a:r>
            <a:rPr lang="en-US" sz="2200" b="1" kern="1200" dirty="0" err="1" smtClean="0">
              <a:solidFill>
                <a:srgbClr val="C00000"/>
              </a:solidFill>
            </a:rPr>
            <a:t>Internacional</a:t>
          </a:r>
          <a:r>
            <a:rPr lang="en-US" sz="2200" b="1" kern="1200" dirty="0" smtClean="0">
              <a:solidFill>
                <a:srgbClr val="C00000"/>
              </a:solidFill>
            </a:rPr>
            <a:t> de Boas </a:t>
          </a:r>
          <a:r>
            <a:rPr lang="en-US" sz="2200" b="1" kern="1200" dirty="0" err="1" smtClean="0">
              <a:solidFill>
                <a:srgbClr val="C00000"/>
              </a:solidFill>
            </a:rPr>
            <a:t>Práticas</a:t>
          </a:r>
          <a:endParaRPr lang="pt-BR" sz="2200" b="1" kern="1200" dirty="0">
            <a:solidFill>
              <a:srgbClr val="C0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/>
            <a:t>Conclusão: Novembro de 2015</a:t>
          </a:r>
          <a:endParaRPr lang="pt-BR" sz="2200" b="1" kern="1200" dirty="0"/>
        </a:p>
      </dsp:txBody>
      <dsp:txXfrm rot="-5400000">
        <a:off x="1725050" y="1694270"/>
        <a:ext cx="6870867" cy="1027312"/>
      </dsp:txXfrm>
    </dsp:sp>
    <dsp:sp modelId="{C37C0616-24DC-48C3-92D9-88DA746BAD3C}">
      <dsp:nvSpPr>
        <dsp:cNvPr id="0" name=""/>
        <dsp:cNvSpPr/>
      </dsp:nvSpPr>
      <dsp:spPr>
        <a:xfrm>
          <a:off x="0" y="1496388"/>
          <a:ext cx="1786426" cy="1423077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Fase 2</a:t>
          </a:r>
        </a:p>
      </dsp:txBody>
      <dsp:txXfrm>
        <a:off x="69469" y="1565857"/>
        <a:ext cx="1647488" cy="1284139"/>
      </dsp:txXfrm>
    </dsp:sp>
    <dsp:sp modelId="{02D41521-F485-475F-9CDE-12D9128FCD45}">
      <dsp:nvSpPr>
        <dsp:cNvPr id="0" name=""/>
        <dsp:cNvSpPr/>
      </dsp:nvSpPr>
      <dsp:spPr>
        <a:xfrm rot="5400000">
          <a:off x="4619039" y="238937"/>
          <a:ext cx="1138462" cy="692644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87313" algn="l"/>
            </a:tabLst>
          </a:pPr>
          <a:r>
            <a:rPr lang="en-US" sz="2200" b="1" u="none" kern="1200" dirty="0" err="1" smtClean="0"/>
            <a:t>Produto</a:t>
          </a:r>
          <a:r>
            <a:rPr lang="en-US" sz="2200" b="1" kern="1200" dirty="0" smtClean="0"/>
            <a:t>: </a:t>
          </a:r>
          <a:r>
            <a:rPr lang="en-US" sz="2200" b="1" kern="1200" dirty="0" err="1" smtClean="0">
              <a:solidFill>
                <a:srgbClr val="C00000"/>
              </a:solidFill>
            </a:rPr>
            <a:t>Estudo</a:t>
          </a:r>
          <a:r>
            <a:rPr lang="en-US" sz="2200" b="1" kern="1200" dirty="0" smtClean="0">
              <a:solidFill>
                <a:srgbClr val="C00000"/>
              </a:solidFill>
            </a:rPr>
            <a:t> de </a:t>
          </a:r>
          <a:r>
            <a:rPr lang="en-US" sz="2200" b="1" kern="1200" dirty="0" err="1" smtClean="0">
              <a:solidFill>
                <a:srgbClr val="C00000"/>
              </a:solidFill>
            </a:rPr>
            <a:t>Caso</a:t>
          </a:r>
          <a:r>
            <a:rPr lang="en-US" sz="2200" b="1" kern="1200" dirty="0" smtClean="0">
              <a:solidFill>
                <a:srgbClr val="C00000"/>
              </a:solidFill>
            </a:rPr>
            <a:t> para o </a:t>
          </a:r>
          <a:r>
            <a:rPr lang="en-US" sz="2200" b="1" kern="1200" dirty="0" err="1" smtClean="0">
              <a:solidFill>
                <a:srgbClr val="C00000"/>
              </a:solidFill>
            </a:rPr>
            <a:t>Brasil</a:t>
          </a:r>
          <a:endParaRPr lang="pt-BR" sz="2200" b="1" kern="1200" dirty="0">
            <a:solidFill>
              <a:srgbClr val="C0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87313" algn="l"/>
            </a:tabLst>
          </a:pPr>
          <a:r>
            <a:rPr lang="pt-BR" sz="2200" b="1" kern="1200" dirty="0" smtClean="0"/>
            <a:t>Conclusão: Agosto de 2016 (prazo em discussão)</a:t>
          </a:r>
          <a:endParaRPr lang="pt-BR" sz="2200" b="1" kern="1200" dirty="0"/>
        </a:p>
      </dsp:txBody>
      <dsp:txXfrm rot="-5400000">
        <a:off x="1725050" y="3188502"/>
        <a:ext cx="6870867" cy="1027312"/>
      </dsp:txXfrm>
    </dsp:sp>
    <dsp:sp modelId="{13553BF4-8A88-4B96-8699-028206993C47}">
      <dsp:nvSpPr>
        <dsp:cNvPr id="0" name=""/>
        <dsp:cNvSpPr/>
      </dsp:nvSpPr>
      <dsp:spPr>
        <a:xfrm>
          <a:off x="0" y="2990619"/>
          <a:ext cx="1786426" cy="1423077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Fase 3</a:t>
          </a:r>
        </a:p>
      </dsp:txBody>
      <dsp:txXfrm>
        <a:off x="69469" y="3060088"/>
        <a:ext cx="1647488" cy="128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0.51846</cdr:x>
      <cdr:y>0.30073</cdr:y>
    </cdr:from>
    <cdr:to>
      <cdr:x>0.81603</cdr:x>
      <cdr:y>0.41181</cdr:y>
    </cdr:to>
    <cdr:sp macro="" textlink="">
      <cdr:nvSpPr>
        <cdr:cNvPr id="6" name="Retângulo 5"/>
        <cdr:cNvSpPr/>
      </cdr:nvSpPr>
      <cdr:spPr>
        <a:xfrm xmlns:a="http://schemas.openxmlformats.org/drawingml/2006/main">
          <a:off x="3220969" y="1227008"/>
          <a:ext cx="1848641" cy="453216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 smtClean="0"/>
            <a:t>R$ 1,11 trilhão</a:t>
          </a:r>
        </a:p>
      </cdr:txBody>
    </cdr:sp>
  </cdr:relSizeAnchor>
  <cdr:relSizeAnchor xmlns:cdr="http://schemas.openxmlformats.org/drawingml/2006/chartDrawing">
    <cdr:from>
      <cdr:x>0.32539</cdr:x>
      <cdr:y>0.0949</cdr:y>
    </cdr:from>
    <cdr:to>
      <cdr:x>0.44752</cdr:x>
      <cdr:y>0.29265</cdr:y>
    </cdr:to>
    <cdr:cxnSp macro="">
      <cdr:nvCxnSpPr>
        <cdr:cNvPr id="7" name="Conector de seta reta 6"/>
        <cdr:cNvCxnSpPr/>
      </cdr:nvCxnSpPr>
      <cdr:spPr>
        <a:xfrm xmlns:a="http://schemas.openxmlformats.org/drawingml/2006/main" flipH="1">
          <a:off x="2021497" y="387195"/>
          <a:ext cx="758728" cy="80682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0.49134</cdr:x>
      <cdr:y>0.11618</cdr:y>
    </cdr:from>
    <cdr:to>
      <cdr:x>0.6407</cdr:x>
      <cdr:y>0.28276</cdr:y>
    </cdr:to>
    <cdr:cxnSp macro="">
      <cdr:nvCxnSpPr>
        <cdr:cNvPr id="8" name="Conector de seta reta 7"/>
        <cdr:cNvCxnSpPr/>
      </cdr:nvCxnSpPr>
      <cdr:spPr>
        <a:xfrm xmlns:a="http://schemas.openxmlformats.org/drawingml/2006/main">
          <a:off x="3052481" y="474009"/>
          <a:ext cx="927918" cy="67966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0.15418</cdr:x>
      <cdr:y>0.3078</cdr:y>
    </cdr:from>
    <cdr:to>
      <cdr:x>0.43759</cdr:x>
      <cdr:y>0.4074</cdr:y>
    </cdr:to>
    <cdr:sp macro="" textlink="">
      <cdr:nvSpPr>
        <cdr:cNvPr id="9" name="Retângulo 8"/>
        <cdr:cNvSpPr/>
      </cdr:nvSpPr>
      <cdr:spPr>
        <a:xfrm xmlns:a="http://schemas.openxmlformats.org/drawingml/2006/main">
          <a:off x="957852" y="1255845"/>
          <a:ext cx="1760696" cy="406377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 smtClean="0"/>
            <a:t>R$ 1,29 trilhão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0.08862</cdr:x>
      <cdr:y>0.13503</cdr:y>
    </cdr:from>
    <cdr:to>
      <cdr:x>0.15921</cdr:x>
      <cdr:y>0.20655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24538" y="700634"/>
          <a:ext cx="736476" cy="371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49%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0.30874</cdr:x>
      <cdr:y>0.10274</cdr:y>
    </cdr:from>
    <cdr:to>
      <cdr:x>0.37933</cdr:x>
      <cdr:y>0.15526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221088" y="533089"/>
          <a:ext cx="736476" cy="272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/>
            <a:t>51%</a:t>
          </a:r>
        </a:p>
      </cdr:txBody>
    </cdr:sp>
  </cdr:relSizeAnchor>
  <cdr:relSizeAnchor xmlns:cdr="http://schemas.openxmlformats.org/drawingml/2006/chartDrawing">
    <cdr:from>
      <cdr:x>0.53605</cdr:x>
      <cdr:y>0.08303</cdr:y>
    </cdr:from>
    <cdr:to>
      <cdr:x>0.60663</cdr:x>
      <cdr:y>0.15383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592684" y="430811"/>
          <a:ext cx="736372" cy="367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53%</a:t>
          </a:r>
          <a:endParaRPr lang="pt-BR" sz="1800" b="1" dirty="0"/>
        </a:p>
      </cdr:txBody>
    </cdr:sp>
  </cdr:relSizeAnchor>
  <cdr:relSizeAnchor xmlns:cdr="http://schemas.openxmlformats.org/drawingml/2006/chartDrawing">
    <cdr:from>
      <cdr:x>0.74036</cdr:x>
      <cdr:y>0.0587</cdr:y>
    </cdr:from>
    <cdr:to>
      <cdr:x>0.81094</cdr:x>
      <cdr:y>0.11481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7724342" y="304555"/>
          <a:ext cx="736372" cy="291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/>
            <a:t>54%</a:t>
          </a:r>
        </a:p>
      </cdr:txBody>
    </cdr:sp>
  </cdr:relSizeAnchor>
  <cdr:relSizeAnchor xmlns:cdr="http://schemas.openxmlformats.org/drawingml/2006/chartDrawing">
    <cdr:from>
      <cdr:x>0.00873</cdr:x>
      <cdr:y>0.95555</cdr:y>
    </cdr:from>
    <cdr:to>
      <cdr:x>0.09762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71560" y="3931897"/>
          <a:ext cx="728649" cy="18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r>
            <a:rPr lang="pt-BR" sz="900" b="1" dirty="0"/>
            <a:t>N=7770</a:t>
          </a:r>
        </a:p>
      </cdr:txBody>
    </cdr:sp>
  </cdr:relSizeAnchor>
  <cdr:relSizeAnchor xmlns:cdr="http://schemas.openxmlformats.org/drawingml/2006/chartDrawing">
    <cdr:from>
      <cdr:x>0.04918</cdr:x>
      <cdr:y>0.05178</cdr:y>
    </cdr:from>
    <cdr:to>
      <cdr:x>0.66678</cdr:x>
      <cdr:y>0.09622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513058" y="268659"/>
          <a:ext cx="6443516" cy="230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400" dirty="0"/>
            <a:t>(</a:t>
          </a:r>
          <a:r>
            <a:rPr lang="pt-BR" sz="1200" dirty="0"/>
            <a:t>INICIAL</a:t>
          </a:r>
          <a:r>
            <a:rPr lang="pt-BR" sz="1400" dirty="0"/>
            <a:t> = Inexistente + Insuficiente + Iniciando)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0620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t" anchorCtr="0" compatLnSpc="1">
            <a:prstTxWarp prst="textNoShape">
              <a:avLst/>
            </a:prstTxWarp>
          </a:bodyPr>
          <a:lstStyle>
            <a:lvl1pPr algn="l" defTabSz="967653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356" y="1"/>
            <a:ext cx="2940620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t" anchorCtr="0" compatLnSpc="1">
            <a:prstTxWarp prst="textNoShape">
              <a:avLst/>
            </a:prstTxWarp>
          </a:bodyPr>
          <a:lstStyle>
            <a:lvl1pPr algn="r" defTabSz="967653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59248"/>
            <a:ext cx="2940620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b" anchorCtr="0" compatLnSpc="1">
            <a:prstTxWarp prst="textNoShape">
              <a:avLst/>
            </a:prstTxWarp>
          </a:bodyPr>
          <a:lstStyle>
            <a:lvl1pPr algn="l" defTabSz="967653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356" y="9659248"/>
            <a:ext cx="2940620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b" anchorCtr="0" compatLnSpc="1">
            <a:prstTxWarp prst="textNoShape">
              <a:avLst/>
            </a:prstTxWarp>
          </a:bodyPr>
          <a:lstStyle>
            <a:lvl1pPr algn="r" defTabSz="967653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B82A9B50-120D-42F9-A39D-27B8472B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7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0620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t" anchorCtr="0" compatLnSpc="1">
            <a:prstTxWarp prst="textNoShape">
              <a:avLst/>
            </a:prstTxWarp>
          </a:bodyPr>
          <a:lstStyle>
            <a:lvl1pPr algn="l" defTabSz="967653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356" y="1"/>
            <a:ext cx="2940620" cy="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t" anchorCtr="0" compatLnSpc="1">
            <a:prstTxWarp prst="textNoShape">
              <a:avLst/>
            </a:prstTxWarp>
          </a:bodyPr>
          <a:lstStyle>
            <a:lvl1pPr algn="r" defTabSz="967653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96" y="4704007"/>
            <a:ext cx="4975185" cy="44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2247"/>
            <a:ext cx="2940620" cy="1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b" anchorCtr="0" compatLnSpc="1">
            <a:prstTxWarp prst="textNoShape">
              <a:avLst/>
            </a:prstTxWarp>
          </a:bodyPr>
          <a:lstStyle>
            <a:lvl1pPr algn="l" defTabSz="967653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356" y="9742247"/>
            <a:ext cx="2940620" cy="1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7" tIns="48374" rIns="96747" bIns="48374" numCol="1" anchor="b" anchorCtr="0" compatLnSpc="1">
            <a:prstTxWarp prst="textNoShape">
              <a:avLst/>
            </a:prstTxWarp>
          </a:bodyPr>
          <a:lstStyle>
            <a:lvl1pPr algn="r" defTabSz="967653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D8E0B9E5-7906-445F-9070-F9A27F0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25000"/>
      <a:buChar char=" 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-127000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l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indent="-127000" algn="l" rtl="0" eaLnBrk="0" fontAlgn="base" hangingPunct="0">
      <a:spcBef>
        <a:spcPct val="30000"/>
      </a:spcBef>
      <a:spcAft>
        <a:spcPct val="0"/>
      </a:spcAft>
      <a:buSzPct val="55000"/>
      <a:buFont typeface="Wingdings" pitchFamily="2" charset="2"/>
      <a:buChar char="¡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503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57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ts val="1200"/>
              </a:spcBef>
              <a:defRPr/>
            </a:pPr>
            <a:r>
              <a:rPr lang="pt-BR" sz="2000" b="1" dirty="0" smtClean="0"/>
              <a:t>Em relação à demografia, a atual estrutura etária brasileira é semelhante a da Grécia dos anos 60.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dirty="0" smtClean="0"/>
              <a:t>Envelhecimento drástico desses países, situação brasileira pode ser ainda pior, envelhecimento pode ser mais rápido!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dirty="0" smtClean="0"/>
              <a:t>População grega envelheceu muito entre os anos 60 a 2000;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dirty="0" smtClean="0"/>
              <a:t>Hungria envelheceu muito entre anos 60 a 80;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dirty="0" smtClean="0"/>
              <a:t>Em 50 anos, a Grécia saiu do patamar de pouco menos de 10% de idosos (acima de 65 anos) para o patamar de pouco menos de 20%.</a:t>
            </a:r>
          </a:p>
          <a:p>
            <a:pPr algn="just">
              <a:spcBef>
                <a:spcPts val="1200"/>
              </a:spcBef>
              <a:defRPr/>
            </a:pPr>
            <a:r>
              <a:rPr lang="pt-BR" sz="2000" b="1" dirty="0" smtClean="0"/>
              <a:t>Pelas projeções da evolução da estrutura etária brasileira, em cerca de 30 anos o Brasil vai estar no patamar de pouco menos de 20% de idosos.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37A5-FAC2-4286-AB3D-C723029B06EF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948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73138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sz="2000" dirty="0"/>
              <a:t>A governança direciona, monitora e avalia as ações dos gestores, garantindo que as estratégias delineadas para atender ao “principal” foram executadas.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464" indent="-285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714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00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285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571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5856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142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8428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9ED5C-755C-4B25-99F3-F9FF4209B50B}" type="slidenum">
              <a:rPr lang="en-US" altLang="pt-BR" smtClean="0"/>
              <a:pPr>
                <a:spcBef>
                  <a:spcPct val="0"/>
                </a:spcBef>
              </a:pPr>
              <a:t>11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62386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2950"/>
            <a:ext cx="4953000" cy="3714750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1033581" y="4799204"/>
            <a:ext cx="4835533" cy="4418582"/>
          </a:xfrm>
          <a:noFill/>
          <a:ln/>
        </p:spPr>
        <p:txBody>
          <a:bodyPr/>
          <a:lstStyle/>
          <a:p>
            <a:pPr marL="341530" indent="-341530" algn="just">
              <a:buFontTx/>
              <a:buChar char="-"/>
            </a:pPr>
            <a:r>
              <a:rPr lang="pt-BR" sz="2000" dirty="0"/>
              <a:t>A boa governança está relacionada com o empreendimento de boas práticas.</a:t>
            </a:r>
          </a:p>
          <a:p>
            <a:pPr marL="341530" indent="-341530" algn="just">
              <a:buFontTx/>
              <a:buChar char="-"/>
            </a:pPr>
            <a:r>
              <a:rPr lang="pt-BR" sz="2000" dirty="0"/>
              <a:t>Essas práticas estão prescritas nos Referenciais editados e publicados pelo TCU (</a:t>
            </a:r>
            <a:r>
              <a:rPr lang="pt-BR" sz="2000" b="1" u="sng" dirty="0"/>
              <a:t>destacar a página do TCU onde os referenciais podem ser acessados</a:t>
            </a:r>
            <a:r>
              <a:rPr lang="pt-BR" sz="2000" dirty="0"/>
              <a:t>)</a:t>
            </a: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9001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spcBef>
                <a:spcPts val="1792"/>
              </a:spcBef>
              <a:buFont typeface="Wingdings" pitchFamily="2" charset="2"/>
              <a:buChar char="ü"/>
            </a:pPr>
            <a:endParaRPr lang="pt-BR" sz="2000" dirty="0"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B03D8-BE0F-4FA3-90DB-4B98F1C8F839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588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3450" y="742950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5861" y="4733744"/>
            <a:ext cx="4953254" cy="4732697"/>
          </a:xfrm>
          <a:ln/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 Plano Visão de Futuro – Pernambuco 2035 é um plano de longo prazo que traz associado toda uma lógica de acompanhamento e perseguição de metas, incluindo o uso de indicadores chaves.</a:t>
            </a:r>
          </a:p>
          <a:p>
            <a:pPr>
              <a:spcBef>
                <a:spcPts val="1200"/>
              </a:spcBef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interlocução com a sociedade civil foi vital no desenho do plano. </a:t>
            </a:r>
          </a:p>
          <a:p>
            <a:pPr>
              <a:spcBef>
                <a:spcPts val="1200"/>
              </a:spcBef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Ter </a:t>
            </a:r>
            <a:r>
              <a:rPr lang="pt-BR" sz="14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avaliação</a:t>
            </a:r>
            <a:r>
              <a:rPr lang="pt-BR" sz="14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 longo prazo é imprescindível para </a:t>
            </a:r>
            <a:r>
              <a:rPr lang="pt-BR" sz="14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direcionar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não só a ação estatal, mas de toda a sociedade, tanto para cobrar como para colaborar com o futuro almejado.</a:t>
            </a:r>
          </a:p>
          <a:p>
            <a:pPr>
              <a:spcBef>
                <a:spcPts val="1200"/>
              </a:spcBef>
            </a:pPr>
            <a:r>
              <a:rPr lang="pt-BR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 indicadores e metas, a sociedade e o próprio governo, a qualquer momento, poderá </a:t>
            </a:r>
            <a:r>
              <a:rPr lang="pt-BR" sz="14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monitorar</a:t>
            </a:r>
            <a:r>
              <a:rPr lang="pt-BR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 quanto foi atingido do que se propôs.</a:t>
            </a:r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464" indent="-285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0714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00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285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571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5856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2142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428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84AAC2-D9E3-4DFF-B854-2F9DEEF54C09}" type="slidenum">
              <a:rPr lang="pt-BR" altLang="pt-BR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077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3450" y="742950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5861" y="4733744"/>
            <a:ext cx="4953254" cy="4732697"/>
          </a:xfrm>
          <a:ln/>
        </p:spPr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 "/>
              <a:tabLst/>
              <a:defRPr/>
            </a:pPr>
            <a:r>
              <a:rPr lang="pt-BR" sz="2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 plano de</a:t>
            </a:r>
            <a:r>
              <a:rPr lang="pt-BR" sz="20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Pernambuco é um dos trabalhos mais importantes utilizados no </a:t>
            </a:r>
            <a:r>
              <a:rPr lang="pt-BR" sz="20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levantamento sobre panorama de desenvolvimento dos estados do Nordeste, os quais serão consolidados no FISC Nordeste, ainda está em andamento.</a:t>
            </a:r>
            <a:endParaRPr lang="pt-BR" sz="3600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464" indent="-285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0714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00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285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571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5856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2142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428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84AAC2-D9E3-4DFF-B854-2F9DEEF54C09}" type="slidenum">
              <a:rPr lang="pt-BR" altLang="pt-BR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5766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pt-BR" sz="2000" dirty="0" smtClean="0"/>
              <a:t>Em trabalho</a:t>
            </a:r>
            <a:r>
              <a:rPr lang="pt-BR" sz="2000" baseline="0" dirty="0" smtClean="0"/>
              <a:t> coordenado realizado com os Tribunais de Contas dos estados, foi diagnosticado que temos que evoluir muito na governança das áreas de conservação da Amazônia. </a:t>
            </a:r>
          </a:p>
          <a:p>
            <a:pPr marL="171450" indent="-171450">
              <a:buFontTx/>
              <a:buChar char="-"/>
            </a:pPr>
            <a:r>
              <a:rPr lang="pt-BR" sz="2000" baseline="0" dirty="0" smtClean="0"/>
              <a:t>No mapa, vemos em vermelho as unidades com governança inicial, em amarelo a que têm governança intermediária e as poucas em verde possuem governança avançada.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4F998-9F17-4C2E-94DA-6CE283D5AEA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357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- Os mesmo diagnóstico foi traçado para a</a:t>
            </a:r>
            <a:r>
              <a:rPr lang="pt-BR" sz="2000" baseline="0" dirty="0" smtClean="0"/>
              <a:t> América Latina, em trabalho coordenado com as Entidades de Fiscalização Superiores dos países vizinhos.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E734A-2AF6-4328-995C-671E00CD90E6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082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3288" y="742950"/>
            <a:ext cx="4954587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10746">
              <a:defRPr/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77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7250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05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1313" indent="-341313"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 smtClean="0"/>
              <a:t>o </a:t>
            </a:r>
            <a:r>
              <a:rPr lang="pt-BR" altLang="pt-BR" sz="2000" b="1" u="sng" smtClean="0"/>
              <a:t>Estado é um ator importante para o desenvolvimento nacional</a:t>
            </a:r>
            <a:r>
              <a:rPr lang="pt-BR" altLang="pt-BR" sz="2000" smtClean="0"/>
              <a:t>, seja por meio de seus gastos, seja por meio de sua atividade de regulação</a:t>
            </a:r>
          </a:p>
          <a:p>
            <a:pPr marL="341313" indent="-341313"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 smtClean="0"/>
              <a:t>em 2014, somente os gastos federais representaram 43% do PIB.</a:t>
            </a:r>
          </a:p>
          <a:p>
            <a:pPr marL="341313" indent="-341313"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 smtClean="0"/>
              <a:t>Destacar que recentemente a metodologia do PIB foi revisada pelo IBGE.</a:t>
            </a:r>
          </a:p>
        </p:txBody>
      </p:sp>
    </p:spTree>
    <p:extLst>
      <p:ext uri="{BB962C8B-B14F-4D97-AF65-F5344CB8AC3E}">
        <p14:creationId xmlns:p14="http://schemas.microsoft.com/office/powerpoint/2010/main" val="170790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4588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143" indent="-342143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Repetir e frisar que, conforme visto no vídeo, grande parte dos pilares que suportam a competitividade está relacionada, no Brasil, à atuação estatal.</a:t>
            </a:r>
          </a:p>
          <a:p>
            <a:pPr marL="342143" indent="-342143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Por isso, foram realizadas análises qualitativas da governança de determinadas políticas públicas executadas ou coordenadas pelo governo federal</a:t>
            </a:r>
          </a:p>
          <a:p>
            <a:pPr marL="342143" indent="-342143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Destacarei a seguir algumas dessas análises</a:t>
            </a:r>
          </a:p>
        </p:txBody>
      </p:sp>
    </p:spTree>
    <p:extLst>
      <p:ext uri="{BB962C8B-B14F-4D97-AF65-F5344CB8AC3E}">
        <p14:creationId xmlns:p14="http://schemas.microsoft.com/office/powerpoint/2010/main" val="4276592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79475" y="742950"/>
            <a:ext cx="4954588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382">
              <a:defRPr/>
            </a:pPr>
            <a:r>
              <a:rPr lang="pt-BR" sz="2000" b="1" dirty="0">
                <a:latin typeface="+mn-lt"/>
              </a:rPr>
              <a:t>ANÁLISE DO INDÍCE DE GOVERNANÇA GERAL (COM UNIÃO, ESTADOS E MUNICÍPIOS)</a:t>
            </a:r>
          </a:p>
          <a:p>
            <a:pPr marL="342143" indent="-342143" defTabSz="912382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Aproximadamente 50% dos respondentes estão no estágio inicial da governança.</a:t>
            </a:r>
          </a:p>
          <a:p>
            <a:pPr marL="342143" indent="-342143" defTabSz="912382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A situação é a mesma em termos de práticas de liderança, estratégia e controle.</a:t>
            </a:r>
          </a:p>
          <a:p>
            <a:pPr marL="171071" indent="-171071">
              <a:buFont typeface="Arial" panose="020B0604020202020204" pitchFamily="34" charset="0"/>
              <a:buChar char="•"/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257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4588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4609" indent="-284609" defTabSz="912382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+mn-lt"/>
              </a:rPr>
              <a:t>Antes de falar das políticas avaliadas, é preciso entender que quem faz as políticas são as instituições e elas precisam ser aperfeiçoadas (União, estados e municípios)</a:t>
            </a:r>
          </a:p>
          <a:p>
            <a:pPr marL="284609" indent="-284609" defTabSz="912382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+mn-lt"/>
              </a:rPr>
              <a:t>O TCU, em parceria com os tribunais contas de todo o Brasil fez um trabalho inédito nesse sentido.</a:t>
            </a:r>
          </a:p>
          <a:p>
            <a:pPr marL="284609" indent="-284609" defTabSz="912382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+mn-lt"/>
              </a:rPr>
              <a:t>Os resultados apontam  que avanços são necessários não somente âmbito federal. </a:t>
            </a:r>
          </a:p>
          <a:p>
            <a:pPr marL="284609" indent="-284609" defTabSz="912382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+mn-lt"/>
              </a:rPr>
              <a:t>O gráfico indica que metade das organizações estaduais e municipais está em estágio inicial de governança </a:t>
            </a:r>
          </a:p>
          <a:p>
            <a:pPr marL="284609" indent="-284609" defTabSz="912382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+mn-lt"/>
              </a:rPr>
              <a:t>Isso, com certeza, impacta o sucesso das políticas que compõe os pilares da COMPETITIVIDADE, cuja execução permeia os três entes. </a:t>
            </a:r>
          </a:p>
          <a:p>
            <a:pPr marL="284609" indent="-284609" defTabSz="912382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+mn-lt"/>
              </a:rPr>
              <a:t>Apesar da situação da governança federal ser melhor, 74% das entidades carecem de aprimoramentos, especialmente nas práticas de gestão de risco.</a:t>
            </a:r>
          </a:p>
        </p:txBody>
      </p:sp>
    </p:spTree>
    <p:extLst>
      <p:ext uri="{BB962C8B-B14F-4D97-AF65-F5344CB8AC3E}">
        <p14:creationId xmlns:p14="http://schemas.microsoft.com/office/powerpoint/2010/main" val="3989057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5200" y="742950"/>
            <a:ext cx="4954588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4609" indent="-284609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O problema é Gestão ou Governança ? Uma velha discussão!</a:t>
            </a:r>
          </a:p>
          <a:p>
            <a:pPr marL="284609" indent="-284609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No âmbito federal, O GESPÚBLICA existe, e é um bom modelo, MAS POUCOS GESTORES o conhecem.</a:t>
            </a:r>
          </a:p>
          <a:p>
            <a:pPr marL="284609" indent="-284609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O Comitê Gestor do Gespública, previsto no Decreto 5378/2005 ainda não foi constituído. Quem orienta? Quem fomenta? Quem orienta as organizações? </a:t>
            </a:r>
          </a:p>
          <a:p>
            <a:pPr marL="284609" indent="-284609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Melhorias isoladas na gestão de um órgão ou outro não impactam a competitividade nacional. Tem que ter GOVERNANÇA.</a:t>
            </a:r>
          </a:p>
        </p:txBody>
      </p:sp>
    </p:spTree>
    <p:extLst>
      <p:ext uri="{BB962C8B-B14F-4D97-AF65-F5344CB8AC3E}">
        <p14:creationId xmlns:p14="http://schemas.microsoft.com/office/powerpoint/2010/main" val="2295888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42950"/>
            <a:ext cx="4954588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4609" indent="-284609" defTabSz="912382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Previsões Orçamentárias deficientes comprometem a avaliação e o direcionamento das ações governamentais.</a:t>
            </a:r>
          </a:p>
          <a:p>
            <a:pPr marL="284609" indent="-284609" defTabSz="912382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É como sair para uma grande viagem com a bússola quebrada.</a:t>
            </a:r>
          </a:p>
          <a:p>
            <a:pPr marL="284609" indent="-284609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O excesso de otimismo das previsões do PIB, inflação e juros podem comprometer a direção dada pelos governantes.</a:t>
            </a:r>
          </a:p>
          <a:p>
            <a:pPr marL="284609" indent="-284609">
              <a:buFont typeface="Wingdings" panose="05000000000000000000" pitchFamily="2" charset="2"/>
              <a:buChar char="ü"/>
            </a:pPr>
            <a:r>
              <a:rPr lang="pt-BR" sz="2000" dirty="0">
                <a:latin typeface="+mn-lt"/>
              </a:rPr>
              <a:t>As receitas e as despesas relacionadas às políticas públicas também são imprecisas.</a:t>
            </a:r>
          </a:p>
        </p:txBody>
      </p:sp>
    </p:spTree>
    <p:extLst>
      <p:ext uri="{BB962C8B-B14F-4D97-AF65-F5344CB8AC3E}">
        <p14:creationId xmlns:p14="http://schemas.microsoft.com/office/powerpoint/2010/main" val="1764524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41375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7968" lvl="1" indent="-284609">
              <a:spcAft>
                <a:spcPts val="1198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A participação das ferrovias na matriz brasileira é muito abaixo de outros países. Se não considerarmos o minério de ferro (Carajás) – a participação das ferrovias cai de 25% para </a:t>
            </a:r>
            <a:r>
              <a:rPr lang="pt-BR" sz="1800" u="sng" dirty="0">
                <a:latin typeface="+mn-lt"/>
              </a:rPr>
              <a:t>10 %.</a:t>
            </a:r>
          </a:p>
          <a:p>
            <a:pPr marL="284609" indent="-284609" algn="just">
              <a:spcBef>
                <a:spcPts val="1198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O PIL Ferrovias foi avaliado e apresentou problemas sérios de governança: Não foram apresentados estudos formais referentes ao programa; Ausência de indicadores e metas de eficiência e efetividade; Ausência de motivação clara para a </a:t>
            </a:r>
            <a:r>
              <a:rPr lang="pt-BR" sz="1800" u="sng" dirty="0">
                <a:latin typeface="+mn-lt"/>
              </a:rPr>
              <a:t>escolha do novo modelo; </a:t>
            </a:r>
            <a:r>
              <a:rPr lang="pt-BR" sz="1800" dirty="0">
                <a:latin typeface="+mn-lt"/>
              </a:rPr>
              <a:t>Inexistência de critérios objetivos para </a:t>
            </a:r>
            <a:r>
              <a:rPr lang="pt-BR" sz="1800" u="sng" dirty="0">
                <a:latin typeface="+mn-lt"/>
              </a:rPr>
              <a:t>seleção e priorização dos trechos</a:t>
            </a:r>
            <a:r>
              <a:rPr lang="pt-BR" sz="1800" dirty="0">
                <a:latin typeface="+mn-lt"/>
              </a:rPr>
              <a:t>; falta de </a:t>
            </a:r>
            <a:r>
              <a:rPr lang="pt-BR" sz="1800" u="sng" dirty="0">
                <a:latin typeface="+mn-lt"/>
              </a:rPr>
              <a:t>integração</a:t>
            </a:r>
            <a:r>
              <a:rPr lang="pt-BR" sz="1800" dirty="0">
                <a:latin typeface="+mn-lt"/>
              </a:rPr>
              <a:t> dos novos projetos à </a:t>
            </a:r>
            <a:r>
              <a:rPr lang="pt-BR" sz="1800" u="sng" dirty="0">
                <a:latin typeface="+mn-lt"/>
              </a:rPr>
              <a:t>malha existente</a:t>
            </a:r>
          </a:p>
          <a:p>
            <a:pPr marL="284609" indent="-284609" algn="just">
              <a:spcBef>
                <a:spcPts val="1198"/>
              </a:spcBef>
              <a:buFont typeface="Wingdings" panose="05000000000000000000" pitchFamily="2" charset="2"/>
              <a:buChar char="ü"/>
            </a:pPr>
            <a:r>
              <a:rPr lang="pt-BR" sz="2000" b="1" u="sng" dirty="0">
                <a:latin typeface="+mn-lt"/>
              </a:rPr>
              <a:t>A MALHA FERROVIÁRIA ENCOLHEU. EM TERMOS DE FERROVIAS, O BRASIL ANDOU PARA TRAZ.</a:t>
            </a:r>
          </a:p>
          <a:p>
            <a:pPr marL="284609" indent="-284609" algn="just">
              <a:spcBef>
                <a:spcPts val="1198"/>
              </a:spcBef>
              <a:buFontTx/>
              <a:buChar char="-"/>
            </a:pPr>
            <a:endParaRPr lang="pt-BR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05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1225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4609" indent="-284609">
              <a:spcBef>
                <a:spcPts val="1198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latin typeface="+mn-lt"/>
              </a:rPr>
              <a:t>O objetivo da Política de Intermediação de Mão de Obra é criar condições para colocação e recolocação de trabalhadores e formalização do emprego </a:t>
            </a:r>
          </a:p>
          <a:p>
            <a:pPr marL="284609" indent="-284609" defTabSz="912382">
              <a:spcBef>
                <a:spcPts val="1198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+mn-lt"/>
              </a:rPr>
              <a:t>No entanto, conforme processo do </a:t>
            </a:r>
            <a:r>
              <a:rPr lang="pt-BR" sz="1600" dirty="0" err="1">
                <a:latin typeface="+mn-lt"/>
              </a:rPr>
              <a:t>Fisc</a:t>
            </a:r>
            <a:r>
              <a:rPr lang="pt-BR" sz="1600" dirty="0">
                <a:latin typeface="+mn-lt"/>
              </a:rPr>
              <a:t>-Trabalho, relatado pelo Ministro Augusto Sherman, no Brasil, observa-se maciços gastos em políticas passivas (Seguro-desemprego e Abono Salarial), em detrimento das políticas ativas, afetando diretamente a competitividade.</a:t>
            </a:r>
          </a:p>
          <a:p>
            <a:pPr marL="284609" indent="-284609" defTabSz="912382">
              <a:spcBef>
                <a:spcPts val="1198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+mn-lt"/>
              </a:rPr>
              <a:t>O gráfico apresenta uma situação comparativa do Brasil em relação a outros países e demonstra a baixa participação das políticas ativas em relação às passivas.</a:t>
            </a:r>
          </a:p>
        </p:txBody>
      </p:sp>
    </p:spTree>
    <p:extLst>
      <p:ext uri="{BB962C8B-B14F-4D97-AF65-F5344CB8AC3E}">
        <p14:creationId xmlns:p14="http://schemas.microsoft.com/office/powerpoint/2010/main" val="1447195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1225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143" indent="-342143" defTabSz="912382"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latin typeface="+mn-lt"/>
              </a:rPr>
              <a:t>Nossos custos de importação e exportação são maiores que nossos concorrentes – </a:t>
            </a:r>
          </a:p>
          <a:p>
            <a:pPr marL="342143" indent="-342143" defTabSz="912382"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latin typeface="+mn-lt"/>
              </a:rPr>
              <a:t>O CUSTO É QUASE O DOBRO EM RELAÇÃO À OCDE E 50% A MAIS QUE AMERICA LATINA.</a:t>
            </a:r>
          </a:p>
          <a:p>
            <a:pPr marL="342143" indent="-342143" defTabSz="912382"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latin typeface="+mn-lt"/>
              </a:rPr>
              <a:t>Em que pese o maior custo estar relacionado a movimentação e transporte internos, a parcela relativa ao tratamento administrativo não é desprezível (CHEGA A QUASE 40%).</a:t>
            </a:r>
          </a:p>
          <a:p>
            <a:pPr marL="342143" indent="-342143" defTabSz="912382"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latin typeface="+mn-lt"/>
              </a:rPr>
              <a:t>Além disso, dos 13 dias para exportar, 12 estão relacionados ao excesso de burocracia.</a:t>
            </a:r>
          </a:p>
          <a:p>
            <a:pPr marL="342143" indent="-342143" defTabSz="912382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Reduzir a burocracia é uma tarefa para ontem.</a:t>
            </a:r>
          </a:p>
        </p:txBody>
      </p:sp>
    </p:spTree>
    <p:extLst>
      <p:ext uri="{BB962C8B-B14F-4D97-AF65-F5344CB8AC3E}">
        <p14:creationId xmlns:p14="http://schemas.microsoft.com/office/powerpoint/2010/main" val="1714216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513" y="742950"/>
            <a:ext cx="4954587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071" indent="-171071">
              <a:buFont typeface="Wingdings" panose="05000000000000000000" pitchFamily="2" charset="2"/>
              <a:buChar char="ü"/>
            </a:pPr>
            <a:r>
              <a:rPr lang="pt-BR" altLang="pt-BR" sz="1600" dirty="0">
                <a:latin typeface="+mn-lt"/>
              </a:rPr>
              <a:t> </a:t>
            </a:r>
            <a:r>
              <a:rPr lang="pt-BR" altLang="pt-BR" sz="2000" dirty="0">
                <a:latin typeface="+mn-lt"/>
              </a:rPr>
              <a:t>Nos trabalhos realizados pelo TCU, concluímos que o Governo Federal precisa aperfeiçoar diversos aspectos da governança das políticas públicas (mais coordenação, melhor avaliação, mais controle e gestão de riscos, etc.) para que o país seja mais competitivos.</a:t>
            </a:r>
          </a:p>
          <a:p>
            <a:pPr marL="171071" indent="-171071"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+mn-lt"/>
              </a:rPr>
              <a:t>O Referencial de Governança do TCU traz um conjunto de boas práticas que podem orientar o governo.</a:t>
            </a:r>
          </a:p>
        </p:txBody>
      </p:sp>
    </p:spTree>
    <p:extLst>
      <p:ext uri="{BB962C8B-B14F-4D97-AF65-F5344CB8AC3E}">
        <p14:creationId xmlns:p14="http://schemas.microsoft.com/office/powerpoint/2010/main" val="2256014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5200" y="742950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09403"/>
            <a:endParaRPr lang="pt-BR" altLang="pt-BR" sz="200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464" indent="-285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0714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00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285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571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5856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2142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428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8F59270-53C0-49AF-A9CB-C9AB970105DD}" type="slidenum">
              <a:rPr lang="en-US" altLang="pt-BR"/>
              <a:pPr>
                <a:spcBef>
                  <a:spcPct val="0"/>
                </a:spcBef>
              </a:pPr>
              <a:t>29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618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895350" y="5095875"/>
            <a:ext cx="5273675" cy="483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1313" indent="-341313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 smtClean="0"/>
              <a:t>De R$ 2,4 trilhões do orçamento federal executado em 2014 – </a:t>
            </a:r>
            <a:r>
              <a:rPr lang="pt-BR" altLang="pt-BR" sz="2000" b="1" u="sng" smtClean="0"/>
              <a:t>MAIS DE 50 % DO PIB</a:t>
            </a:r>
          </a:p>
          <a:p>
            <a:pPr marL="341313" indent="-341313">
              <a:buFont typeface="Wingdings" pitchFamily="2" charset="2"/>
              <a:buChar char="ü"/>
            </a:pPr>
            <a:r>
              <a:rPr lang="pt-BR" altLang="pt-BR" sz="2000" smtClean="0"/>
              <a:t>46% (R$ 1,115 trilhão) financiam a entrega de bens e serviços vitais à sociedade, conforme pizza à direita.</a:t>
            </a:r>
          </a:p>
          <a:p>
            <a:pPr marL="341313" indent="-341313">
              <a:buFont typeface="Wingdings" pitchFamily="2" charset="2"/>
              <a:buChar char="ü"/>
            </a:pPr>
            <a:r>
              <a:rPr lang="pt-BR" altLang="pt-BR" sz="2000" b="1" u="sng" smtClean="0"/>
              <a:t>Estados e municípios – gastos de quase R$ 1 trilhão.</a:t>
            </a:r>
          </a:p>
          <a:p>
            <a:pPr marL="341313" indent="-341313">
              <a:buFont typeface="Wingdings" pitchFamily="2" charset="2"/>
              <a:buChar char="ü"/>
            </a:pPr>
            <a:r>
              <a:rPr lang="pt-BR" altLang="pt-BR" sz="2000" b="1" u="sng" smtClean="0"/>
              <a:t>Além disso o Governo regula parcela importante da economia por meio das agências.</a:t>
            </a:r>
          </a:p>
        </p:txBody>
      </p:sp>
    </p:spTree>
    <p:extLst>
      <p:ext uri="{BB962C8B-B14F-4D97-AF65-F5344CB8AC3E}">
        <p14:creationId xmlns:p14="http://schemas.microsoft.com/office/powerpoint/2010/main" val="3044391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503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999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3450" y="742950"/>
            <a:ext cx="4954588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504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3595" indent="-283595" defTabSz="910987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 dirty="0">
                <a:latin typeface="+mn-lt"/>
              </a:rPr>
              <a:t>Pesquisa feita junto a 369 organizações federais mostra que 50% delas para imediatamente se as aquisições derem problema</a:t>
            </a:r>
          </a:p>
        </p:txBody>
      </p:sp>
    </p:spTree>
    <p:extLst>
      <p:ext uri="{BB962C8B-B14F-4D97-AF65-F5344CB8AC3E}">
        <p14:creationId xmlns:p14="http://schemas.microsoft.com/office/powerpoint/2010/main" val="1197777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600" dirty="0">
                <a:latin typeface="+mn-lt"/>
              </a:rPr>
              <a:t>Com base nos dados declarados e na forma de cálculo exposta no item 57, quase três quartos (72,9%) das organizações encontram-se em estágio de capacidade inicial em ‘Liderança’.</a:t>
            </a:r>
          </a:p>
          <a:p>
            <a:r>
              <a:rPr lang="pt-BR" sz="1600" dirty="0">
                <a:latin typeface="+mn-lt"/>
              </a:rPr>
              <a:t>Esse resultado sugere que a alta administração da maioria das organizações não se responsabiliza ou se responsabiliza de forma inadequada pelos instrumentos de governança das aquisições, comprometendo a avaliação, o direcionamento e a monitoração da gestão das aquisições.</a:t>
            </a:r>
          </a:p>
        </p:txBody>
      </p:sp>
    </p:spTree>
    <p:extLst>
      <p:ext uri="{BB962C8B-B14F-4D97-AF65-F5344CB8AC3E}">
        <p14:creationId xmlns:p14="http://schemas.microsoft.com/office/powerpoint/2010/main" val="1414316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2950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800" dirty="0">
                <a:latin typeface="+mn-lt"/>
              </a:rPr>
              <a:t>Esse resultado indica que praticamente metade da alta administração não estabelecem ou estabelecem de forma inadequada diretrizes que devem ser seguidas pela gestão para o alcance dos objetivos definidos. </a:t>
            </a:r>
          </a:p>
        </p:txBody>
      </p:sp>
    </p:spTree>
    <p:extLst>
      <p:ext uri="{BB962C8B-B14F-4D97-AF65-F5344CB8AC3E}">
        <p14:creationId xmlns:p14="http://schemas.microsoft.com/office/powerpoint/2010/main" val="1268545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513" y="742950"/>
            <a:ext cx="4954587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600" dirty="0">
                <a:latin typeface="+mn-lt"/>
              </a:rPr>
              <a:t>Com base nos dados declarados e na forma de cálculo exposta no item 57, mais de três quartos (77,4%) das organizações encontram-se em estágio de capacidade inicial em ‘Controle’. </a:t>
            </a:r>
          </a:p>
          <a:p>
            <a:r>
              <a:rPr lang="pt-BR" sz="1600" dirty="0">
                <a:latin typeface="+mn-lt"/>
              </a:rPr>
              <a:t>Esse resultado indica que a alta administração da maioria das organizações não monitora ou monitora de forma inadequada a gestão das aquisições, o que dificulta a adoção de medidas corretivas em casos de desvios em relação às diretrizes por ela estabelecidas.</a:t>
            </a:r>
          </a:p>
        </p:txBody>
      </p:sp>
    </p:spTree>
    <p:extLst>
      <p:ext uri="{BB962C8B-B14F-4D97-AF65-F5344CB8AC3E}">
        <p14:creationId xmlns:p14="http://schemas.microsoft.com/office/powerpoint/2010/main" val="2647359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1225" y="742950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800" dirty="0">
                <a:latin typeface="+mn-lt"/>
              </a:rPr>
              <a:t>A maioria delas (57,2%) encontra-se em estágio inicial de capacidade em governança e gestão das aquisições (menor que 40%), 39,4% encontram-se em nível intermediário, e somente 3,5% estão em estágio de capacidade aprimorada (maior que 70%). </a:t>
            </a:r>
          </a:p>
        </p:txBody>
      </p:sp>
    </p:spTree>
    <p:extLst>
      <p:ext uri="{BB962C8B-B14F-4D97-AF65-F5344CB8AC3E}">
        <p14:creationId xmlns:p14="http://schemas.microsoft.com/office/powerpoint/2010/main" val="3758731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800" dirty="0">
                <a:latin typeface="+mn-lt"/>
              </a:rPr>
              <a:t>A distribuição de frequência das organizações estaduais e municipais mostra que a maioria (59%) respondeu que não possui uma boa governança das aquisições pela óptica dos itens perguntados.</a:t>
            </a:r>
          </a:p>
        </p:txBody>
      </p:sp>
    </p:spTree>
    <p:extLst>
      <p:ext uri="{BB962C8B-B14F-4D97-AF65-F5344CB8AC3E}">
        <p14:creationId xmlns:p14="http://schemas.microsoft.com/office/powerpoint/2010/main" val="3750609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1225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10746">
              <a:defRPr/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795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2950"/>
            <a:ext cx="4954587" cy="3714750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7" y="4704006"/>
            <a:ext cx="5398979" cy="4418439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1800" dirty="0">
                <a:latin typeface="+mn-lt"/>
              </a:rPr>
              <a:t>O estudo focaliza a governança em políticas públicas e, ao mesmo tempo, o papel dos órgãos centrais de governo – como Casa Civil, Planejamento e Fazenda – para a promoção da boa governança e da gestão pública. Parte-se, dessa forma, do pressuposto de que o fortalecimento da capacidade dos órgãos centrais pode se refletir na gestão das diversas políticas setoriais, maximizando os resultados do estudo. Nesse contexto, também se discutem os papeis do Congresso Nacional e dos órgãos de controle interno e externo, como CGU e TCU, compreendidos como entes primordiais da boa governança em um estado democrático.</a:t>
            </a: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39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7212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z="2000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B42243C-F26E-461D-8E4E-2EDF689C5A07}" type="slidenum">
              <a:rPr lang="en-US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414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42950"/>
            <a:ext cx="4953000" cy="3714750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7" y="4704006"/>
            <a:ext cx="5398979" cy="4418439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dirty="0">
              <a:latin typeface="Times New Roman" pitchFamily="18" charset="0"/>
            </a:endParaRP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40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70238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2950"/>
            <a:ext cx="4953000" cy="3714750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847444" y="4851211"/>
            <a:ext cx="5056201" cy="4556710"/>
          </a:xfrm>
          <a:noFill/>
          <a:ln/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41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498793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95350" y="742950"/>
            <a:ext cx="4954588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10746">
              <a:defRPr/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29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3288" y="742950"/>
            <a:ext cx="4954587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15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2950"/>
            <a:ext cx="4954588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904953" y="4703154"/>
            <a:ext cx="5399334" cy="4418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400" dirty="0">
                <a:latin typeface="+mn-lt"/>
              </a:rPr>
              <a:t> </a:t>
            </a:r>
            <a:r>
              <a:rPr lang="pt-BR" sz="1400" b="1" u="sng" dirty="0">
                <a:latin typeface="+mn-lt"/>
              </a:rPr>
              <a:t>CENTRO DE GOVERNO: </a:t>
            </a:r>
            <a:r>
              <a:rPr lang="pt-BR" sz="1400" dirty="0">
                <a:latin typeface="+mn-lt"/>
              </a:rPr>
              <a:t>definido como a estrutura administrativa de instituições centrais que servem ao Executivo. Centros de governo fortes são fundamentais para promover a coerência de políticas e programas em todo o governo, bem como a coordenação produtiva entre as partes interessadas envolvidas no processo de políticas.</a:t>
            </a:r>
          </a:p>
          <a:p>
            <a:pPr>
              <a:defRPr/>
            </a:pPr>
            <a:r>
              <a:rPr lang="pt-BR" sz="1400" dirty="0">
                <a:latin typeface="+mn-lt"/>
              </a:rPr>
              <a:t>Um Centro de Governo forte depende de qualidade e tomada de decisão baseadas em evidências, planejamento estratégico e visão de futuro e da articulação de políticas para a implementação e o monitoramento efetivos de programas em todos os seus departamentos e agências.</a:t>
            </a:r>
          </a:p>
          <a:p>
            <a:pPr>
              <a:defRPr/>
            </a:pPr>
            <a:r>
              <a:rPr lang="pt-BR" sz="1400" dirty="0">
                <a:latin typeface="+mn-lt"/>
              </a:rPr>
              <a:t>- No Brasil, o Centro de Governo é fragmentado: Casa Civil, Planejamento, Fazenda.</a:t>
            </a:r>
          </a:p>
          <a:p>
            <a:pPr marL="171107" indent="-171107">
              <a:buFontTx/>
              <a:buChar char="-"/>
              <a:defRPr/>
            </a:pPr>
            <a:r>
              <a:rPr lang="pt-BR" sz="1400" dirty="0">
                <a:latin typeface="+mn-lt"/>
              </a:rPr>
              <a:t>A Casa Civil tem muitas funções: centro de governo, coordenação política do governo, assessoria jurídica, etc.</a:t>
            </a:r>
          </a:p>
          <a:p>
            <a:pPr marL="171107" indent="-171107">
              <a:buFontTx/>
              <a:buChar char="-"/>
              <a:defRPr/>
            </a:pPr>
            <a:r>
              <a:rPr lang="pt-BR" sz="1400" dirty="0">
                <a:latin typeface="+mn-lt"/>
              </a:rPr>
              <a:t>Centro de Governo não é algo discutido no Brasil.</a:t>
            </a:r>
          </a:p>
          <a:p>
            <a:pPr marL="171107" indent="-171107">
              <a:buFontTx/>
              <a:buChar char="-"/>
              <a:defRPr/>
            </a:pPr>
            <a:r>
              <a:rPr lang="pt-BR" sz="1400" dirty="0">
                <a:latin typeface="+mn-lt"/>
              </a:rPr>
              <a:t>Temos um presidencialismo de coalisão, sem um Centro de Governo atuante. Sua atuação é fragmentada, o que dificulta a coordenação e o direcionamento das políticas.</a:t>
            </a:r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464" indent="-285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0714" indent="-2281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000" indent="-2281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3285" indent="-2281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8678B4-208B-4EEA-9904-473AAE08AF57}" type="slidenum">
              <a:rPr lang="pt-BR" altLang="pt-BR" smtClean="0"/>
              <a:pPr/>
              <a:t>44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45092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1863" y="742950"/>
            <a:ext cx="4953000" cy="3714750"/>
          </a:xfrm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84" y="4696213"/>
            <a:ext cx="5388483" cy="4409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Tx/>
              <a:buNone/>
            </a:pP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4">
              <a:spcBef>
                <a:spcPct val="30000"/>
              </a:spcBef>
              <a:buSzPct val="25000"/>
              <a:buChar char=" 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464" indent="-285179" defTabSz="964854">
              <a:spcBef>
                <a:spcPct val="30000"/>
              </a:spcBef>
              <a:buSzPct val="65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714" indent="-228143" defTabSz="964854">
              <a:spcBef>
                <a:spcPct val="30000"/>
              </a:spcBef>
              <a:buSzPct val="10000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00" indent="-228143" defTabSz="964854">
              <a:spcBef>
                <a:spcPct val="30000"/>
              </a:spcBef>
              <a:buSzPct val="55000"/>
              <a:buFont typeface="Wingdings" panose="05000000000000000000" pitchFamily="2" charset="2"/>
              <a:buChar char="¡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285" indent="-228143" defTabSz="964854">
              <a:spcBef>
                <a:spcPct val="30000"/>
              </a:spcBef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571" indent="-228143" defTabSz="964854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856" indent="-228143" defTabSz="964854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142" indent="-228143" defTabSz="964854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428" indent="-228143" defTabSz="964854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C377571-3093-45BC-968A-4B14347806CD}" type="slidenum">
              <a:rPr lang="pt-BR" altLang="pt-BR" sz="600"/>
              <a:pPr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pt-BR" altLang="pt-BR" sz="600"/>
          </a:p>
        </p:txBody>
      </p:sp>
    </p:spTree>
    <p:extLst>
      <p:ext uri="{BB962C8B-B14F-4D97-AF65-F5344CB8AC3E}">
        <p14:creationId xmlns:p14="http://schemas.microsoft.com/office/powerpoint/2010/main" val="1044260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42950"/>
            <a:ext cx="4953000" cy="3714750"/>
          </a:xfrm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ESCALA</a:t>
            </a:r>
            <a:r>
              <a:rPr lang="pt-BR" altLang="pt-BR" sz="1800" dirty="0">
                <a:latin typeface="+mj-lt"/>
              </a:rPr>
              <a:t> </a:t>
            </a:r>
          </a:p>
          <a:p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Responsabilidade de outro órgão</a:t>
            </a:r>
            <a:r>
              <a:rPr lang="pt-BR" altLang="pt-BR" sz="1800" dirty="0">
                <a:latin typeface="+mj-lt"/>
              </a:rPr>
              <a:t> </a:t>
            </a:r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-1</a:t>
            </a:r>
          </a:p>
          <a:p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Divide responsabilidade com outro órgão</a:t>
            </a:r>
            <a:r>
              <a:rPr lang="pt-BR" altLang="pt-BR" sz="1800" dirty="0">
                <a:latin typeface="+mj-lt"/>
              </a:rPr>
              <a:t> </a:t>
            </a:r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0</a:t>
            </a:r>
          </a:p>
          <a:p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Responsabilidade primária do CG</a:t>
            </a:r>
            <a:r>
              <a:rPr lang="pt-BR" altLang="pt-BR" sz="1800" dirty="0">
                <a:latin typeface="+mj-lt"/>
              </a:rPr>
              <a:t> </a:t>
            </a:r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1</a:t>
            </a:r>
          </a:p>
          <a:p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Entre as 4 principais responsabilidades do CG</a:t>
            </a:r>
            <a:r>
              <a:rPr lang="pt-BR" altLang="pt-BR" sz="1800" dirty="0">
                <a:latin typeface="+mj-lt"/>
              </a:rPr>
              <a:t> </a:t>
            </a:r>
            <a:r>
              <a:rPr lang="pt-BR" altLang="pt-BR" sz="1800" b="1" dirty="0">
                <a:solidFill>
                  <a:srgbClr val="000000"/>
                </a:solidFill>
                <a:latin typeface="+mj-lt"/>
              </a:rPr>
              <a:t>2</a:t>
            </a:r>
            <a:r>
              <a:rPr lang="pt-BR" altLang="pt-BR" sz="1800" dirty="0">
                <a:latin typeface="+mj-lt"/>
              </a:rPr>
              <a:t> </a:t>
            </a: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4"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1464" indent="-285179" defTabSz="964854"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0714" indent="-228143" defTabSz="964854"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597000" indent="-228143" defTabSz="964854"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3285" indent="-228143" defTabSz="964854"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09571" indent="-228143" defTabSz="96485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65856" indent="-228143" defTabSz="96485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2142" indent="-228143" defTabSz="96485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78428" indent="-228143" defTabSz="96485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4D7864C-0415-467C-A1EA-069BC7A6E04F}" type="slidenum">
              <a:rPr lang="en-US" altLang="pt-BR" b="0" smtClean="0"/>
              <a:pPr/>
              <a:t>46</a:t>
            </a:fld>
            <a:endParaRPr lang="en-US" altLang="pt-BR" b="0" smtClean="0"/>
          </a:p>
        </p:txBody>
      </p:sp>
    </p:spTree>
    <p:extLst>
      <p:ext uri="{BB962C8B-B14F-4D97-AF65-F5344CB8AC3E}">
        <p14:creationId xmlns:p14="http://schemas.microsoft.com/office/powerpoint/2010/main" val="40790511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42950"/>
            <a:ext cx="4953000" cy="3714750"/>
          </a:xfrm>
          <a:ln/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84" y="4696213"/>
            <a:ext cx="5388483" cy="4409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Tx/>
              <a:buNone/>
            </a:pPr>
            <a:r>
              <a:rPr lang="pt-BR" altLang="pt-BR" sz="2800" dirty="0" smtClean="0">
                <a:latin typeface="Times New Roman" panose="02020603050405020304" pitchFamily="18" charset="0"/>
              </a:rPr>
              <a:t>Resultados esperados para a Avaliação</a:t>
            </a:r>
            <a:r>
              <a:rPr lang="pt-BR" altLang="pt-BR" sz="2800" baseline="0" dirty="0" smtClean="0">
                <a:latin typeface="Times New Roman" panose="02020603050405020304" pitchFamily="18" charset="0"/>
              </a:rPr>
              <a:t> da Governança do Centro de Governo</a:t>
            </a:r>
            <a:endParaRPr lang="pt-BR" altLang="pt-BR" sz="2800" dirty="0">
              <a:latin typeface="Times New Roman" panose="02020603050405020304" pitchFamily="18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4">
              <a:spcBef>
                <a:spcPct val="30000"/>
              </a:spcBef>
              <a:buSzPct val="25000"/>
              <a:buChar char=" 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464" indent="-285179" defTabSz="964854">
              <a:spcBef>
                <a:spcPct val="30000"/>
              </a:spcBef>
              <a:buSzPct val="65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714" indent="-228143" defTabSz="964854">
              <a:spcBef>
                <a:spcPct val="30000"/>
              </a:spcBef>
              <a:buSzPct val="10000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00" indent="-228143" defTabSz="964854">
              <a:spcBef>
                <a:spcPct val="30000"/>
              </a:spcBef>
              <a:buSzPct val="55000"/>
              <a:buFont typeface="Wingdings" panose="05000000000000000000" pitchFamily="2" charset="2"/>
              <a:buChar char="¡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285" indent="-228143" defTabSz="964854">
              <a:spcBef>
                <a:spcPct val="30000"/>
              </a:spcBef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571" indent="-228143" defTabSz="964854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856" indent="-228143" defTabSz="964854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2142" indent="-228143" defTabSz="964854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8428" indent="-228143" defTabSz="964854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8EE3C02-B5D6-46BC-9A7F-A9EAB3E4B3B4}" type="slidenum">
              <a:rPr lang="pt-BR" altLang="pt-BR" sz="600"/>
              <a:pPr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pt-BR" altLang="pt-BR" sz="600"/>
          </a:p>
        </p:txBody>
      </p:sp>
    </p:spTree>
    <p:extLst>
      <p:ext uri="{BB962C8B-B14F-4D97-AF65-F5344CB8AC3E}">
        <p14:creationId xmlns:p14="http://schemas.microsoft.com/office/powerpoint/2010/main" val="26187760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5000"/>
              <a:buFontTx/>
              <a:buChar char=" "/>
              <a:tabLst/>
              <a:defRPr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Compromissos Da Carta De Campo Grande</a:t>
            </a:r>
            <a:endParaRPr lang="pt-BR" sz="1800" dirty="0" smtClean="0"/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Realizar Auditorias Operacionais e de Avaliação de Resultados de Políticas Públicas, visando avaliar e propor melhorias nas ações que se destinam à prestação de serviços à sociedade (art. 11).</a:t>
            </a:r>
          </a:p>
          <a:p>
            <a:pPr marL="342900" lvl="2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Estimular a realização de auditorias operacionais com ênfase em matrizes ambientais, conforme compromisso assumido pelos Tribunais de Contas na Carta da Amazônia em 2010 (art.12).</a:t>
            </a:r>
          </a:p>
          <a:p>
            <a:pPr marL="342900" lvl="2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Realizar Auditorias Coordenadas em temas de relevante interesse nacional com grande impacto à sociedade, priorizando inicialmente as áreas de educação e saúde (art. 15).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E734A-2AF6-4328-995C-671E00CD90E6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743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2"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pt-BR" altLang="pt-BR" sz="20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O objetivo do estudo será desenvolver estratégias e competências para o aprimoramento da fiscalização de </a:t>
            </a:r>
            <a:r>
              <a:rPr lang="pt-BR" altLang="pt-BR" sz="2000" dirty="0" smtClean="0">
                <a:solidFill>
                  <a:schemeClr val="tx2"/>
                </a:solidFill>
              </a:rPr>
              <a:t>políticas públicas descentralizadas, por meio de modelos a serem incorporados em </a:t>
            </a:r>
            <a:r>
              <a:rPr lang="pt-BR" altLang="pt-BR" sz="20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avaliações e </a:t>
            </a:r>
            <a:r>
              <a:rPr lang="pt-BR" altLang="pt-BR" sz="2000" u="sng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auditorias coordenadas</a:t>
            </a:r>
            <a:r>
              <a:rPr lang="pt-BR" altLang="pt-BR" sz="20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, de forma a tornar tais trabalhos mais consistentes e sistemáticos.</a:t>
            </a:r>
          </a:p>
          <a:p>
            <a:endParaRPr lang="pt-BR" sz="2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25000"/>
              <a:buFontTx/>
              <a:buChar char=" "/>
              <a:tabLst/>
              <a:defRPr/>
            </a:pPr>
            <a:r>
              <a:rPr lang="pt-BR" altLang="pt-BR" sz="20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objetivo das avaliações e auditorias com base em evidências é o de melhorar o uso de recursos públicos e garantir a entrega de resultados dos programas aos cidadãos.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E734A-2AF6-4328-995C-671E00CD90E6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95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1313" indent="-341313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ESSE</a:t>
            </a:r>
            <a:r>
              <a:rPr lang="pt-BR" altLang="pt-BR" sz="2000" baseline="0" dirty="0" smtClean="0"/>
              <a:t> QUADRO MOSTRA A DIFICULDADE EM GERENCIAR AS AQUISIÇÕES</a:t>
            </a:r>
            <a:endParaRPr lang="pt-BR" altLang="pt-BR" sz="2000" dirty="0" smtClean="0"/>
          </a:p>
          <a:p>
            <a:pPr marL="341313" indent="-341313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GRANDE PARTE FICA COMO RESTOS A PAGAR.</a:t>
            </a:r>
          </a:p>
        </p:txBody>
      </p:sp>
    </p:spTree>
    <p:extLst>
      <p:ext uri="{BB962C8B-B14F-4D97-AF65-F5344CB8AC3E}">
        <p14:creationId xmlns:p14="http://schemas.microsoft.com/office/powerpoint/2010/main" val="13347252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- Antes</a:t>
            </a:r>
            <a:r>
              <a:rPr lang="pt-BR" sz="2000" b="0" u="none" baseline="0" dirty="0" smtClean="0"/>
              <a:t> de encerrar, mostrar como as ideias do projeto pangeia, que representa um embrião de um grande pacto mundial para praticar e disseminar a boas práticas de </a:t>
            </a:r>
            <a:r>
              <a:rPr lang="pt-BR" sz="2000" b="0" u="none" baseline="0" smtClean="0"/>
              <a:t>governança pública.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50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556923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sz="2000" b="1" dirty="0">
                <a:latin typeface="+mj-lt"/>
              </a:rPr>
              <a:t>Para que melhorar a governança?</a:t>
            </a:r>
          </a:p>
          <a:p>
            <a:pPr>
              <a:defRPr/>
            </a:pPr>
            <a:endParaRPr lang="pt-BR" sz="2000" b="1" dirty="0">
              <a:latin typeface="+mj-lt"/>
            </a:endParaRPr>
          </a:p>
          <a:p>
            <a:pPr marL="342214" indent="-342214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j-lt"/>
              </a:rPr>
              <a:t>Uso eficiente dos recursos públicos</a:t>
            </a:r>
          </a:p>
          <a:p>
            <a:pPr marL="342214" indent="-342214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j-lt"/>
              </a:rPr>
              <a:t>Evitar desvios, fraudes e corrupção</a:t>
            </a:r>
          </a:p>
          <a:p>
            <a:pPr marL="342214" indent="-342214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j-lt"/>
              </a:rPr>
              <a:t>Entregar serviços de qualidade aos cidadãos</a:t>
            </a:r>
          </a:p>
          <a:p>
            <a:pPr marL="171107" indent="-171107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j-lt"/>
            </a:endParaRPr>
          </a:p>
          <a:p>
            <a:pPr marL="171107" indent="-171107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j-lt"/>
            </a:endParaRPr>
          </a:p>
          <a:p>
            <a:pPr marL="171107" indent="-171107">
              <a:buFont typeface="Arial" panose="020B0604020202020204" pitchFamily="34" charset="0"/>
              <a:buChar char="•"/>
              <a:defRPr/>
            </a:pPr>
            <a:endParaRPr lang="pt-BR" sz="2000" b="1" dirty="0">
              <a:latin typeface="+mj-lt"/>
            </a:endParaRPr>
          </a:p>
          <a:p>
            <a:pPr marL="171107" indent="-17110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j-lt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464" indent="-285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714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00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285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571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5856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142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8428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54F9C1-6029-4931-8E51-00F70D2722C0}" type="slidenum">
              <a:rPr lang="pt-BR" altLang="pt-BR"/>
              <a:pPr>
                <a:spcBef>
                  <a:spcPct val="0"/>
                </a:spcBef>
              </a:pPr>
              <a:t>51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2586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53000" cy="3714750"/>
          </a:xfrm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5" y="4704005"/>
            <a:ext cx="5398980" cy="4418441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dirty="0">
              <a:latin typeface="Times New Roman" pitchFamily="18" charset="0"/>
            </a:endParaRP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52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8328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buNone/>
            </a:pPr>
            <a:endParaRPr lang="pt-BR" altLang="pt-BR" dirty="0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8BCD706-8FC4-4482-A6D9-19069EE10A2C}" type="slidenum">
              <a:rPr lang="en-US" altLang="pt-BR"/>
              <a:pPr>
                <a:spcBef>
                  <a:spcPct val="0"/>
                </a:spcBef>
              </a:pPr>
              <a:t>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6318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pt-BR" sz="2000" b="1" dirty="0" smtClean="0"/>
              <a:t>Informações extraídas da Apresentação do Ministro do PLOA 2016.</a:t>
            </a:r>
          </a:p>
          <a:p>
            <a:pPr eaLnBrk="1" hangingPunct="1">
              <a:defRPr/>
            </a:pPr>
            <a:r>
              <a:rPr lang="pt-BR" sz="1800" b="1" dirty="0" smtClean="0"/>
              <a:t>Crescimento de 37,2 bilhões entre 2014 e 2015 – 31%;</a:t>
            </a:r>
          </a:p>
          <a:p>
            <a:pPr eaLnBrk="1" hangingPunct="1">
              <a:defRPr/>
            </a:pPr>
            <a:r>
              <a:rPr lang="pt-BR" sz="1800" b="1" dirty="0" smtClean="0"/>
              <a:t>Crescimento de 37,6 bilhões entre 2015 e 2016 – 24%;</a:t>
            </a:r>
          </a:p>
          <a:p>
            <a:pPr eaLnBrk="1" hangingPunct="1">
              <a:defRPr/>
            </a:pPr>
            <a:r>
              <a:rPr lang="pt-BR" sz="1800" b="1" dirty="0" smtClean="0"/>
              <a:t>Crescimento de 74,8 bilhões entre 2014 e 2016 – 62%;</a:t>
            </a:r>
          </a:p>
          <a:p>
            <a:pPr eaLnBrk="1" hangingPunct="1">
              <a:defRPr/>
            </a:pPr>
            <a:r>
              <a:rPr lang="pt-BR" sz="1800" b="1" dirty="0" smtClean="0"/>
              <a:t>Impacto do crescimento do déficit nos anos de 2015 e 2016 decorrentes do RGPS – Regime Geral da Previdência Social.</a:t>
            </a:r>
          </a:p>
          <a:p>
            <a:pPr eaLnBrk="1" hangingPunct="1">
              <a:defRPr/>
            </a:pPr>
            <a:r>
              <a:rPr lang="pt-BR" sz="1800" b="1" dirty="0" smtClean="0"/>
              <a:t>Crescimento do déficit do RPPS – Regime Público mais baixo e estável nos últimos anos.</a:t>
            </a:r>
          </a:p>
          <a:p>
            <a:pPr eaLnBrk="1" hangingPunct="1">
              <a:defRPr/>
            </a:pPr>
            <a:r>
              <a:rPr lang="pt-BR" sz="1800" b="1" dirty="0" smtClean="0"/>
              <a:t>Problemas da Previdência no Brasil: Aumento da expectativa de vida (12,4 anos entre 1980 e 2013); baixa taxa de fecundidade; reajuste do piso dos benefícios (Salário mínimo); beneficio rural não contributivo; incremento do desemprego e baixa arrecadação.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4D5E0FC-9B87-452B-8799-A6FFBA636B61}" type="slidenum">
              <a:rPr lang="pt-BR" altLang="pt-BR" smtClean="0"/>
              <a:pPr/>
              <a:t>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1034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32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C93E4-29FC-40D3-B17D-6EC797C2150C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44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3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anose="02020603050405020304" pitchFamily="18" charset="0"/>
              </a:rPr>
              <a:t>Taxa de dependência: razão entre a população em idade inativa e a população em idade ativa.</a:t>
            </a:r>
          </a:p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3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anose="02020603050405020304" pitchFamily="18" charset="0"/>
              </a:rPr>
              <a:t>Até o ano 2020, época em que ocorre o fim do bônus demográfico, há um aumento lento e gradual na taxa de dependência, alcançando-se cerca de 13% (para cada 8 pessoas em idade produtiva, haverá 1 em idade inativa);</a:t>
            </a:r>
          </a:p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3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anose="02020603050405020304" pitchFamily="18" charset="0"/>
              </a:rPr>
              <a:t>Em 2040, taxa será de 25%, ou seja, para cada 4 pessoas em idade produtiva, haverá uma em idade inativa;</a:t>
            </a:r>
          </a:p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3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anose="02020603050405020304" pitchFamily="18" charset="0"/>
              </a:rPr>
              <a:t>Esse aumento acelera-se entre os anos de 2020 e 2070, ultrapassando o patamar de 50% (a cada duas pessoas em idade ativa, haverá um em idade inativa);</a:t>
            </a:r>
          </a:p>
          <a:p>
            <a:pPr algn="just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3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Times New Roman" panose="02020603050405020304" pitchFamily="18" charset="0"/>
              </a:rPr>
              <a:t>Após, ocorre uma redução na aceleração do crescimento da taxa de dependência, resultando em valores pouco superiores a 60% em 2100 (para cada 10 brasileiros em idade ativa, haverá 6 em idade inativa).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b="1" kern="1200" dirty="0" smtClean="0">
              <a:solidFill>
                <a:schemeClr val="tx1"/>
              </a:solidFill>
              <a:effectLst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37A5-FAC2-4286-AB3D-C723029B06EF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54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Título branco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231" y="-52388"/>
            <a:ext cx="9243647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000" y="2130440"/>
            <a:ext cx="77076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4000" y="4006800"/>
            <a:ext cx="6408000" cy="86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50D8-F93F-4B09-8534-2A5B3872CA92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0806-A15D-446B-8B32-374F22BB0C0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42" y="273062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87BF-3C7B-457B-A3B0-AC71759FC6DA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D230-31F1-4B9C-ADD7-AF585999788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455F-4FD1-43F2-8E02-A317494F0599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E667-A83A-4AE0-A16F-E416F2DBD3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8FA6-7289-4EC0-AEFD-4F596E893FD6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5236-BB9A-4C84-BF53-20BDEF664DA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5" y="274650"/>
            <a:ext cx="603152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3FC8-10C3-4EE1-A0EF-48061D6A0392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A0D3-4FBF-4E84-944B-F698B0068EE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8F60-8599-4471-B747-0070A9191804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E744-D6B8-4DB5-A7F5-C2B77913D42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3771-45DE-4C65-86DE-0B35BC79698E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21B4-CBB1-46AD-909B-7E217A078EB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F2D5-2CCB-4E48-9668-3F0BC83E2F58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A737-D2CE-4449-B577-D6494B61E14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4" y="1600206"/>
            <a:ext cx="4044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42" y="1600206"/>
            <a:ext cx="4044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BBC5-AD94-4B28-896A-A064DEEDE73F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8171-F146-497A-AD3F-36D0834592B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7EFC-2BC3-4E19-B8B8-E7056D5DD39B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FDBB-D3AD-4C37-8793-332D040E21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4B41-7C31-4FC5-8267-DC79562C4E1C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C7EB-69DF-4793-96BA-DD36633CE61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164B-F8AE-48B7-9274-4F44D75028F6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5356-24AA-41C9-BE7A-F3B81F1115F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42" y="273062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9A59-0873-4F9D-B88E-94A336C7AA8E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5706-E88A-480A-B57A-B2138A60478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4653-D9C1-436E-805E-2A2BC4F19A91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6EDA-91DA-4D2D-9FAC-93D72517EFB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C4FC-AB5C-4B2F-A3C1-C4C58667CFA5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414D-830E-4D61-8998-58627C713FE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5" y="274650"/>
            <a:ext cx="603152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3705-B137-4C14-B720-47ED10EA836E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35A7-457D-47A2-83A7-656CD355AD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002913-CE70-455B-9448-EE8D4206F38A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4D98B1-EBBD-4CC4-B1B5-E42D7AB8487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20A3-BC86-49F7-BFC5-D23A71FDFC00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31250-536F-4445-B55C-4D9569AA724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4B5204-5C65-4A44-B081-3027B81FEEF0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AE21AC-833B-48BD-9437-056B03C6104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5BDC32-4471-41F7-867E-7ED979398798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DDD4F-CEA0-427C-831C-8864A6EAA64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4005" y="1602000"/>
            <a:ext cx="7991475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0DD770-85CF-45A3-8648-1068793141C1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9DAF6-89BC-43F7-8487-959D072485B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7E0FAE-08CC-4528-A77E-F5B3D425D8E3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07F004-7FD3-427A-A94C-A5A52F058E0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4856E-7C0C-4F2F-BF74-505314CC253B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B4052-F1D1-407E-9634-DCAB1669916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AF707-1B44-49F7-B50E-99D59C1A0B36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3A958-B0EB-4741-B441-7311AC66C64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D6FEEA-391D-43F0-8CE3-3EB485EB34E6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BED81E-EF50-4A65-B584-9BE6032EBC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8F7342-9386-482F-9492-FAD7C44CA345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2E2BE-A7C2-4FE5-8733-924960C5CC4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D81256-5BD2-4CD3-8A7E-19ADC8C0D7CB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F5BC0-13B1-40F1-86BC-C1AE1CCADFA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46FE-CB49-4602-826B-F50A0AF44731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AB5E-FADD-4E6A-933C-CA2EC9BB55F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9893-2CE6-4160-9853-633197C440DC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6332-15BD-45C1-B8FC-3147C64EBAA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EF7D-BBF8-4637-88D0-A723C82ED043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355E-9FD7-4737-B9EE-41149786392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4" y="1600206"/>
            <a:ext cx="4044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42" y="1600206"/>
            <a:ext cx="4044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A146-1336-48B6-B753-B5A6BB902B3D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6DB7-53AF-4311-9F01-61ABC03FB78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405E-38E1-4DA0-B278-B1687E77454B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986-BED3-45AE-B3F4-FD3A1BC9FB9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4C41-A046-4DDC-B651-247C52C0EB7E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7AC4-29A9-4E72-A920-D54647FDC9D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Mestre branco.w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9903" y="-52388"/>
            <a:ext cx="9253904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23855" y="474675"/>
            <a:ext cx="655173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84337" y="1600200"/>
            <a:ext cx="7990742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39" r:id="rId2"/>
    <p:sldLayoutId id="214748394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AC605B-B425-4A85-A751-2A6854B48B78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1F7F53-6D0E-43BD-8824-12E8389EE4A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ED02D3-8FAD-4A43-815E-6FBA3F090874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17936-A132-40AB-BB84-59CDAA088D6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6D33D-AF0C-45DE-B20F-526BDD5081D6}" type="datetimeFigureOut">
              <a:rPr lang="pt-BR"/>
              <a:pPr>
                <a:defRPr/>
              </a:pPr>
              <a:t>03/12/15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A80A8D-1F81-4078-939B-0D4FF9F1BAA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tcu.gov.br/comunidades/governanca/home/home.ht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9.xml"/><Relationship Id="rId3" Type="http://schemas.openxmlformats.org/officeDocument/2006/relationships/hyperlink" Target="TCU_Competitividade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jpe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jpeg"/><Relationship Id="rId16" Type="http://schemas.openxmlformats.org/officeDocument/2006/relationships/image" Target="../media/image36.emf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Pangeia%2008-H264.mov" TargetMode="External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14500"/>
            <a:ext cx="1641423" cy="51435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1423" cy="3736524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1641423" y="282389"/>
            <a:ext cx="7502577" cy="6003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pt-BR" sz="40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pt-BR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Governança Pública</a:t>
            </a:r>
          </a:p>
          <a:p>
            <a:pPr algn="ctr">
              <a:lnSpc>
                <a:spcPct val="90000"/>
              </a:lnSpc>
              <a:defRPr/>
            </a:pPr>
            <a:endParaRPr lang="pt-BR" dirty="0" smtClean="0"/>
          </a:p>
          <a:p>
            <a:pPr algn="ctr">
              <a:lnSpc>
                <a:spcPct val="90000"/>
              </a:lnSpc>
              <a:defRPr/>
            </a:pPr>
            <a:r>
              <a:rPr lang="pt-BR" sz="4400" dirty="0" smtClean="0"/>
              <a:t>Do </a:t>
            </a:r>
            <a:r>
              <a:rPr lang="pt-BR" sz="4400" dirty="0"/>
              <a:t>discurso para a </a:t>
            </a:r>
            <a:r>
              <a:rPr lang="pt-BR" sz="4400" dirty="0" smtClean="0"/>
              <a:t>prática</a:t>
            </a:r>
            <a:endParaRPr lang="pt-BR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54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5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pt-BR" sz="27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O Controle a Serviço da Governança Pública</a:t>
            </a:r>
            <a:endParaRPr lang="pt-BR" sz="27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105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sz="2000" b="1" dirty="0" smtClean="0">
              <a:latin typeface="+mj-lt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sz="2000" b="1" dirty="0" smtClean="0">
              <a:latin typeface="+mj-lt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2000" b="1" dirty="0" smtClean="0">
                <a:latin typeface="+mj-lt"/>
                <a:cs typeface="Arial" charset="0"/>
              </a:rPr>
              <a:t>Augusto Nardes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1400" dirty="0">
                <a:cs typeface="Arial" charset="0"/>
              </a:rPr>
              <a:t>Ministro do TCU</a:t>
            </a:r>
          </a:p>
          <a:p>
            <a:pPr algn="ctr">
              <a:spcBef>
                <a:spcPts val="0"/>
              </a:spcBef>
              <a:defRPr/>
            </a:pPr>
            <a:endParaRPr lang="pt-BR" sz="1400" dirty="0">
              <a:latin typeface="+mj-lt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charset="0"/>
              </a:rPr>
              <a:t>Dezembro/2015</a:t>
            </a:r>
            <a:endParaRPr lang="pt-BR" sz="1400" dirty="0">
              <a:latin typeface="+mj-lt"/>
              <a:cs typeface="Arial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630091" y="3736523"/>
            <a:ext cx="7513909" cy="195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2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170"/>
            <a:ext cx="9144000" cy="1671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5400" b="1" dirty="0"/>
              <a:t>Evolução da estrutura etária </a:t>
            </a:r>
            <a:br>
              <a:rPr lang="pt-BR" sz="5400" b="1" dirty="0"/>
            </a:br>
            <a:r>
              <a:rPr lang="pt-BR" sz="5400" b="1" dirty="0"/>
              <a:t>1960-2012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7950" y="1556792"/>
            <a:ext cx="8928100" cy="4608512"/>
            <a:chOff x="68" y="981"/>
            <a:chExt cx="5624" cy="290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981"/>
              <a:ext cx="5624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1" y="984"/>
              <a:ext cx="5618" cy="28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296" y="1317"/>
              <a:ext cx="4169" cy="2151"/>
            </a:xfrm>
            <a:custGeom>
              <a:avLst/>
              <a:gdLst>
                <a:gd name="T0" fmla="*/ 8 w 4169"/>
                <a:gd name="T1" fmla="*/ 0 h 2151"/>
                <a:gd name="T2" fmla="*/ 8 w 4169"/>
                <a:gd name="T3" fmla="*/ 2151 h 2151"/>
                <a:gd name="T4" fmla="*/ 0 w 4169"/>
                <a:gd name="T5" fmla="*/ 2151 h 2151"/>
                <a:gd name="T6" fmla="*/ 0 w 4169"/>
                <a:gd name="T7" fmla="*/ 0 h 2151"/>
                <a:gd name="T8" fmla="*/ 8 w 4169"/>
                <a:gd name="T9" fmla="*/ 0 h 2151"/>
                <a:gd name="T10" fmla="*/ 470 w 4169"/>
                <a:gd name="T11" fmla="*/ 0 h 2151"/>
                <a:gd name="T12" fmla="*/ 470 w 4169"/>
                <a:gd name="T13" fmla="*/ 2151 h 2151"/>
                <a:gd name="T14" fmla="*/ 462 w 4169"/>
                <a:gd name="T15" fmla="*/ 2151 h 2151"/>
                <a:gd name="T16" fmla="*/ 462 w 4169"/>
                <a:gd name="T17" fmla="*/ 0 h 2151"/>
                <a:gd name="T18" fmla="*/ 470 w 4169"/>
                <a:gd name="T19" fmla="*/ 0 h 2151"/>
                <a:gd name="T20" fmla="*/ 933 w 4169"/>
                <a:gd name="T21" fmla="*/ 0 h 2151"/>
                <a:gd name="T22" fmla="*/ 933 w 4169"/>
                <a:gd name="T23" fmla="*/ 2151 h 2151"/>
                <a:gd name="T24" fmla="*/ 925 w 4169"/>
                <a:gd name="T25" fmla="*/ 2151 h 2151"/>
                <a:gd name="T26" fmla="*/ 925 w 4169"/>
                <a:gd name="T27" fmla="*/ 0 h 2151"/>
                <a:gd name="T28" fmla="*/ 933 w 4169"/>
                <a:gd name="T29" fmla="*/ 0 h 2151"/>
                <a:gd name="T30" fmla="*/ 1395 w 4169"/>
                <a:gd name="T31" fmla="*/ 0 h 2151"/>
                <a:gd name="T32" fmla="*/ 1395 w 4169"/>
                <a:gd name="T33" fmla="*/ 2151 h 2151"/>
                <a:gd name="T34" fmla="*/ 1387 w 4169"/>
                <a:gd name="T35" fmla="*/ 2151 h 2151"/>
                <a:gd name="T36" fmla="*/ 1387 w 4169"/>
                <a:gd name="T37" fmla="*/ 0 h 2151"/>
                <a:gd name="T38" fmla="*/ 1395 w 4169"/>
                <a:gd name="T39" fmla="*/ 0 h 2151"/>
                <a:gd name="T40" fmla="*/ 1857 w 4169"/>
                <a:gd name="T41" fmla="*/ 0 h 2151"/>
                <a:gd name="T42" fmla="*/ 1857 w 4169"/>
                <a:gd name="T43" fmla="*/ 2151 h 2151"/>
                <a:gd name="T44" fmla="*/ 1850 w 4169"/>
                <a:gd name="T45" fmla="*/ 2151 h 2151"/>
                <a:gd name="T46" fmla="*/ 1850 w 4169"/>
                <a:gd name="T47" fmla="*/ 0 h 2151"/>
                <a:gd name="T48" fmla="*/ 1857 w 4169"/>
                <a:gd name="T49" fmla="*/ 0 h 2151"/>
                <a:gd name="T50" fmla="*/ 2320 w 4169"/>
                <a:gd name="T51" fmla="*/ 0 h 2151"/>
                <a:gd name="T52" fmla="*/ 2320 w 4169"/>
                <a:gd name="T53" fmla="*/ 2151 h 2151"/>
                <a:gd name="T54" fmla="*/ 2312 w 4169"/>
                <a:gd name="T55" fmla="*/ 2151 h 2151"/>
                <a:gd name="T56" fmla="*/ 2312 w 4169"/>
                <a:gd name="T57" fmla="*/ 0 h 2151"/>
                <a:gd name="T58" fmla="*/ 2320 w 4169"/>
                <a:gd name="T59" fmla="*/ 0 h 2151"/>
                <a:gd name="T60" fmla="*/ 2782 w 4169"/>
                <a:gd name="T61" fmla="*/ 0 h 2151"/>
                <a:gd name="T62" fmla="*/ 2782 w 4169"/>
                <a:gd name="T63" fmla="*/ 2151 h 2151"/>
                <a:gd name="T64" fmla="*/ 2774 w 4169"/>
                <a:gd name="T65" fmla="*/ 2151 h 2151"/>
                <a:gd name="T66" fmla="*/ 2774 w 4169"/>
                <a:gd name="T67" fmla="*/ 0 h 2151"/>
                <a:gd name="T68" fmla="*/ 2782 w 4169"/>
                <a:gd name="T69" fmla="*/ 0 h 2151"/>
                <a:gd name="T70" fmla="*/ 3245 w 4169"/>
                <a:gd name="T71" fmla="*/ 0 h 2151"/>
                <a:gd name="T72" fmla="*/ 3245 w 4169"/>
                <a:gd name="T73" fmla="*/ 2151 h 2151"/>
                <a:gd name="T74" fmla="*/ 3237 w 4169"/>
                <a:gd name="T75" fmla="*/ 2151 h 2151"/>
                <a:gd name="T76" fmla="*/ 3237 w 4169"/>
                <a:gd name="T77" fmla="*/ 0 h 2151"/>
                <a:gd name="T78" fmla="*/ 3245 w 4169"/>
                <a:gd name="T79" fmla="*/ 0 h 2151"/>
                <a:gd name="T80" fmla="*/ 3707 w 4169"/>
                <a:gd name="T81" fmla="*/ 0 h 2151"/>
                <a:gd name="T82" fmla="*/ 3707 w 4169"/>
                <a:gd name="T83" fmla="*/ 2151 h 2151"/>
                <a:gd name="T84" fmla="*/ 3699 w 4169"/>
                <a:gd name="T85" fmla="*/ 2151 h 2151"/>
                <a:gd name="T86" fmla="*/ 3699 w 4169"/>
                <a:gd name="T87" fmla="*/ 0 h 2151"/>
                <a:gd name="T88" fmla="*/ 3707 w 4169"/>
                <a:gd name="T89" fmla="*/ 0 h 2151"/>
                <a:gd name="T90" fmla="*/ 4169 w 4169"/>
                <a:gd name="T91" fmla="*/ 0 h 2151"/>
                <a:gd name="T92" fmla="*/ 4169 w 4169"/>
                <a:gd name="T93" fmla="*/ 2151 h 2151"/>
                <a:gd name="T94" fmla="*/ 4162 w 4169"/>
                <a:gd name="T95" fmla="*/ 2151 h 2151"/>
                <a:gd name="T96" fmla="*/ 4162 w 4169"/>
                <a:gd name="T97" fmla="*/ 0 h 2151"/>
                <a:gd name="T98" fmla="*/ 4169 w 4169"/>
                <a:gd name="T99" fmla="*/ 0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69" h="2151">
                  <a:moveTo>
                    <a:pt x="8" y="0"/>
                  </a:moveTo>
                  <a:lnTo>
                    <a:pt x="8" y="2151"/>
                  </a:lnTo>
                  <a:lnTo>
                    <a:pt x="0" y="2151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470" y="0"/>
                  </a:moveTo>
                  <a:lnTo>
                    <a:pt x="470" y="2151"/>
                  </a:lnTo>
                  <a:lnTo>
                    <a:pt x="462" y="2151"/>
                  </a:lnTo>
                  <a:lnTo>
                    <a:pt x="462" y="0"/>
                  </a:lnTo>
                  <a:lnTo>
                    <a:pt x="470" y="0"/>
                  </a:lnTo>
                  <a:close/>
                  <a:moveTo>
                    <a:pt x="933" y="0"/>
                  </a:moveTo>
                  <a:lnTo>
                    <a:pt x="933" y="2151"/>
                  </a:lnTo>
                  <a:lnTo>
                    <a:pt x="925" y="2151"/>
                  </a:lnTo>
                  <a:lnTo>
                    <a:pt x="925" y="0"/>
                  </a:lnTo>
                  <a:lnTo>
                    <a:pt x="933" y="0"/>
                  </a:lnTo>
                  <a:close/>
                  <a:moveTo>
                    <a:pt x="1395" y="0"/>
                  </a:moveTo>
                  <a:lnTo>
                    <a:pt x="1395" y="2151"/>
                  </a:lnTo>
                  <a:lnTo>
                    <a:pt x="1387" y="2151"/>
                  </a:lnTo>
                  <a:lnTo>
                    <a:pt x="1387" y="0"/>
                  </a:lnTo>
                  <a:lnTo>
                    <a:pt x="1395" y="0"/>
                  </a:lnTo>
                  <a:close/>
                  <a:moveTo>
                    <a:pt x="1857" y="0"/>
                  </a:moveTo>
                  <a:lnTo>
                    <a:pt x="1857" y="2151"/>
                  </a:lnTo>
                  <a:lnTo>
                    <a:pt x="1850" y="2151"/>
                  </a:lnTo>
                  <a:lnTo>
                    <a:pt x="1850" y="0"/>
                  </a:lnTo>
                  <a:lnTo>
                    <a:pt x="1857" y="0"/>
                  </a:lnTo>
                  <a:close/>
                  <a:moveTo>
                    <a:pt x="2320" y="0"/>
                  </a:moveTo>
                  <a:lnTo>
                    <a:pt x="2320" y="2151"/>
                  </a:lnTo>
                  <a:lnTo>
                    <a:pt x="2312" y="2151"/>
                  </a:lnTo>
                  <a:lnTo>
                    <a:pt x="2312" y="0"/>
                  </a:lnTo>
                  <a:lnTo>
                    <a:pt x="2320" y="0"/>
                  </a:lnTo>
                  <a:close/>
                  <a:moveTo>
                    <a:pt x="2782" y="0"/>
                  </a:moveTo>
                  <a:lnTo>
                    <a:pt x="2782" y="2151"/>
                  </a:lnTo>
                  <a:lnTo>
                    <a:pt x="2774" y="2151"/>
                  </a:lnTo>
                  <a:lnTo>
                    <a:pt x="2774" y="0"/>
                  </a:lnTo>
                  <a:lnTo>
                    <a:pt x="2782" y="0"/>
                  </a:lnTo>
                  <a:close/>
                  <a:moveTo>
                    <a:pt x="3245" y="0"/>
                  </a:moveTo>
                  <a:lnTo>
                    <a:pt x="3245" y="2151"/>
                  </a:lnTo>
                  <a:lnTo>
                    <a:pt x="3237" y="2151"/>
                  </a:lnTo>
                  <a:lnTo>
                    <a:pt x="3237" y="0"/>
                  </a:lnTo>
                  <a:lnTo>
                    <a:pt x="3245" y="0"/>
                  </a:lnTo>
                  <a:close/>
                  <a:moveTo>
                    <a:pt x="3707" y="0"/>
                  </a:moveTo>
                  <a:lnTo>
                    <a:pt x="3707" y="2151"/>
                  </a:lnTo>
                  <a:lnTo>
                    <a:pt x="3699" y="2151"/>
                  </a:lnTo>
                  <a:lnTo>
                    <a:pt x="3699" y="0"/>
                  </a:lnTo>
                  <a:lnTo>
                    <a:pt x="3707" y="0"/>
                  </a:lnTo>
                  <a:close/>
                  <a:moveTo>
                    <a:pt x="4169" y="0"/>
                  </a:moveTo>
                  <a:lnTo>
                    <a:pt x="4169" y="2151"/>
                  </a:lnTo>
                  <a:lnTo>
                    <a:pt x="4162" y="2151"/>
                  </a:lnTo>
                  <a:lnTo>
                    <a:pt x="4162" y="0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838" y="1349"/>
              <a:ext cx="1536" cy="2088"/>
            </a:xfrm>
            <a:custGeom>
              <a:avLst/>
              <a:gdLst>
                <a:gd name="T0" fmla="*/ 1145 w 1536"/>
                <a:gd name="T1" fmla="*/ 2046 h 2088"/>
                <a:gd name="T2" fmla="*/ 0 w 1536"/>
                <a:gd name="T3" fmla="*/ 2088 h 2088"/>
                <a:gd name="T4" fmla="*/ 0 w 1536"/>
                <a:gd name="T5" fmla="*/ 1944 h 2088"/>
                <a:gd name="T6" fmla="*/ 1067 w 1536"/>
                <a:gd name="T7" fmla="*/ 1985 h 2088"/>
                <a:gd name="T8" fmla="*/ 0 w 1536"/>
                <a:gd name="T9" fmla="*/ 1944 h 2088"/>
                <a:gd name="T10" fmla="*/ 718 w 1536"/>
                <a:gd name="T11" fmla="*/ 1842 h 2088"/>
                <a:gd name="T12" fmla="*/ 0 w 1536"/>
                <a:gd name="T13" fmla="*/ 1882 h 2088"/>
                <a:gd name="T14" fmla="*/ 0 w 1536"/>
                <a:gd name="T15" fmla="*/ 1740 h 2088"/>
                <a:gd name="T16" fmla="*/ 676 w 1536"/>
                <a:gd name="T17" fmla="*/ 1781 h 2088"/>
                <a:gd name="T18" fmla="*/ 0 w 1536"/>
                <a:gd name="T19" fmla="*/ 1740 h 2088"/>
                <a:gd name="T20" fmla="*/ 1174 w 1536"/>
                <a:gd name="T21" fmla="*/ 1535 h 2088"/>
                <a:gd name="T22" fmla="*/ 0 w 1536"/>
                <a:gd name="T23" fmla="*/ 1576 h 2088"/>
                <a:gd name="T24" fmla="*/ 0 w 1536"/>
                <a:gd name="T25" fmla="*/ 1432 h 2088"/>
                <a:gd name="T26" fmla="*/ 1010 w 1536"/>
                <a:gd name="T27" fmla="*/ 1473 h 2088"/>
                <a:gd name="T28" fmla="*/ 0 w 1536"/>
                <a:gd name="T29" fmla="*/ 1432 h 2088"/>
                <a:gd name="T30" fmla="*/ 781 w 1536"/>
                <a:gd name="T31" fmla="*/ 1330 h 2088"/>
                <a:gd name="T32" fmla="*/ 0 w 1536"/>
                <a:gd name="T33" fmla="*/ 1371 h 2088"/>
                <a:gd name="T34" fmla="*/ 0 w 1536"/>
                <a:gd name="T35" fmla="*/ 1228 h 2088"/>
                <a:gd name="T36" fmla="*/ 681 w 1536"/>
                <a:gd name="T37" fmla="*/ 1268 h 2088"/>
                <a:gd name="T38" fmla="*/ 0 w 1536"/>
                <a:gd name="T39" fmla="*/ 1228 h 2088"/>
                <a:gd name="T40" fmla="*/ 1536 w 1536"/>
                <a:gd name="T41" fmla="*/ 1023 h 2088"/>
                <a:gd name="T42" fmla="*/ 0 w 1536"/>
                <a:gd name="T43" fmla="*/ 1064 h 2088"/>
                <a:gd name="T44" fmla="*/ 0 w 1536"/>
                <a:gd name="T45" fmla="*/ 920 h 2088"/>
                <a:gd name="T46" fmla="*/ 1115 w 1536"/>
                <a:gd name="T47" fmla="*/ 962 h 2088"/>
                <a:gd name="T48" fmla="*/ 0 w 1536"/>
                <a:gd name="T49" fmla="*/ 920 h 2088"/>
                <a:gd name="T50" fmla="*/ 915 w 1536"/>
                <a:gd name="T51" fmla="*/ 818 h 2088"/>
                <a:gd name="T52" fmla="*/ 0 w 1536"/>
                <a:gd name="T53" fmla="*/ 859 h 2088"/>
                <a:gd name="T54" fmla="*/ 0 w 1536"/>
                <a:gd name="T55" fmla="*/ 715 h 2088"/>
                <a:gd name="T56" fmla="*/ 700 w 1536"/>
                <a:gd name="T57" fmla="*/ 756 h 2088"/>
                <a:gd name="T58" fmla="*/ 0 w 1536"/>
                <a:gd name="T59" fmla="*/ 715 h 2088"/>
                <a:gd name="T60" fmla="*/ 1358 w 1536"/>
                <a:gd name="T61" fmla="*/ 511 h 2088"/>
                <a:gd name="T62" fmla="*/ 0 w 1536"/>
                <a:gd name="T63" fmla="*/ 552 h 2088"/>
                <a:gd name="T64" fmla="*/ 0 w 1536"/>
                <a:gd name="T65" fmla="*/ 409 h 2088"/>
                <a:gd name="T66" fmla="*/ 1206 w 1536"/>
                <a:gd name="T67" fmla="*/ 450 h 2088"/>
                <a:gd name="T68" fmla="*/ 0 w 1536"/>
                <a:gd name="T69" fmla="*/ 409 h 2088"/>
                <a:gd name="T70" fmla="*/ 762 w 1536"/>
                <a:gd name="T71" fmla="*/ 306 h 2088"/>
                <a:gd name="T72" fmla="*/ 0 w 1536"/>
                <a:gd name="T73" fmla="*/ 347 h 2088"/>
                <a:gd name="T74" fmla="*/ 0 w 1536"/>
                <a:gd name="T75" fmla="*/ 204 h 2088"/>
                <a:gd name="T76" fmla="*/ 707 w 1536"/>
                <a:gd name="T77" fmla="*/ 245 h 2088"/>
                <a:gd name="T78" fmla="*/ 0 w 1536"/>
                <a:gd name="T79" fmla="*/ 204 h 2088"/>
                <a:gd name="T80" fmla="*/ 1056 w 1536"/>
                <a:gd name="T81" fmla="*/ 0 h 2088"/>
                <a:gd name="T82" fmla="*/ 0 w 1536"/>
                <a:gd name="T83" fmla="*/ 41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6" h="2088">
                  <a:moveTo>
                    <a:pt x="0" y="2046"/>
                  </a:moveTo>
                  <a:lnTo>
                    <a:pt x="1145" y="2046"/>
                  </a:lnTo>
                  <a:lnTo>
                    <a:pt x="1145" y="2088"/>
                  </a:lnTo>
                  <a:lnTo>
                    <a:pt x="0" y="2088"/>
                  </a:lnTo>
                  <a:lnTo>
                    <a:pt x="0" y="2046"/>
                  </a:lnTo>
                  <a:close/>
                  <a:moveTo>
                    <a:pt x="0" y="1944"/>
                  </a:moveTo>
                  <a:lnTo>
                    <a:pt x="1067" y="1944"/>
                  </a:lnTo>
                  <a:lnTo>
                    <a:pt x="1067" y="1985"/>
                  </a:lnTo>
                  <a:lnTo>
                    <a:pt x="0" y="1985"/>
                  </a:lnTo>
                  <a:lnTo>
                    <a:pt x="0" y="1944"/>
                  </a:lnTo>
                  <a:close/>
                  <a:moveTo>
                    <a:pt x="0" y="1842"/>
                  </a:moveTo>
                  <a:lnTo>
                    <a:pt x="718" y="1842"/>
                  </a:lnTo>
                  <a:lnTo>
                    <a:pt x="718" y="1882"/>
                  </a:lnTo>
                  <a:lnTo>
                    <a:pt x="0" y="1882"/>
                  </a:lnTo>
                  <a:lnTo>
                    <a:pt x="0" y="1842"/>
                  </a:lnTo>
                  <a:close/>
                  <a:moveTo>
                    <a:pt x="0" y="1740"/>
                  </a:moveTo>
                  <a:lnTo>
                    <a:pt x="676" y="1740"/>
                  </a:lnTo>
                  <a:lnTo>
                    <a:pt x="676" y="1781"/>
                  </a:lnTo>
                  <a:lnTo>
                    <a:pt x="0" y="1781"/>
                  </a:lnTo>
                  <a:lnTo>
                    <a:pt x="0" y="1740"/>
                  </a:lnTo>
                  <a:close/>
                  <a:moveTo>
                    <a:pt x="0" y="1535"/>
                  </a:moveTo>
                  <a:lnTo>
                    <a:pt x="1174" y="1535"/>
                  </a:lnTo>
                  <a:lnTo>
                    <a:pt x="1174" y="1576"/>
                  </a:lnTo>
                  <a:lnTo>
                    <a:pt x="0" y="1576"/>
                  </a:lnTo>
                  <a:lnTo>
                    <a:pt x="0" y="1535"/>
                  </a:lnTo>
                  <a:close/>
                  <a:moveTo>
                    <a:pt x="0" y="1432"/>
                  </a:moveTo>
                  <a:lnTo>
                    <a:pt x="1010" y="1432"/>
                  </a:lnTo>
                  <a:lnTo>
                    <a:pt x="1010" y="1473"/>
                  </a:lnTo>
                  <a:lnTo>
                    <a:pt x="0" y="1473"/>
                  </a:lnTo>
                  <a:lnTo>
                    <a:pt x="0" y="1432"/>
                  </a:lnTo>
                  <a:close/>
                  <a:moveTo>
                    <a:pt x="0" y="1330"/>
                  </a:moveTo>
                  <a:lnTo>
                    <a:pt x="781" y="1330"/>
                  </a:lnTo>
                  <a:lnTo>
                    <a:pt x="781" y="1371"/>
                  </a:lnTo>
                  <a:lnTo>
                    <a:pt x="0" y="1371"/>
                  </a:lnTo>
                  <a:lnTo>
                    <a:pt x="0" y="1330"/>
                  </a:lnTo>
                  <a:close/>
                  <a:moveTo>
                    <a:pt x="0" y="1228"/>
                  </a:moveTo>
                  <a:lnTo>
                    <a:pt x="681" y="1228"/>
                  </a:lnTo>
                  <a:lnTo>
                    <a:pt x="681" y="1268"/>
                  </a:lnTo>
                  <a:lnTo>
                    <a:pt x="0" y="1268"/>
                  </a:lnTo>
                  <a:lnTo>
                    <a:pt x="0" y="1228"/>
                  </a:lnTo>
                  <a:close/>
                  <a:moveTo>
                    <a:pt x="0" y="1023"/>
                  </a:moveTo>
                  <a:lnTo>
                    <a:pt x="1536" y="1023"/>
                  </a:lnTo>
                  <a:lnTo>
                    <a:pt x="1536" y="1064"/>
                  </a:lnTo>
                  <a:lnTo>
                    <a:pt x="0" y="1064"/>
                  </a:lnTo>
                  <a:lnTo>
                    <a:pt x="0" y="1023"/>
                  </a:lnTo>
                  <a:close/>
                  <a:moveTo>
                    <a:pt x="0" y="920"/>
                  </a:moveTo>
                  <a:lnTo>
                    <a:pt x="1115" y="920"/>
                  </a:lnTo>
                  <a:lnTo>
                    <a:pt x="1115" y="962"/>
                  </a:lnTo>
                  <a:lnTo>
                    <a:pt x="0" y="962"/>
                  </a:lnTo>
                  <a:lnTo>
                    <a:pt x="0" y="920"/>
                  </a:lnTo>
                  <a:close/>
                  <a:moveTo>
                    <a:pt x="0" y="818"/>
                  </a:moveTo>
                  <a:lnTo>
                    <a:pt x="915" y="818"/>
                  </a:lnTo>
                  <a:lnTo>
                    <a:pt x="915" y="859"/>
                  </a:lnTo>
                  <a:lnTo>
                    <a:pt x="0" y="859"/>
                  </a:lnTo>
                  <a:lnTo>
                    <a:pt x="0" y="818"/>
                  </a:lnTo>
                  <a:close/>
                  <a:moveTo>
                    <a:pt x="0" y="715"/>
                  </a:moveTo>
                  <a:lnTo>
                    <a:pt x="700" y="715"/>
                  </a:lnTo>
                  <a:lnTo>
                    <a:pt x="700" y="756"/>
                  </a:lnTo>
                  <a:lnTo>
                    <a:pt x="0" y="756"/>
                  </a:lnTo>
                  <a:lnTo>
                    <a:pt x="0" y="715"/>
                  </a:lnTo>
                  <a:close/>
                  <a:moveTo>
                    <a:pt x="0" y="511"/>
                  </a:moveTo>
                  <a:lnTo>
                    <a:pt x="1358" y="511"/>
                  </a:lnTo>
                  <a:lnTo>
                    <a:pt x="1358" y="552"/>
                  </a:lnTo>
                  <a:lnTo>
                    <a:pt x="0" y="552"/>
                  </a:lnTo>
                  <a:lnTo>
                    <a:pt x="0" y="511"/>
                  </a:lnTo>
                  <a:close/>
                  <a:moveTo>
                    <a:pt x="0" y="409"/>
                  </a:moveTo>
                  <a:lnTo>
                    <a:pt x="1206" y="409"/>
                  </a:lnTo>
                  <a:lnTo>
                    <a:pt x="1206" y="450"/>
                  </a:lnTo>
                  <a:lnTo>
                    <a:pt x="0" y="450"/>
                  </a:lnTo>
                  <a:lnTo>
                    <a:pt x="0" y="409"/>
                  </a:lnTo>
                  <a:close/>
                  <a:moveTo>
                    <a:pt x="0" y="306"/>
                  </a:moveTo>
                  <a:lnTo>
                    <a:pt x="762" y="306"/>
                  </a:lnTo>
                  <a:lnTo>
                    <a:pt x="762" y="347"/>
                  </a:lnTo>
                  <a:lnTo>
                    <a:pt x="0" y="347"/>
                  </a:lnTo>
                  <a:lnTo>
                    <a:pt x="0" y="306"/>
                  </a:lnTo>
                  <a:close/>
                  <a:moveTo>
                    <a:pt x="0" y="204"/>
                  </a:moveTo>
                  <a:lnTo>
                    <a:pt x="707" y="204"/>
                  </a:lnTo>
                  <a:lnTo>
                    <a:pt x="707" y="245"/>
                  </a:lnTo>
                  <a:lnTo>
                    <a:pt x="0" y="245"/>
                  </a:lnTo>
                  <a:lnTo>
                    <a:pt x="0" y="204"/>
                  </a:lnTo>
                  <a:close/>
                  <a:moveTo>
                    <a:pt x="0" y="0"/>
                  </a:moveTo>
                  <a:lnTo>
                    <a:pt x="1056" y="0"/>
                  </a:lnTo>
                  <a:lnTo>
                    <a:pt x="105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514" y="1349"/>
              <a:ext cx="3680" cy="2088"/>
            </a:xfrm>
            <a:custGeom>
              <a:avLst/>
              <a:gdLst>
                <a:gd name="T0" fmla="*/ 3515 w 3680"/>
                <a:gd name="T1" fmla="*/ 2046 h 2088"/>
                <a:gd name="T2" fmla="*/ 469 w 3680"/>
                <a:gd name="T3" fmla="*/ 2088 h 2088"/>
                <a:gd name="T4" fmla="*/ 391 w 3680"/>
                <a:gd name="T5" fmla="*/ 1944 h 2088"/>
                <a:gd name="T6" fmla="*/ 3341 w 3680"/>
                <a:gd name="T7" fmla="*/ 1985 h 2088"/>
                <a:gd name="T8" fmla="*/ 391 w 3680"/>
                <a:gd name="T9" fmla="*/ 1944 h 2088"/>
                <a:gd name="T10" fmla="*/ 3185 w 3680"/>
                <a:gd name="T11" fmla="*/ 1842 h 2088"/>
                <a:gd name="T12" fmla="*/ 42 w 3680"/>
                <a:gd name="T13" fmla="*/ 1882 h 2088"/>
                <a:gd name="T14" fmla="*/ 0 w 3680"/>
                <a:gd name="T15" fmla="*/ 1740 h 2088"/>
                <a:gd name="T16" fmla="*/ 3073 w 3680"/>
                <a:gd name="T17" fmla="*/ 1781 h 2088"/>
                <a:gd name="T18" fmla="*/ 0 w 3680"/>
                <a:gd name="T19" fmla="*/ 1740 h 2088"/>
                <a:gd name="T20" fmla="*/ 3533 w 3680"/>
                <a:gd name="T21" fmla="*/ 1535 h 2088"/>
                <a:gd name="T22" fmla="*/ 498 w 3680"/>
                <a:gd name="T23" fmla="*/ 1576 h 2088"/>
                <a:gd name="T24" fmla="*/ 334 w 3680"/>
                <a:gd name="T25" fmla="*/ 1432 h 2088"/>
                <a:gd name="T26" fmla="*/ 3321 w 3680"/>
                <a:gd name="T27" fmla="*/ 1473 h 2088"/>
                <a:gd name="T28" fmla="*/ 334 w 3680"/>
                <a:gd name="T29" fmla="*/ 1432 h 2088"/>
                <a:gd name="T30" fmla="*/ 3254 w 3680"/>
                <a:gd name="T31" fmla="*/ 1330 h 2088"/>
                <a:gd name="T32" fmla="*/ 105 w 3680"/>
                <a:gd name="T33" fmla="*/ 1371 h 2088"/>
                <a:gd name="T34" fmla="*/ 5 w 3680"/>
                <a:gd name="T35" fmla="*/ 1228 h 2088"/>
                <a:gd name="T36" fmla="*/ 3179 w 3680"/>
                <a:gd name="T37" fmla="*/ 1268 h 2088"/>
                <a:gd name="T38" fmla="*/ 5 w 3680"/>
                <a:gd name="T39" fmla="*/ 1228 h 2088"/>
                <a:gd name="T40" fmla="*/ 3680 w 3680"/>
                <a:gd name="T41" fmla="*/ 1023 h 2088"/>
                <a:gd name="T42" fmla="*/ 860 w 3680"/>
                <a:gd name="T43" fmla="*/ 1064 h 2088"/>
                <a:gd name="T44" fmla="*/ 439 w 3680"/>
                <a:gd name="T45" fmla="*/ 920 h 2088"/>
                <a:gd name="T46" fmla="*/ 3476 w 3680"/>
                <a:gd name="T47" fmla="*/ 962 h 2088"/>
                <a:gd name="T48" fmla="*/ 439 w 3680"/>
                <a:gd name="T49" fmla="*/ 920 h 2088"/>
                <a:gd name="T50" fmla="*/ 3386 w 3680"/>
                <a:gd name="T51" fmla="*/ 818 h 2088"/>
                <a:gd name="T52" fmla="*/ 239 w 3680"/>
                <a:gd name="T53" fmla="*/ 859 h 2088"/>
                <a:gd name="T54" fmla="*/ 24 w 3680"/>
                <a:gd name="T55" fmla="*/ 715 h 2088"/>
                <a:gd name="T56" fmla="*/ 3321 w 3680"/>
                <a:gd name="T57" fmla="*/ 756 h 2088"/>
                <a:gd name="T58" fmla="*/ 24 w 3680"/>
                <a:gd name="T59" fmla="*/ 715 h 2088"/>
                <a:gd name="T60" fmla="*/ 3585 w 3680"/>
                <a:gd name="T61" fmla="*/ 511 h 2088"/>
                <a:gd name="T62" fmla="*/ 682 w 3680"/>
                <a:gd name="T63" fmla="*/ 552 h 2088"/>
                <a:gd name="T64" fmla="*/ 530 w 3680"/>
                <a:gd name="T65" fmla="*/ 409 h 2088"/>
                <a:gd name="T66" fmla="*/ 3431 w 3680"/>
                <a:gd name="T67" fmla="*/ 450 h 2088"/>
                <a:gd name="T68" fmla="*/ 530 w 3680"/>
                <a:gd name="T69" fmla="*/ 409 h 2088"/>
                <a:gd name="T70" fmla="*/ 3206 w 3680"/>
                <a:gd name="T71" fmla="*/ 306 h 2088"/>
                <a:gd name="T72" fmla="*/ 86 w 3680"/>
                <a:gd name="T73" fmla="*/ 347 h 2088"/>
                <a:gd name="T74" fmla="*/ 31 w 3680"/>
                <a:gd name="T75" fmla="*/ 204 h 2088"/>
                <a:gd name="T76" fmla="*/ 3103 w 3680"/>
                <a:gd name="T77" fmla="*/ 245 h 2088"/>
                <a:gd name="T78" fmla="*/ 31 w 3680"/>
                <a:gd name="T79" fmla="*/ 204 h 2088"/>
                <a:gd name="T80" fmla="*/ 3549 w 3680"/>
                <a:gd name="T81" fmla="*/ 0 h 2088"/>
                <a:gd name="T82" fmla="*/ 380 w 3680"/>
                <a:gd name="T83" fmla="*/ 41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0" h="2088">
                  <a:moveTo>
                    <a:pt x="469" y="2046"/>
                  </a:moveTo>
                  <a:lnTo>
                    <a:pt x="3515" y="2046"/>
                  </a:lnTo>
                  <a:lnTo>
                    <a:pt x="3515" y="2088"/>
                  </a:lnTo>
                  <a:lnTo>
                    <a:pt x="469" y="2088"/>
                  </a:lnTo>
                  <a:lnTo>
                    <a:pt x="469" y="2046"/>
                  </a:lnTo>
                  <a:close/>
                  <a:moveTo>
                    <a:pt x="391" y="1944"/>
                  </a:moveTo>
                  <a:lnTo>
                    <a:pt x="3341" y="1944"/>
                  </a:lnTo>
                  <a:lnTo>
                    <a:pt x="3341" y="1985"/>
                  </a:lnTo>
                  <a:lnTo>
                    <a:pt x="391" y="1985"/>
                  </a:lnTo>
                  <a:lnTo>
                    <a:pt x="391" y="1944"/>
                  </a:lnTo>
                  <a:close/>
                  <a:moveTo>
                    <a:pt x="42" y="1842"/>
                  </a:moveTo>
                  <a:lnTo>
                    <a:pt x="3185" y="1842"/>
                  </a:lnTo>
                  <a:lnTo>
                    <a:pt x="3185" y="1882"/>
                  </a:lnTo>
                  <a:lnTo>
                    <a:pt x="42" y="1882"/>
                  </a:lnTo>
                  <a:lnTo>
                    <a:pt x="42" y="1842"/>
                  </a:lnTo>
                  <a:close/>
                  <a:moveTo>
                    <a:pt x="0" y="1740"/>
                  </a:moveTo>
                  <a:lnTo>
                    <a:pt x="3073" y="1740"/>
                  </a:lnTo>
                  <a:lnTo>
                    <a:pt x="3073" y="1781"/>
                  </a:lnTo>
                  <a:lnTo>
                    <a:pt x="0" y="1781"/>
                  </a:lnTo>
                  <a:lnTo>
                    <a:pt x="0" y="1740"/>
                  </a:lnTo>
                  <a:close/>
                  <a:moveTo>
                    <a:pt x="498" y="1535"/>
                  </a:moveTo>
                  <a:lnTo>
                    <a:pt x="3533" y="1535"/>
                  </a:lnTo>
                  <a:lnTo>
                    <a:pt x="3533" y="1576"/>
                  </a:lnTo>
                  <a:lnTo>
                    <a:pt x="498" y="1576"/>
                  </a:lnTo>
                  <a:lnTo>
                    <a:pt x="498" y="1535"/>
                  </a:lnTo>
                  <a:close/>
                  <a:moveTo>
                    <a:pt x="334" y="1432"/>
                  </a:moveTo>
                  <a:lnTo>
                    <a:pt x="3321" y="1432"/>
                  </a:lnTo>
                  <a:lnTo>
                    <a:pt x="3321" y="1473"/>
                  </a:lnTo>
                  <a:lnTo>
                    <a:pt x="334" y="1473"/>
                  </a:lnTo>
                  <a:lnTo>
                    <a:pt x="334" y="1432"/>
                  </a:lnTo>
                  <a:close/>
                  <a:moveTo>
                    <a:pt x="105" y="1330"/>
                  </a:moveTo>
                  <a:lnTo>
                    <a:pt x="3254" y="1330"/>
                  </a:lnTo>
                  <a:lnTo>
                    <a:pt x="3254" y="1371"/>
                  </a:lnTo>
                  <a:lnTo>
                    <a:pt x="105" y="1371"/>
                  </a:lnTo>
                  <a:lnTo>
                    <a:pt x="105" y="1330"/>
                  </a:lnTo>
                  <a:close/>
                  <a:moveTo>
                    <a:pt x="5" y="1228"/>
                  </a:moveTo>
                  <a:lnTo>
                    <a:pt x="3179" y="1228"/>
                  </a:lnTo>
                  <a:lnTo>
                    <a:pt x="3179" y="1268"/>
                  </a:lnTo>
                  <a:lnTo>
                    <a:pt x="5" y="1268"/>
                  </a:lnTo>
                  <a:lnTo>
                    <a:pt x="5" y="1228"/>
                  </a:lnTo>
                  <a:close/>
                  <a:moveTo>
                    <a:pt x="860" y="1023"/>
                  </a:moveTo>
                  <a:lnTo>
                    <a:pt x="3680" y="1023"/>
                  </a:lnTo>
                  <a:lnTo>
                    <a:pt x="3680" y="1064"/>
                  </a:lnTo>
                  <a:lnTo>
                    <a:pt x="860" y="1064"/>
                  </a:lnTo>
                  <a:lnTo>
                    <a:pt x="860" y="1023"/>
                  </a:lnTo>
                  <a:close/>
                  <a:moveTo>
                    <a:pt x="439" y="920"/>
                  </a:moveTo>
                  <a:lnTo>
                    <a:pt x="3476" y="920"/>
                  </a:lnTo>
                  <a:lnTo>
                    <a:pt x="3476" y="962"/>
                  </a:lnTo>
                  <a:lnTo>
                    <a:pt x="439" y="962"/>
                  </a:lnTo>
                  <a:lnTo>
                    <a:pt x="439" y="920"/>
                  </a:lnTo>
                  <a:close/>
                  <a:moveTo>
                    <a:pt x="239" y="818"/>
                  </a:moveTo>
                  <a:lnTo>
                    <a:pt x="3386" y="818"/>
                  </a:lnTo>
                  <a:lnTo>
                    <a:pt x="3386" y="859"/>
                  </a:lnTo>
                  <a:lnTo>
                    <a:pt x="239" y="859"/>
                  </a:lnTo>
                  <a:lnTo>
                    <a:pt x="239" y="818"/>
                  </a:lnTo>
                  <a:close/>
                  <a:moveTo>
                    <a:pt x="24" y="715"/>
                  </a:moveTo>
                  <a:lnTo>
                    <a:pt x="3321" y="715"/>
                  </a:lnTo>
                  <a:lnTo>
                    <a:pt x="3321" y="756"/>
                  </a:lnTo>
                  <a:lnTo>
                    <a:pt x="24" y="756"/>
                  </a:lnTo>
                  <a:lnTo>
                    <a:pt x="24" y="715"/>
                  </a:lnTo>
                  <a:close/>
                  <a:moveTo>
                    <a:pt x="682" y="511"/>
                  </a:moveTo>
                  <a:lnTo>
                    <a:pt x="3585" y="511"/>
                  </a:lnTo>
                  <a:lnTo>
                    <a:pt x="3585" y="552"/>
                  </a:lnTo>
                  <a:lnTo>
                    <a:pt x="682" y="552"/>
                  </a:lnTo>
                  <a:lnTo>
                    <a:pt x="682" y="511"/>
                  </a:lnTo>
                  <a:close/>
                  <a:moveTo>
                    <a:pt x="530" y="409"/>
                  </a:moveTo>
                  <a:lnTo>
                    <a:pt x="3431" y="409"/>
                  </a:lnTo>
                  <a:lnTo>
                    <a:pt x="3431" y="450"/>
                  </a:lnTo>
                  <a:lnTo>
                    <a:pt x="530" y="450"/>
                  </a:lnTo>
                  <a:lnTo>
                    <a:pt x="530" y="409"/>
                  </a:lnTo>
                  <a:close/>
                  <a:moveTo>
                    <a:pt x="86" y="306"/>
                  </a:moveTo>
                  <a:lnTo>
                    <a:pt x="3206" y="306"/>
                  </a:lnTo>
                  <a:lnTo>
                    <a:pt x="3206" y="347"/>
                  </a:lnTo>
                  <a:lnTo>
                    <a:pt x="86" y="347"/>
                  </a:lnTo>
                  <a:lnTo>
                    <a:pt x="86" y="306"/>
                  </a:lnTo>
                  <a:close/>
                  <a:moveTo>
                    <a:pt x="31" y="204"/>
                  </a:moveTo>
                  <a:lnTo>
                    <a:pt x="3103" y="204"/>
                  </a:lnTo>
                  <a:lnTo>
                    <a:pt x="3103" y="245"/>
                  </a:lnTo>
                  <a:lnTo>
                    <a:pt x="31" y="245"/>
                  </a:lnTo>
                  <a:lnTo>
                    <a:pt x="31" y="204"/>
                  </a:lnTo>
                  <a:close/>
                  <a:moveTo>
                    <a:pt x="380" y="0"/>
                  </a:moveTo>
                  <a:lnTo>
                    <a:pt x="3549" y="0"/>
                  </a:lnTo>
                  <a:lnTo>
                    <a:pt x="3549" y="41"/>
                  </a:lnTo>
                  <a:lnTo>
                    <a:pt x="380" y="4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587" y="1349"/>
              <a:ext cx="874" cy="2088"/>
            </a:xfrm>
            <a:custGeom>
              <a:avLst/>
              <a:gdLst>
                <a:gd name="T0" fmla="*/ 874 w 874"/>
                <a:gd name="T1" fmla="*/ 2046 h 2088"/>
                <a:gd name="T2" fmla="*/ 442 w 874"/>
                <a:gd name="T3" fmla="*/ 2088 h 2088"/>
                <a:gd name="T4" fmla="*/ 268 w 874"/>
                <a:gd name="T5" fmla="*/ 1944 h 2088"/>
                <a:gd name="T6" fmla="*/ 874 w 874"/>
                <a:gd name="T7" fmla="*/ 1985 h 2088"/>
                <a:gd name="T8" fmla="*/ 268 w 874"/>
                <a:gd name="T9" fmla="*/ 1944 h 2088"/>
                <a:gd name="T10" fmla="*/ 874 w 874"/>
                <a:gd name="T11" fmla="*/ 1842 h 2088"/>
                <a:gd name="T12" fmla="*/ 112 w 874"/>
                <a:gd name="T13" fmla="*/ 1882 h 2088"/>
                <a:gd name="T14" fmla="*/ 0 w 874"/>
                <a:gd name="T15" fmla="*/ 1740 h 2088"/>
                <a:gd name="T16" fmla="*/ 874 w 874"/>
                <a:gd name="T17" fmla="*/ 1781 h 2088"/>
                <a:gd name="T18" fmla="*/ 0 w 874"/>
                <a:gd name="T19" fmla="*/ 1740 h 2088"/>
                <a:gd name="T20" fmla="*/ 874 w 874"/>
                <a:gd name="T21" fmla="*/ 1535 h 2088"/>
                <a:gd name="T22" fmla="*/ 460 w 874"/>
                <a:gd name="T23" fmla="*/ 1576 h 2088"/>
                <a:gd name="T24" fmla="*/ 248 w 874"/>
                <a:gd name="T25" fmla="*/ 1432 h 2088"/>
                <a:gd name="T26" fmla="*/ 874 w 874"/>
                <a:gd name="T27" fmla="*/ 1473 h 2088"/>
                <a:gd name="T28" fmla="*/ 248 w 874"/>
                <a:gd name="T29" fmla="*/ 1432 h 2088"/>
                <a:gd name="T30" fmla="*/ 874 w 874"/>
                <a:gd name="T31" fmla="*/ 1330 h 2088"/>
                <a:gd name="T32" fmla="*/ 181 w 874"/>
                <a:gd name="T33" fmla="*/ 1371 h 2088"/>
                <a:gd name="T34" fmla="*/ 106 w 874"/>
                <a:gd name="T35" fmla="*/ 1228 h 2088"/>
                <a:gd name="T36" fmla="*/ 874 w 874"/>
                <a:gd name="T37" fmla="*/ 1268 h 2088"/>
                <a:gd name="T38" fmla="*/ 106 w 874"/>
                <a:gd name="T39" fmla="*/ 1228 h 2088"/>
                <a:gd name="T40" fmla="*/ 874 w 874"/>
                <a:gd name="T41" fmla="*/ 1023 h 2088"/>
                <a:gd name="T42" fmla="*/ 607 w 874"/>
                <a:gd name="T43" fmla="*/ 1064 h 2088"/>
                <a:gd name="T44" fmla="*/ 403 w 874"/>
                <a:gd name="T45" fmla="*/ 920 h 2088"/>
                <a:gd name="T46" fmla="*/ 874 w 874"/>
                <a:gd name="T47" fmla="*/ 962 h 2088"/>
                <a:gd name="T48" fmla="*/ 403 w 874"/>
                <a:gd name="T49" fmla="*/ 920 h 2088"/>
                <a:gd name="T50" fmla="*/ 874 w 874"/>
                <a:gd name="T51" fmla="*/ 818 h 2088"/>
                <a:gd name="T52" fmla="*/ 313 w 874"/>
                <a:gd name="T53" fmla="*/ 859 h 2088"/>
                <a:gd name="T54" fmla="*/ 248 w 874"/>
                <a:gd name="T55" fmla="*/ 715 h 2088"/>
                <a:gd name="T56" fmla="*/ 874 w 874"/>
                <a:gd name="T57" fmla="*/ 756 h 2088"/>
                <a:gd name="T58" fmla="*/ 248 w 874"/>
                <a:gd name="T59" fmla="*/ 715 h 2088"/>
                <a:gd name="T60" fmla="*/ 874 w 874"/>
                <a:gd name="T61" fmla="*/ 511 h 2088"/>
                <a:gd name="T62" fmla="*/ 512 w 874"/>
                <a:gd name="T63" fmla="*/ 552 h 2088"/>
                <a:gd name="T64" fmla="*/ 358 w 874"/>
                <a:gd name="T65" fmla="*/ 409 h 2088"/>
                <a:gd name="T66" fmla="*/ 874 w 874"/>
                <a:gd name="T67" fmla="*/ 450 h 2088"/>
                <a:gd name="T68" fmla="*/ 358 w 874"/>
                <a:gd name="T69" fmla="*/ 409 h 2088"/>
                <a:gd name="T70" fmla="*/ 874 w 874"/>
                <a:gd name="T71" fmla="*/ 306 h 2088"/>
                <a:gd name="T72" fmla="*/ 133 w 874"/>
                <a:gd name="T73" fmla="*/ 347 h 2088"/>
                <a:gd name="T74" fmla="*/ 30 w 874"/>
                <a:gd name="T75" fmla="*/ 204 h 2088"/>
                <a:gd name="T76" fmla="*/ 874 w 874"/>
                <a:gd name="T77" fmla="*/ 245 h 2088"/>
                <a:gd name="T78" fmla="*/ 30 w 874"/>
                <a:gd name="T79" fmla="*/ 204 h 2088"/>
                <a:gd name="T80" fmla="*/ 874 w 874"/>
                <a:gd name="T81" fmla="*/ 0 h 2088"/>
                <a:gd name="T82" fmla="*/ 476 w 874"/>
                <a:gd name="T83" fmla="*/ 41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4" h="2088">
                  <a:moveTo>
                    <a:pt x="442" y="2046"/>
                  </a:moveTo>
                  <a:lnTo>
                    <a:pt x="874" y="2046"/>
                  </a:lnTo>
                  <a:lnTo>
                    <a:pt x="874" y="2088"/>
                  </a:lnTo>
                  <a:lnTo>
                    <a:pt x="442" y="2088"/>
                  </a:lnTo>
                  <a:lnTo>
                    <a:pt x="442" y="2046"/>
                  </a:lnTo>
                  <a:close/>
                  <a:moveTo>
                    <a:pt x="268" y="1944"/>
                  </a:moveTo>
                  <a:lnTo>
                    <a:pt x="874" y="1944"/>
                  </a:lnTo>
                  <a:lnTo>
                    <a:pt x="874" y="1985"/>
                  </a:lnTo>
                  <a:lnTo>
                    <a:pt x="268" y="1985"/>
                  </a:lnTo>
                  <a:lnTo>
                    <a:pt x="268" y="1944"/>
                  </a:lnTo>
                  <a:close/>
                  <a:moveTo>
                    <a:pt x="112" y="1842"/>
                  </a:moveTo>
                  <a:lnTo>
                    <a:pt x="874" y="1842"/>
                  </a:lnTo>
                  <a:lnTo>
                    <a:pt x="874" y="1882"/>
                  </a:lnTo>
                  <a:lnTo>
                    <a:pt x="112" y="1882"/>
                  </a:lnTo>
                  <a:lnTo>
                    <a:pt x="112" y="1842"/>
                  </a:lnTo>
                  <a:close/>
                  <a:moveTo>
                    <a:pt x="0" y="1740"/>
                  </a:moveTo>
                  <a:lnTo>
                    <a:pt x="874" y="1740"/>
                  </a:lnTo>
                  <a:lnTo>
                    <a:pt x="874" y="1781"/>
                  </a:lnTo>
                  <a:lnTo>
                    <a:pt x="0" y="1781"/>
                  </a:lnTo>
                  <a:lnTo>
                    <a:pt x="0" y="1740"/>
                  </a:lnTo>
                  <a:close/>
                  <a:moveTo>
                    <a:pt x="460" y="1535"/>
                  </a:moveTo>
                  <a:lnTo>
                    <a:pt x="874" y="1535"/>
                  </a:lnTo>
                  <a:lnTo>
                    <a:pt x="874" y="1576"/>
                  </a:lnTo>
                  <a:lnTo>
                    <a:pt x="460" y="1576"/>
                  </a:lnTo>
                  <a:lnTo>
                    <a:pt x="460" y="1535"/>
                  </a:lnTo>
                  <a:close/>
                  <a:moveTo>
                    <a:pt x="248" y="1432"/>
                  </a:moveTo>
                  <a:lnTo>
                    <a:pt x="874" y="1432"/>
                  </a:lnTo>
                  <a:lnTo>
                    <a:pt x="874" y="1473"/>
                  </a:lnTo>
                  <a:lnTo>
                    <a:pt x="248" y="1473"/>
                  </a:lnTo>
                  <a:lnTo>
                    <a:pt x="248" y="1432"/>
                  </a:lnTo>
                  <a:close/>
                  <a:moveTo>
                    <a:pt x="181" y="1330"/>
                  </a:moveTo>
                  <a:lnTo>
                    <a:pt x="874" y="1330"/>
                  </a:lnTo>
                  <a:lnTo>
                    <a:pt x="874" y="1371"/>
                  </a:lnTo>
                  <a:lnTo>
                    <a:pt x="181" y="1371"/>
                  </a:lnTo>
                  <a:lnTo>
                    <a:pt x="181" y="1330"/>
                  </a:lnTo>
                  <a:close/>
                  <a:moveTo>
                    <a:pt x="106" y="1228"/>
                  </a:moveTo>
                  <a:lnTo>
                    <a:pt x="874" y="1228"/>
                  </a:lnTo>
                  <a:lnTo>
                    <a:pt x="874" y="1268"/>
                  </a:lnTo>
                  <a:lnTo>
                    <a:pt x="106" y="1268"/>
                  </a:lnTo>
                  <a:lnTo>
                    <a:pt x="106" y="1228"/>
                  </a:lnTo>
                  <a:close/>
                  <a:moveTo>
                    <a:pt x="607" y="1023"/>
                  </a:moveTo>
                  <a:lnTo>
                    <a:pt x="874" y="1023"/>
                  </a:lnTo>
                  <a:lnTo>
                    <a:pt x="874" y="1064"/>
                  </a:lnTo>
                  <a:lnTo>
                    <a:pt x="607" y="1064"/>
                  </a:lnTo>
                  <a:lnTo>
                    <a:pt x="607" y="1023"/>
                  </a:lnTo>
                  <a:close/>
                  <a:moveTo>
                    <a:pt x="403" y="920"/>
                  </a:moveTo>
                  <a:lnTo>
                    <a:pt x="874" y="920"/>
                  </a:lnTo>
                  <a:lnTo>
                    <a:pt x="874" y="962"/>
                  </a:lnTo>
                  <a:lnTo>
                    <a:pt x="403" y="962"/>
                  </a:lnTo>
                  <a:lnTo>
                    <a:pt x="403" y="920"/>
                  </a:lnTo>
                  <a:close/>
                  <a:moveTo>
                    <a:pt x="313" y="818"/>
                  </a:moveTo>
                  <a:lnTo>
                    <a:pt x="874" y="818"/>
                  </a:lnTo>
                  <a:lnTo>
                    <a:pt x="874" y="859"/>
                  </a:lnTo>
                  <a:lnTo>
                    <a:pt x="313" y="859"/>
                  </a:lnTo>
                  <a:lnTo>
                    <a:pt x="313" y="818"/>
                  </a:lnTo>
                  <a:close/>
                  <a:moveTo>
                    <a:pt x="248" y="715"/>
                  </a:moveTo>
                  <a:lnTo>
                    <a:pt x="874" y="715"/>
                  </a:lnTo>
                  <a:lnTo>
                    <a:pt x="874" y="756"/>
                  </a:lnTo>
                  <a:lnTo>
                    <a:pt x="248" y="756"/>
                  </a:lnTo>
                  <a:lnTo>
                    <a:pt x="248" y="715"/>
                  </a:lnTo>
                  <a:close/>
                  <a:moveTo>
                    <a:pt x="512" y="511"/>
                  </a:moveTo>
                  <a:lnTo>
                    <a:pt x="874" y="511"/>
                  </a:lnTo>
                  <a:lnTo>
                    <a:pt x="874" y="552"/>
                  </a:lnTo>
                  <a:lnTo>
                    <a:pt x="512" y="552"/>
                  </a:lnTo>
                  <a:lnTo>
                    <a:pt x="512" y="511"/>
                  </a:lnTo>
                  <a:close/>
                  <a:moveTo>
                    <a:pt x="358" y="409"/>
                  </a:moveTo>
                  <a:lnTo>
                    <a:pt x="874" y="409"/>
                  </a:lnTo>
                  <a:lnTo>
                    <a:pt x="874" y="450"/>
                  </a:lnTo>
                  <a:lnTo>
                    <a:pt x="358" y="450"/>
                  </a:lnTo>
                  <a:lnTo>
                    <a:pt x="358" y="409"/>
                  </a:lnTo>
                  <a:close/>
                  <a:moveTo>
                    <a:pt x="133" y="306"/>
                  </a:moveTo>
                  <a:lnTo>
                    <a:pt x="874" y="306"/>
                  </a:lnTo>
                  <a:lnTo>
                    <a:pt x="874" y="347"/>
                  </a:lnTo>
                  <a:lnTo>
                    <a:pt x="133" y="347"/>
                  </a:lnTo>
                  <a:lnTo>
                    <a:pt x="133" y="306"/>
                  </a:lnTo>
                  <a:close/>
                  <a:moveTo>
                    <a:pt x="30" y="204"/>
                  </a:moveTo>
                  <a:lnTo>
                    <a:pt x="874" y="204"/>
                  </a:lnTo>
                  <a:lnTo>
                    <a:pt x="874" y="245"/>
                  </a:lnTo>
                  <a:lnTo>
                    <a:pt x="30" y="245"/>
                  </a:lnTo>
                  <a:lnTo>
                    <a:pt x="30" y="204"/>
                  </a:lnTo>
                  <a:close/>
                  <a:moveTo>
                    <a:pt x="476" y="0"/>
                  </a:moveTo>
                  <a:lnTo>
                    <a:pt x="874" y="0"/>
                  </a:lnTo>
                  <a:lnTo>
                    <a:pt x="874" y="41"/>
                  </a:lnTo>
                  <a:lnTo>
                    <a:pt x="476" y="41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834" y="1317"/>
              <a:ext cx="7" cy="2151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79" y="3519"/>
              <a:ext cx="18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216" y="3519"/>
              <a:ext cx="24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679" y="3519"/>
              <a:ext cx="24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141" y="3519"/>
              <a:ext cx="24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30%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603" y="3519"/>
              <a:ext cx="24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066" y="3519"/>
              <a:ext cx="24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528" y="3519"/>
              <a:ext cx="24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990" y="3519"/>
              <a:ext cx="24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70%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53" y="3519"/>
              <a:ext cx="24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915" y="3519"/>
              <a:ext cx="24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90%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353" y="3519"/>
              <a:ext cx="29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22" y="3364"/>
              <a:ext cx="57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Grécia - 1960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22" y="3260"/>
              <a:ext cx="63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Grécia - 1980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22" y="3159"/>
              <a:ext cx="63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Grécia - 2000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22" y="3055"/>
              <a:ext cx="63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Grécia - 2010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65" y="2852"/>
              <a:ext cx="69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Hungria - 1960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65" y="2748"/>
              <a:ext cx="69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Hungria - 1980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65" y="2646"/>
              <a:ext cx="69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Hungria - 2000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65" y="2545"/>
              <a:ext cx="62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Hungria - 2010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81" y="2340"/>
              <a:ext cx="67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Polônia - 1960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81" y="2236"/>
              <a:ext cx="67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Polônia - 1980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181" y="2134"/>
              <a:ext cx="67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Polônia - 2000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81" y="2033"/>
              <a:ext cx="67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Polônia - 2010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42" y="1827"/>
              <a:ext cx="71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Portugal - 1960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42" y="1726"/>
              <a:ext cx="6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Portugal - 1980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142" y="1622"/>
              <a:ext cx="71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Portugal - 2000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142" y="1521"/>
              <a:ext cx="71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Portugal - 2010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181" y="1315"/>
              <a:ext cx="4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Brasil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 - 2012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1825" y="3730"/>
              <a:ext cx="53" cy="4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902" y="3698"/>
              <a:ext cx="56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Até 14 anos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2499" y="3730"/>
              <a:ext cx="53" cy="4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2575" y="3698"/>
              <a:ext cx="60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15 a 64 anos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201" y="3730"/>
              <a:ext cx="55" cy="4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3279" y="3698"/>
              <a:ext cx="81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Acima de 65 anos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71" y="984"/>
              <a:ext cx="5618" cy="2897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1898" y="1325"/>
              <a:ext cx="0" cy="2126"/>
            </a:xfrm>
            <a:prstGeom prst="line">
              <a:avLst/>
            </a:prstGeom>
            <a:noFill/>
            <a:ln w="269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5065" y="1332"/>
              <a:ext cx="0" cy="2125"/>
            </a:xfrm>
            <a:prstGeom prst="line">
              <a:avLst/>
            </a:prstGeom>
            <a:noFill/>
            <a:ln w="269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o explicativo em elipse 53"/>
          <p:cNvSpPr/>
          <p:nvPr/>
        </p:nvSpPr>
        <p:spPr>
          <a:xfrm>
            <a:off x="3876675" y="2204864"/>
            <a:ext cx="3297238" cy="3134939"/>
          </a:xfrm>
          <a:prstGeom prst="wedgeEllipseCallout">
            <a:avLst>
              <a:gd name="adj1" fmla="val 17442"/>
              <a:gd name="adj2" fmla="val 4694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Atual </a:t>
            </a:r>
            <a:r>
              <a:rPr lang="pt-BR" sz="2800" b="1" dirty="0">
                <a:solidFill>
                  <a:schemeClr val="tx1"/>
                </a:solidFill>
              </a:rPr>
              <a:t>estrutura etária brasileira é semelhante a da Grécia dos anos 60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" name="Conector de seta reta 3"/>
          <p:cNvCxnSpPr>
            <a:stCxn id="54" idx="8"/>
          </p:cNvCxnSpPr>
          <p:nvPr/>
        </p:nvCxnSpPr>
        <p:spPr>
          <a:xfrm>
            <a:off x="6100398" y="5244031"/>
            <a:ext cx="1783970" cy="140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4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196772"/>
            <a:ext cx="91440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  <a:latin typeface="+mn-lt"/>
                <a:cs typeface="+mn-cs"/>
              </a:defRPr>
            </a:lvl1pPr>
            <a:lvl2pPr algn="ctr">
              <a:defRPr sz="4400">
                <a:solidFill>
                  <a:schemeClr val="lt1"/>
                </a:solidFill>
                <a:latin typeface="+mn-lt"/>
                <a:cs typeface="+mn-cs"/>
              </a:defRPr>
            </a:lvl2pPr>
            <a:lvl3pPr algn="ctr">
              <a:defRPr sz="4400">
                <a:solidFill>
                  <a:schemeClr val="lt1"/>
                </a:solidFill>
                <a:latin typeface="+mn-lt"/>
                <a:cs typeface="+mn-cs"/>
              </a:defRPr>
            </a:lvl3pPr>
            <a:lvl4pPr algn="ctr">
              <a:defRPr sz="4400">
                <a:solidFill>
                  <a:schemeClr val="lt1"/>
                </a:solidFill>
                <a:latin typeface="+mn-lt"/>
                <a:cs typeface="+mn-cs"/>
              </a:defRPr>
            </a:lvl4pPr>
            <a:lvl5pPr algn="ctr">
              <a:defRPr sz="4400">
                <a:solidFill>
                  <a:schemeClr val="lt1"/>
                </a:solidFill>
                <a:latin typeface="+mn-lt"/>
                <a:cs typeface="+mn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800" dirty="0"/>
              <a:t>Governança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 r="53860"/>
          <a:stretch/>
        </p:blipFill>
        <p:spPr bwMode="auto">
          <a:xfrm>
            <a:off x="914400" y="1007753"/>
            <a:ext cx="7152041" cy="528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852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2433918" y="1983337"/>
            <a:ext cx="4074458" cy="268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2900" lvl="4" indent="-324000" algn="just">
              <a:spcBef>
                <a:spcPts val="0"/>
              </a:spcBef>
              <a:spcAft>
                <a:spcPts val="1350"/>
              </a:spcAft>
              <a:buFont typeface="Wingdings" pitchFamily="2" charset="2"/>
              <a:buChar char="ü"/>
            </a:pPr>
            <a:r>
              <a:rPr lang="pt-BR" sz="2400" dirty="0">
                <a:latin typeface="+mn-lt"/>
              </a:rPr>
              <a:t>Referencial Básico de Governança</a:t>
            </a:r>
          </a:p>
          <a:p>
            <a:pPr marL="612900" lvl="4" indent="-324000" algn="just">
              <a:spcBef>
                <a:spcPts val="0"/>
              </a:spcBef>
              <a:spcAft>
                <a:spcPts val="1350"/>
              </a:spcAft>
              <a:buFont typeface="Wingdings" pitchFamily="2" charset="2"/>
              <a:buChar char="ü"/>
            </a:pPr>
            <a:r>
              <a:rPr lang="pt-BR" sz="2400" dirty="0">
                <a:latin typeface="+mn-lt"/>
              </a:rPr>
              <a:t>Dez Passos para a Boa </a:t>
            </a:r>
            <a:r>
              <a:rPr lang="pt-BR" sz="2400" dirty="0" smtClean="0">
                <a:latin typeface="+mn-lt"/>
              </a:rPr>
              <a:t>Governança</a:t>
            </a:r>
            <a:endParaRPr lang="pt-BR" sz="2400" dirty="0">
              <a:latin typeface="+mn-lt"/>
            </a:endParaRPr>
          </a:p>
          <a:p>
            <a:pPr marL="612900" lvl="4" indent="-324000" algn="just">
              <a:spcBef>
                <a:spcPts val="0"/>
              </a:spcBef>
              <a:spcAft>
                <a:spcPts val="1350"/>
              </a:spcAft>
              <a:buFont typeface="Wingdings" pitchFamily="2" charset="2"/>
              <a:buChar char="ü"/>
            </a:pPr>
            <a:r>
              <a:rPr lang="pt-BR" sz="2400" dirty="0">
                <a:latin typeface="+mn-lt"/>
              </a:rPr>
              <a:t>Referencial de Políticas Públicas (OCDE)</a:t>
            </a: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0" y="212357"/>
            <a:ext cx="9144000" cy="89861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>
              <a:defRPr sz="4000"/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pt-BR" sz="4400" dirty="0"/>
              <a:t>Referenciais de Governança do </a:t>
            </a:r>
            <a:r>
              <a:rPr lang="pt-BR" sz="4400" dirty="0" smtClean="0"/>
              <a:t>TCU</a:t>
            </a:r>
            <a:endParaRPr lang="pt-BR" sz="4400" dirty="0"/>
          </a:p>
        </p:txBody>
      </p:sp>
      <p:sp>
        <p:nvSpPr>
          <p:cNvPr id="3" name="Retângulo 2"/>
          <p:cNvSpPr/>
          <p:nvPr/>
        </p:nvSpPr>
        <p:spPr>
          <a:xfrm>
            <a:off x="1127760" y="5470037"/>
            <a:ext cx="739140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latin typeface="+mn-lt"/>
              </a:rPr>
              <a:t>Disponíveis </a:t>
            </a:r>
            <a:r>
              <a:rPr lang="pt-BR" sz="1200" dirty="0" smtClean="0">
                <a:latin typeface="+mn-lt"/>
              </a:rPr>
              <a:t>em:</a:t>
            </a:r>
          </a:p>
          <a:p>
            <a:pPr algn="ctr"/>
            <a:r>
              <a:rPr lang="pt-BR" dirty="0">
                <a:latin typeface="+mn-lt"/>
                <a:hlinkClick r:id="rId3"/>
              </a:rPr>
              <a:t>http://</a:t>
            </a:r>
            <a:r>
              <a:rPr lang="pt-BR" dirty="0" smtClean="0">
                <a:latin typeface="+mn-lt"/>
                <a:hlinkClick r:id="rId3"/>
              </a:rPr>
              <a:t>portal.tcu.gov.br/comunidades/governanca/home/home.htm</a:t>
            </a:r>
            <a:endParaRPr lang="pt-BR" dirty="0" smtClean="0">
              <a:latin typeface="+mn-lt"/>
            </a:endParaRPr>
          </a:p>
          <a:p>
            <a:pPr algn="ctr"/>
            <a:endParaRPr lang="pt-BR" sz="1200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524093"/>
            <a:ext cx="2329544" cy="363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Smiley fac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971" y="1521473"/>
            <a:ext cx="2340429" cy="36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1"/>
          <p:cNvSpPr>
            <a:spLocks noGrp="1"/>
          </p:cNvSpPr>
          <p:nvPr>
            <p:ph idx="1"/>
          </p:nvPr>
        </p:nvSpPr>
        <p:spPr>
          <a:xfrm>
            <a:off x="711366" y="1123897"/>
            <a:ext cx="8217479" cy="4994516"/>
          </a:xfrm>
          <a:noFill/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Escolha dos líderes com critérios – inclusive dos conselhos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Capacitação e avaliação das lideranças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Plano Estratégico - Objetivos, metas e indicadores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Participação da sociedade e partes interessadas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Articulação e cooperação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Controle Interno e Auditoria Interna independentes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Gestão de Riscos e Mecanismos de controle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Transparência e prestação de contas</a:t>
            </a:r>
          </a:p>
          <a:p>
            <a:pPr marL="342900" lvl="1" indent="0">
              <a:spcBef>
                <a:spcPts val="900"/>
              </a:spcBef>
              <a:spcAft>
                <a:spcPts val="900"/>
              </a:spcAft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ítulo 2"/>
          <p:cNvSpPr>
            <a:spLocks noGrp="1"/>
          </p:cNvSpPr>
          <p:nvPr>
            <p:ph type="title"/>
          </p:nvPr>
        </p:nvSpPr>
        <p:spPr>
          <a:xfrm>
            <a:off x="0" y="216211"/>
            <a:ext cx="9144000" cy="684803"/>
          </a:xfr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Boas práticas de Governança</a:t>
            </a:r>
          </a:p>
        </p:txBody>
      </p:sp>
    </p:spTree>
    <p:extLst>
      <p:ext uri="{BB962C8B-B14F-4D97-AF65-F5344CB8AC3E}">
        <p14:creationId xmlns:p14="http://schemas.microsoft.com/office/powerpoint/2010/main" val="12392342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aixaDeTexto 3"/>
          <p:cNvSpPr txBox="1">
            <a:spLocks noChangeArrowheads="1"/>
          </p:cNvSpPr>
          <p:nvPr/>
        </p:nvSpPr>
        <p:spPr bwMode="auto">
          <a:xfrm>
            <a:off x="667870" y="6436121"/>
            <a:ext cx="13763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/>
              <a:t>Fonte: TCU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350519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657600" y="205334"/>
            <a:ext cx="5486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+mn-lt"/>
              </a:rPr>
              <a:t>Visão de Futuro Pernambuco 2035</a:t>
            </a:r>
          </a:p>
          <a:p>
            <a:pPr lvl="1"/>
            <a:r>
              <a:rPr lang="pt-BR" sz="2800" dirty="0" smtClean="0">
                <a:latin typeface="+mn-lt"/>
              </a:rPr>
              <a:t>Boas Práticas de Governança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800" b="0" dirty="0" smtClean="0">
                <a:latin typeface="+mn-lt"/>
              </a:rPr>
              <a:t>Plano Estratégico – objetivos metas e indicadores;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800" b="0" dirty="0" smtClean="0">
                <a:latin typeface="+mn-lt"/>
              </a:rPr>
              <a:t>Participação da Sociedade;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800" b="0" dirty="0" smtClean="0">
                <a:latin typeface="+mn-lt"/>
              </a:rPr>
              <a:t>Articulação e Cooperação;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800" b="0" dirty="0" smtClean="0">
                <a:latin typeface="+mn-lt"/>
              </a:rPr>
              <a:t>Transparência.</a:t>
            </a:r>
          </a:p>
          <a:p>
            <a:endParaRPr lang="pt-BR" sz="2800" dirty="0" smtClean="0">
              <a:latin typeface="+mn-lt"/>
            </a:endParaRPr>
          </a:p>
          <a:p>
            <a:r>
              <a:rPr lang="pt-BR" sz="2800" dirty="0" smtClean="0">
                <a:latin typeface="+mn-lt"/>
              </a:rPr>
              <a:t>“</a:t>
            </a:r>
            <a:r>
              <a:rPr lang="pt-BR" sz="2800" i="1" dirty="0" smtClean="0">
                <a:latin typeface="+mn-lt"/>
              </a:rPr>
              <a:t>Em </a:t>
            </a:r>
            <a:r>
              <a:rPr lang="pt-BR" sz="2800" i="1" dirty="0">
                <a:latin typeface="+mn-lt"/>
              </a:rPr>
              <a:t>2035 Pernambuco será um dos cinco </a:t>
            </a:r>
            <a:r>
              <a:rPr lang="pt-BR" sz="2800" i="1" dirty="0" smtClean="0">
                <a:latin typeface="+mn-lt"/>
              </a:rPr>
              <a:t>melhores estados </a:t>
            </a:r>
            <a:r>
              <a:rPr lang="pt-BR" sz="2800" i="1" dirty="0">
                <a:latin typeface="+mn-lt"/>
              </a:rPr>
              <a:t>brasileiros para viver, </a:t>
            </a:r>
            <a:r>
              <a:rPr lang="pt-BR" sz="2800" i="1" dirty="0" smtClean="0">
                <a:latin typeface="+mn-lt"/>
              </a:rPr>
              <a:t>trabalhar e prosperar.</a:t>
            </a:r>
            <a:r>
              <a:rPr lang="pt-BR" sz="2800" dirty="0" smtClean="0">
                <a:latin typeface="+mn-lt"/>
              </a:rPr>
              <a:t>”</a:t>
            </a:r>
          </a:p>
          <a:p>
            <a:r>
              <a:rPr lang="pt-BR" sz="2400" b="0" dirty="0" smtClean="0">
                <a:latin typeface="+mn-lt"/>
              </a:rPr>
              <a:t>Visão de Futuro submetida ao debate dos pernambucanos e brasileiros em 2014 pelo então Governador </a:t>
            </a:r>
            <a:r>
              <a:rPr lang="pt-BR" sz="2400" u="sng" dirty="0" smtClean="0">
                <a:latin typeface="+mn-lt"/>
              </a:rPr>
              <a:t>Eduardo Campos</a:t>
            </a:r>
            <a:endParaRPr lang="pt-BR" sz="24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5600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211375"/>
            <a:ext cx="9144000" cy="1323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4400" dirty="0"/>
              <a:t>Trabalhos de Governança e </a:t>
            </a:r>
          </a:p>
          <a:p>
            <a:pPr algn="ctr"/>
            <a:r>
              <a:rPr lang="pt-BR" sz="4400" dirty="0"/>
              <a:t>auditorias coordenadas</a:t>
            </a:r>
          </a:p>
        </p:txBody>
      </p:sp>
      <p:sp>
        <p:nvSpPr>
          <p:cNvPr id="23556" name="CaixaDeTexto 3"/>
          <p:cNvSpPr txBox="1">
            <a:spLocks noChangeArrowheads="1"/>
          </p:cNvSpPr>
          <p:nvPr/>
        </p:nvSpPr>
        <p:spPr bwMode="auto">
          <a:xfrm>
            <a:off x="667870" y="6436121"/>
            <a:ext cx="13763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/>
              <a:t>Fonte: TCU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4739099" y="1865709"/>
            <a:ext cx="4539372" cy="415870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Governança Geral (IGG)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Tecnologia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informação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Pessoas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Aquisições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FISC Nordeste – Em execução</a:t>
            </a: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0" y="1865709"/>
            <a:ext cx="4854388" cy="415870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Agências Reguladoras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Segurança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Saúde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Educação – Ensino médio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Meio ambiente – unidades de conservação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Fronteiras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Cavernas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623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642194"/>
          </a:xfrm>
        </p:spPr>
        <p:txBody>
          <a:bodyPr/>
          <a:lstStyle/>
          <a:p>
            <a:r>
              <a:rPr lang="pt-BR" dirty="0" smtClean="0"/>
              <a:t>Governança das Unidades de Conservação da Amazônia Brasileira</a:t>
            </a:r>
          </a:p>
        </p:txBody>
      </p:sp>
      <p:pic>
        <p:nvPicPr>
          <p:cNvPr id="25603" name="Espaço Reservado para Conteúdo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t="25546" r="45763" b="26579"/>
          <a:stretch>
            <a:fillRect/>
          </a:stretch>
        </p:blipFill>
        <p:spPr>
          <a:xfrm>
            <a:off x="0" y="1642194"/>
            <a:ext cx="9144000" cy="5215806"/>
          </a:xfrm>
        </p:spPr>
      </p:pic>
    </p:spTree>
    <p:extLst>
      <p:ext uri="{BB962C8B-B14F-4D97-AF65-F5344CB8AC3E}">
        <p14:creationId xmlns:p14="http://schemas.microsoft.com/office/powerpoint/2010/main" val="254575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ndimapa 2014 - AL simples justapos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56279" cy="50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642194"/>
          </a:xfrm>
        </p:spPr>
        <p:txBody>
          <a:bodyPr/>
          <a:lstStyle/>
          <a:p>
            <a:r>
              <a:rPr lang="pt-BR" dirty="0" smtClean="0"/>
              <a:t>Governança das Unidades de Conservação da Amazônia - América</a:t>
            </a:r>
          </a:p>
        </p:txBody>
      </p:sp>
    </p:spTree>
    <p:extLst>
      <p:ext uri="{BB962C8B-B14F-4D97-AF65-F5344CB8AC3E}">
        <p14:creationId xmlns:p14="http://schemas.microsoft.com/office/powerpoint/2010/main" val="79472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714500"/>
            <a:ext cx="1641423" cy="51435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641423" cy="379961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1143000" y="3830041"/>
            <a:ext cx="800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761343" y="504176"/>
            <a:ext cx="7262735" cy="35030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pt-BR" sz="405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495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4950" dirty="0">
                <a:ea typeface="Calibri" panose="020F0502020204030204" pitchFamily="34" charset="0"/>
              </a:rPr>
              <a:t>Governança Pública e Competitividade</a:t>
            </a:r>
          </a:p>
          <a:p>
            <a:pPr algn="ctr">
              <a:lnSpc>
                <a:spcPct val="90000"/>
              </a:lnSpc>
              <a:defRPr/>
            </a:pPr>
            <a:endParaRPr lang="pt-BR" sz="33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599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3039341" y="1549169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564778" y="1683389"/>
            <a:ext cx="8041340" cy="31983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hangingPunct="0">
              <a:lnSpc>
                <a:spcPct val="150000"/>
              </a:lnSpc>
              <a:spcBef>
                <a:spcPts val="0"/>
              </a:spcBef>
              <a:spcAft>
                <a:spcPts val="1350"/>
              </a:spcAft>
              <a:tabLst>
                <a:tab pos="134541" algn="l"/>
              </a:tabLst>
            </a:pPr>
            <a:r>
              <a:rPr lang="pt-BR" altLang="pt-BR" sz="4800" dirty="0">
                <a:latin typeface="+mn-lt"/>
                <a:ea typeface="Times New Roman" panose="02020603050405020304" pitchFamily="18" charset="0"/>
              </a:rPr>
              <a:t>VÍDEO</a:t>
            </a:r>
          </a:p>
          <a:p>
            <a:pPr algn="ctr" defTabSz="685800" eaLnBrk="0" hangingPunct="0">
              <a:lnSpc>
                <a:spcPct val="150000"/>
              </a:lnSpc>
              <a:spcBef>
                <a:spcPts val="0"/>
              </a:spcBef>
              <a:spcAft>
                <a:spcPts val="1350"/>
              </a:spcAft>
              <a:tabLst>
                <a:tab pos="134541" algn="l"/>
              </a:tabLst>
            </a:pPr>
            <a:r>
              <a:rPr lang="pt-BR" altLang="pt-BR" sz="4800" dirty="0">
                <a:latin typeface="+mn-lt"/>
              </a:rPr>
              <a:t>Governança e </a:t>
            </a:r>
            <a:r>
              <a:rPr lang="pt-BR" altLang="pt-BR" sz="4800" dirty="0" smtClean="0">
                <a:latin typeface="+mn-lt"/>
              </a:rPr>
              <a:t>Competitividade</a:t>
            </a:r>
          </a:p>
          <a:p>
            <a:pPr algn="ctr" defTabSz="685800" eaLnBrk="0" hangingPunct="0">
              <a:lnSpc>
                <a:spcPct val="150000"/>
              </a:lnSpc>
              <a:spcBef>
                <a:spcPts val="0"/>
              </a:spcBef>
              <a:spcAft>
                <a:spcPts val="1350"/>
              </a:spcAft>
              <a:tabLst>
                <a:tab pos="134541" algn="l"/>
              </a:tabLst>
            </a:pPr>
            <a:endParaRPr lang="pt-BR" altLang="pt-BR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36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2629469" y="1885854"/>
            <a:ext cx="2020718" cy="4116150"/>
          </a:xfrm>
          <a:prstGeom prst="rect">
            <a:avLst/>
          </a:prstGeom>
          <a:gradFill>
            <a:gsLst>
              <a:gs pos="50000">
                <a:srgbClr val="E2AC00"/>
              </a:gs>
              <a:gs pos="100000">
                <a:srgbClr val="FFFF00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932490" y="4228598"/>
            <a:ext cx="2020733" cy="1778188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100000">
                <a:srgbClr val="009600">
                  <a:alpha val="98039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8" name="Título 1"/>
          <p:cNvSpPr>
            <a:spLocks noGrp="1"/>
          </p:cNvSpPr>
          <p:nvPr>
            <p:ph type="title"/>
          </p:nvPr>
        </p:nvSpPr>
        <p:spPr>
          <a:xfrm>
            <a:off x="437826" y="3212187"/>
            <a:ext cx="2181795" cy="1860716"/>
          </a:xfrm>
        </p:spPr>
        <p:txBody>
          <a:bodyPr/>
          <a:lstStyle/>
          <a:p>
            <a:pPr algn="ctr"/>
            <a:r>
              <a:rPr lang="pt-BR" altLang="pt-BR" b="1" dirty="0" smtClean="0">
                <a:solidFill>
                  <a:srgbClr val="002060"/>
                </a:solidFill>
              </a:rPr>
              <a:t>Brasil</a:t>
            </a:r>
            <a:br>
              <a:rPr lang="pt-BR" altLang="pt-BR" b="1" dirty="0" smtClean="0">
                <a:solidFill>
                  <a:srgbClr val="002060"/>
                </a:solidFill>
              </a:rPr>
            </a:br>
            <a:r>
              <a:rPr lang="pt-BR" altLang="pt-BR" sz="5400" b="1" dirty="0" smtClean="0">
                <a:solidFill>
                  <a:srgbClr val="002060"/>
                </a:solidFill>
              </a:rPr>
              <a:t>2014</a:t>
            </a:r>
            <a:endParaRPr lang="pt-BR" altLang="pt-BR" sz="5400" b="1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 bwMode="auto">
          <a:xfrm>
            <a:off x="1788460" y="699251"/>
            <a:ext cx="3942720" cy="137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40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PIB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t-BR" sz="40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R$ 5,5 trilhões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4635031" y="2995956"/>
            <a:ext cx="2999164" cy="13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pt-BR" sz="36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R$ 2,4 </a:t>
            </a:r>
            <a:r>
              <a:rPr lang="pt-BR" sz="3600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trilhões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pt-BR" sz="2800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(executado </a:t>
            </a:r>
            <a:r>
              <a:rPr lang="pt-BR" sz="280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2014)</a:t>
            </a:r>
          </a:p>
        </p:txBody>
      </p:sp>
      <p:sp>
        <p:nvSpPr>
          <p:cNvPr id="27" name="Texto Explicativo 1 (Ênfase) 26"/>
          <p:cNvSpPr/>
          <p:nvPr/>
        </p:nvSpPr>
        <p:spPr>
          <a:xfrm>
            <a:off x="5919817" y="1104256"/>
            <a:ext cx="2713055" cy="1827765"/>
          </a:xfrm>
          <a:prstGeom prst="accentCallout1">
            <a:avLst>
              <a:gd name="adj1" fmla="val 73967"/>
              <a:gd name="adj2" fmla="val 4563"/>
              <a:gd name="adj3" fmla="val 118198"/>
              <a:gd name="adj4" fmla="val -42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2800" dirty="0">
                <a:solidFill>
                  <a:srgbClr val="C00000"/>
                </a:solidFill>
              </a:rPr>
              <a:t>Gastos  do Governo Federal e rolagem da dívida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2200978" y="4151151"/>
            <a:ext cx="3634979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 bwMode="auto">
          <a:xfrm>
            <a:off x="0" y="168793"/>
            <a:ext cx="9144000" cy="6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600" dirty="0">
                <a:latin typeface="+mn-lt"/>
                <a:ea typeface="+mj-ea"/>
                <a:cs typeface="+mj-cs"/>
              </a:rPr>
              <a:t>Os gastos do Governo Federal são elevados</a:t>
            </a:r>
            <a:endParaRPr lang="pt-BR" sz="4400" i="1" dirty="0">
              <a:latin typeface="+mn-lt"/>
              <a:ea typeface="+mj-ea"/>
              <a:cs typeface="+mj-cs"/>
            </a:endParaRPr>
          </a:p>
        </p:txBody>
      </p:sp>
      <p:sp>
        <p:nvSpPr>
          <p:cNvPr id="5134" name="CaixaDeTexto 11"/>
          <p:cNvSpPr txBox="1">
            <a:spLocks noChangeArrowheads="1"/>
          </p:cNvSpPr>
          <p:nvPr/>
        </p:nvSpPr>
        <p:spPr bwMode="auto">
          <a:xfrm>
            <a:off x="275630" y="6446395"/>
            <a:ext cx="2163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Fonte: OFSS 2013 e IBGE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646319" y="857250"/>
            <a:ext cx="497681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857250"/>
            <a:ext cx="55126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7694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auto">
          <a:xfrm>
            <a:off x="1143000" y="1131776"/>
            <a:ext cx="6858000" cy="4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pt-BR" sz="3600" i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0" y="232674"/>
            <a:ext cx="9144000" cy="791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7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400" dirty="0"/>
              <a:t>Pilares da Competitividade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779829576"/>
              </p:ext>
            </p:extLst>
          </p:nvPr>
        </p:nvGraphicFramePr>
        <p:xfrm>
          <a:off x="1436415" y="1317812"/>
          <a:ext cx="7263832" cy="448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entágono 17"/>
          <p:cNvSpPr/>
          <p:nvPr/>
        </p:nvSpPr>
        <p:spPr>
          <a:xfrm>
            <a:off x="0" y="1625414"/>
            <a:ext cx="1411941" cy="552450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 pilares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12297"/>
              </p:ext>
            </p:extLst>
          </p:nvPr>
        </p:nvGraphicFramePr>
        <p:xfrm>
          <a:off x="1517836" y="2451288"/>
          <a:ext cx="2059081" cy="281572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9081"/>
              </a:tblGrid>
              <a:tr h="76088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Ambiente macroeconômico</a:t>
                      </a:r>
                      <a:endParaRPr lang="pt-BR" sz="2000" b="1" dirty="0"/>
                    </a:p>
                  </a:txBody>
                  <a:tcPr marL="68580" marR="68580" marT="34290" marB="34290" anchor="ctr"/>
                </a:tc>
              </a:tr>
              <a:tr h="64697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Instituições</a:t>
                      </a:r>
                      <a:endParaRPr lang="pt-BR" sz="2000" b="1" dirty="0"/>
                    </a:p>
                  </a:txBody>
                  <a:tcPr marL="68580" marR="68580" marT="34290" marB="34290" anchor="ctr"/>
                </a:tc>
              </a:tr>
              <a:tr h="64697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Infraestrutura</a:t>
                      </a:r>
                      <a:endParaRPr lang="pt-BR" sz="2000" b="1" dirty="0"/>
                    </a:p>
                  </a:txBody>
                  <a:tcPr marL="68580" marR="68580" marT="34290" marB="34290" anchor="ctr"/>
                </a:tc>
              </a:tr>
              <a:tr h="76088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Saúde e Educação</a:t>
                      </a:r>
                      <a:r>
                        <a:rPr lang="pt-BR" sz="2000" b="1" baseline="0" dirty="0" smtClean="0"/>
                        <a:t> fundamental</a:t>
                      </a:r>
                      <a:endParaRPr lang="pt-BR" sz="20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07780"/>
              </p:ext>
            </p:extLst>
          </p:nvPr>
        </p:nvGraphicFramePr>
        <p:xfrm>
          <a:off x="3963519" y="2409205"/>
          <a:ext cx="2133000" cy="31562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33000"/>
              </a:tblGrid>
              <a:tr h="63835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Educação Superior e Treinamento</a:t>
                      </a:r>
                      <a:endParaRPr lang="pt-BR" sz="2000" b="1" dirty="0"/>
                    </a:p>
                  </a:txBody>
                  <a:tcPr marL="68580" marR="68580" marT="34290" marB="34290"/>
                </a:tc>
              </a:tr>
              <a:tr h="63835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Eficiência do Mercado</a:t>
                      </a:r>
                      <a:endParaRPr lang="pt-BR" sz="2000" b="1" dirty="0"/>
                    </a:p>
                  </a:txBody>
                  <a:tcPr marL="68580" marR="68580" marT="34290" marB="34290"/>
                </a:tc>
              </a:tr>
              <a:tr h="44357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Setor Financeiro</a:t>
                      </a:r>
                      <a:endParaRPr lang="pt-BR" sz="2000" b="1" dirty="0"/>
                    </a:p>
                  </a:txBody>
                  <a:tcPr marL="68580" marR="68580" marT="34290" marB="34290"/>
                </a:tc>
              </a:tr>
              <a:tr h="63835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Prontidão tecnológica</a:t>
                      </a:r>
                      <a:endParaRPr lang="pt-BR" sz="2000" b="1" dirty="0"/>
                    </a:p>
                  </a:txBody>
                  <a:tcPr marL="68580" marR="68580" marT="34290" marB="34290"/>
                </a:tc>
              </a:tr>
              <a:tr h="63835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Tamanho do Mercado</a:t>
                      </a:r>
                      <a:endParaRPr lang="pt-BR" sz="20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95882"/>
              </p:ext>
            </p:extLst>
          </p:nvPr>
        </p:nvGraphicFramePr>
        <p:xfrm>
          <a:off x="6586661" y="2456514"/>
          <a:ext cx="1883391" cy="13500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83391"/>
              </a:tblGrid>
              <a:tr h="810941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Sofisticação empresarial</a:t>
                      </a:r>
                      <a:endParaRPr lang="pt-BR" sz="2000" b="1" dirty="0"/>
                    </a:p>
                  </a:txBody>
                  <a:tcPr marL="68580" marR="68580" marT="34290" marB="34290" anchor="ctr"/>
                </a:tc>
              </a:tr>
              <a:tr h="53906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Inovação</a:t>
                      </a:r>
                      <a:endParaRPr lang="pt-BR" sz="20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0" y="6449387"/>
            <a:ext cx="3831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Fonte: Relatório do Fórum Econômico Mundial</a:t>
            </a:r>
          </a:p>
        </p:txBody>
      </p:sp>
    </p:spTree>
    <p:extLst>
      <p:ext uri="{BB962C8B-B14F-4D97-AF65-F5344CB8AC3E}">
        <p14:creationId xmlns:p14="http://schemas.microsoft.com/office/powerpoint/2010/main" val="2669412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0" y="212335"/>
            <a:ext cx="9144000" cy="70657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4400" dirty="0">
                <a:solidFill>
                  <a:schemeClr val="lt1"/>
                </a:solidFill>
                <a:latin typeface="+mj-lt"/>
                <a:cs typeface="+mn-cs"/>
              </a:rPr>
              <a:t>Índice de Governança (geral)</a:t>
            </a:r>
          </a:p>
        </p:txBody>
      </p:sp>
      <p:graphicFrame>
        <p:nvGraphicFramePr>
          <p:cNvPr id="5" name="IGG3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596478"/>
              </p:ext>
            </p:extLst>
          </p:nvPr>
        </p:nvGraphicFramePr>
        <p:xfrm>
          <a:off x="281064" y="1835125"/>
          <a:ext cx="8710535" cy="425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104204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Wingdings" panose="05000000000000000000" pitchFamily="2" charset="2"/>
              <a:buChar char="Ø"/>
            </a:pPr>
            <a:r>
              <a:rPr lang="pt-BR" altLang="pt-BR" sz="2000" b="1" dirty="0" smtClean="0"/>
              <a:t>  Aponta deficiências nos três mecanismos</a:t>
            </a:r>
          </a:p>
          <a:p>
            <a:pPr algn="ctr"/>
            <a:r>
              <a:rPr lang="pt-BR" altLang="pt-BR" sz="2000" b="1" dirty="0" smtClean="0"/>
              <a:t>(Liderança, Estratégia, Controle)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373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12509"/>
          <a:stretch/>
        </p:blipFill>
        <p:spPr>
          <a:xfrm>
            <a:off x="-1" y="1358153"/>
            <a:ext cx="9144001" cy="459807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0" y="238673"/>
            <a:ext cx="9143999" cy="6386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7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400" dirty="0"/>
              <a:t>Governança Pública - Âmbito Nacional</a:t>
            </a:r>
          </a:p>
        </p:txBody>
      </p:sp>
    </p:spTree>
    <p:extLst>
      <p:ext uri="{BB962C8B-B14F-4D97-AF65-F5344CB8AC3E}">
        <p14:creationId xmlns:p14="http://schemas.microsoft.com/office/powerpoint/2010/main" val="3019716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879655" y="1681439"/>
            <a:ext cx="3946118" cy="32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pt-BR" sz="1800" dirty="0"/>
              <a:t>A maior parte dos órgãos/entidades federais  </a:t>
            </a:r>
            <a:r>
              <a:rPr lang="pt-BR" sz="1800" u="sng" dirty="0"/>
              <a:t>desconhece as ferramentas </a:t>
            </a:r>
            <a:r>
              <a:rPr lang="pt-BR" sz="1800" dirty="0"/>
              <a:t>do Modelo de Excelência em Gestão Pública, o </a:t>
            </a:r>
            <a:r>
              <a:rPr lang="pt-BR" sz="1800" u="sng" dirty="0"/>
              <a:t>Gespública</a:t>
            </a:r>
            <a:r>
              <a:rPr lang="pt-BR" sz="1800" dirty="0"/>
              <a:t>, e do Modelo de Excelência em Gestão Pública (MEGP).</a:t>
            </a:r>
          </a:p>
          <a:p>
            <a:pPr marL="342900" indent="-342900" algn="just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pt-BR" sz="1800" dirty="0"/>
              <a:t>Ausência de constituição válida do </a:t>
            </a:r>
            <a:r>
              <a:rPr lang="pt-BR" sz="1800" u="sng" dirty="0"/>
              <a:t>Comitê Gestor do Gespública </a:t>
            </a:r>
          </a:p>
          <a:p>
            <a:pPr marL="342900" indent="-342900" algn="just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pt-BR" sz="1800" u="sng" dirty="0"/>
              <a:t>Melhorias isoladas </a:t>
            </a:r>
            <a:r>
              <a:rPr lang="pt-BR" sz="1800" dirty="0"/>
              <a:t>na gestão de um órgão ou outro </a:t>
            </a:r>
            <a:r>
              <a:rPr lang="pt-BR" sz="1800" u="sng" dirty="0"/>
              <a:t>não impactam a competitividade</a:t>
            </a:r>
            <a:r>
              <a:rPr lang="pt-BR" sz="1800" dirty="0"/>
              <a:t>. </a:t>
            </a:r>
          </a:p>
          <a:p>
            <a:pPr marL="342900" indent="-342900" algn="just">
              <a:spcBef>
                <a:spcPts val="1350"/>
              </a:spcBef>
              <a:buFont typeface="Wingdings" panose="05000000000000000000" pitchFamily="2" charset="2"/>
              <a:buChar char="ü"/>
            </a:pPr>
            <a:r>
              <a:rPr lang="pt-BR" sz="1800" u="sng" dirty="0"/>
              <a:t>É preciso aprimorar a GOVERNANÇA</a:t>
            </a:r>
            <a:r>
              <a:rPr lang="pt-BR" sz="1800" dirty="0"/>
              <a:t>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" y="201706"/>
            <a:ext cx="9143999" cy="72994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7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400" dirty="0"/>
              <a:t>Governança ou Gestão?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19519"/>
            <a:ext cx="4904490" cy="40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auto">
          <a:xfrm>
            <a:off x="101184" y="843236"/>
            <a:ext cx="8945026" cy="7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pt-BR" sz="3600" i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181350" y="1178271"/>
            <a:ext cx="5864859" cy="49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No plano federal, há um </a:t>
            </a:r>
            <a:r>
              <a:rPr lang="pt-BR" sz="2800" u="sng" dirty="0"/>
              <a:t>descompasso entre a previsão do PIB, inflação, câmbio e taxa de juros </a:t>
            </a:r>
            <a:r>
              <a:rPr lang="pt-BR" sz="2800" dirty="0"/>
              <a:t>e o que de fato se realiza </a:t>
            </a:r>
          </a:p>
          <a:p>
            <a:pPr marL="342900" indent="-342900"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Esse descompasso </a:t>
            </a:r>
            <a:r>
              <a:rPr lang="pt-BR" sz="2800" u="sng" dirty="0"/>
              <a:t>compromete a sustentabilidade de políticas </a:t>
            </a:r>
            <a:r>
              <a:rPr lang="pt-BR" sz="2800" dirty="0"/>
              <a:t>públicas em andamento </a:t>
            </a:r>
          </a:p>
          <a:p>
            <a:pPr marL="342900" indent="-342900"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O </a:t>
            </a:r>
            <a:r>
              <a:rPr lang="pt-BR" sz="2800" u="sng" dirty="0"/>
              <a:t>mercado</a:t>
            </a:r>
            <a:r>
              <a:rPr lang="pt-BR" sz="2800" dirty="0"/>
              <a:t> tem apresentado </a:t>
            </a:r>
            <a:r>
              <a:rPr lang="pt-BR" sz="2800" u="sng" dirty="0"/>
              <a:t>maior poder preditivo</a:t>
            </a:r>
          </a:p>
          <a:p>
            <a:pPr marL="342900" indent="-342900"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As previsões de </a:t>
            </a:r>
            <a:r>
              <a:rPr lang="pt-BR" sz="2800" u="sng" dirty="0"/>
              <a:t>receitas e despesas </a:t>
            </a:r>
            <a:r>
              <a:rPr lang="pt-BR" sz="2800" dirty="0"/>
              <a:t>também têm </a:t>
            </a:r>
            <a:r>
              <a:rPr lang="pt-BR" sz="2800" u="sng" dirty="0"/>
              <a:t>imprecisões</a:t>
            </a:r>
          </a:p>
        </p:txBody>
      </p:sp>
      <p:pic>
        <p:nvPicPr>
          <p:cNvPr id="9" name="Picture 2" descr="Bussola-Quebrada-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8"/>
          <a:stretch/>
        </p:blipFill>
        <p:spPr bwMode="auto">
          <a:xfrm>
            <a:off x="101184" y="1218400"/>
            <a:ext cx="2978982" cy="49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0" y="235378"/>
            <a:ext cx="9046209" cy="6386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7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dirty="0"/>
              <a:t>Previsões Orçamentárias</a:t>
            </a:r>
          </a:p>
        </p:txBody>
      </p:sp>
    </p:spTree>
    <p:extLst>
      <p:ext uri="{BB962C8B-B14F-4D97-AF65-F5344CB8AC3E}">
        <p14:creationId xmlns:p14="http://schemas.microsoft.com/office/powerpoint/2010/main" val="28181361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auto">
          <a:xfrm>
            <a:off x="1143000" y="1131776"/>
            <a:ext cx="6858000" cy="4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pt-BR" sz="36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3632" r="1233" b="2580"/>
          <a:stretch>
            <a:fillRect/>
          </a:stretch>
        </p:blipFill>
        <p:spPr bwMode="auto">
          <a:xfrm>
            <a:off x="0" y="2284874"/>
            <a:ext cx="9144000" cy="377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0" y="1078652"/>
            <a:ext cx="9144000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>
                <a:tab pos="179388" algn="l"/>
              </a:tabLst>
              <a:defRPr kumimoji="0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3600" dirty="0"/>
              <a:t>Programa de </a:t>
            </a:r>
            <a:r>
              <a:rPr lang="pt-BR" sz="3600" dirty="0" smtClean="0"/>
              <a:t>Investimentos em </a:t>
            </a:r>
            <a:r>
              <a:rPr lang="pt-BR" sz="3600" dirty="0"/>
              <a:t>Logística</a:t>
            </a:r>
            <a:br>
              <a:rPr lang="pt-BR" sz="3600" dirty="0"/>
            </a:br>
            <a:r>
              <a:rPr lang="pt-BR" sz="3600" dirty="0"/>
              <a:t>PIL Ferrovias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0" y="215153"/>
            <a:ext cx="9144000" cy="71349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7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400" dirty="0"/>
              <a:t>Infraestrutura Logística</a:t>
            </a:r>
          </a:p>
        </p:txBody>
      </p:sp>
    </p:spTree>
    <p:extLst>
      <p:ext uri="{BB962C8B-B14F-4D97-AF65-F5344CB8AC3E}">
        <p14:creationId xmlns:p14="http://schemas.microsoft.com/office/powerpoint/2010/main" val="29664930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8153"/>
            <a:ext cx="9143998" cy="45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0" y="197854"/>
            <a:ext cx="9143999" cy="77968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7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000" dirty="0"/>
              <a:t>Política de Intermediação de Mão de Obra</a:t>
            </a:r>
          </a:p>
        </p:txBody>
      </p:sp>
    </p:spTree>
    <p:extLst>
      <p:ext uri="{BB962C8B-B14F-4D97-AF65-F5344CB8AC3E}">
        <p14:creationId xmlns:p14="http://schemas.microsoft.com/office/powerpoint/2010/main" val="6888583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auto">
          <a:xfrm>
            <a:off x="1143000" y="1131776"/>
            <a:ext cx="6858000" cy="4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pt-BR" sz="3600" i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1169659"/>
            <a:ext cx="9144000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>
                <a:tab pos="179388" algn="l"/>
              </a:tabLst>
              <a:defRPr kumimoji="0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800" dirty="0"/>
              <a:t>Burocracia do Comércio Exterior impacta prazos e custos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4066"/>
            <a:ext cx="9144000" cy="396098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4" name="Título 1"/>
          <p:cNvSpPr txBox="1">
            <a:spLocks/>
          </p:cNvSpPr>
          <p:nvPr/>
        </p:nvSpPr>
        <p:spPr bwMode="auto">
          <a:xfrm>
            <a:off x="0" y="232125"/>
            <a:ext cx="9144000" cy="7363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7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400" dirty="0"/>
              <a:t>Comércio Exterior</a:t>
            </a:r>
          </a:p>
        </p:txBody>
      </p:sp>
    </p:spTree>
    <p:extLst>
      <p:ext uri="{BB962C8B-B14F-4D97-AF65-F5344CB8AC3E}">
        <p14:creationId xmlns:p14="http://schemas.microsoft.com/office/powerpoint/2010/main" val="29071832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1"/>
          <p:cNvSpPr txBox="1">
            <a:spLocks/>
          </p:cNvSpPr>
          <p:nvPr/>
        </p:nvSpPr>
        <p:spPr bwMode="auto">
          <a:xfrm>
            <a:off x="0" y="233691"/>
            <a:ext cx="9144000" cy="74794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7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400" dirty="0"/>
              <a:t>Governança e Competitividade</a:t>
            </a:r>
          </a:p>
        </p:txBody>
      </p:sp>
      <p:sp>
        <p:nvSpPr>
          <p:cNvPr id="18" name="CaixaDeTexto 17"/>
          <p:cNvSpPr txBox="1"/>
          <p:nvPr/>
        </p:nvSpPr>
        <p:spPr>
          <a:xfrm rot="5400000">
            <a:off x="5700094" y="2887453"/>
            <a:ext cx="5150223" cy="1419271"/>
          </a:xfrm>
          <a:prstGeom prst="rect">
            <a:avLst/>
          </a:prstGeom>
          <a:solidFill>
            <a:schemeClr val="accent2"/>
          </a:solidFill>
        </p:spPr>
        <p:txBody>
          <a:bodyPr vert="vert270" wrap="square" rtlCol="0" anchor="ctr" anchorCtr="1">
            <a:normAutofit/>
          </a:bodyPr>
          <a:lstStyle/>
          <a:p>
            <a:r>
              <a:rPr lang="pt-BR" sz="2100" dirty="0" smtClean="0"/>
              <a:t>C</a:t>
            </a:r>
          </a:p>
          <a:p>
            <a:r>
              <a:rPr lang="pt-BR" sz="2100" dirty="0" smtClean="0"/>
              <a:t>O</a:t>
            </a:r>
          </a:p>
          <a:p>
            <a:r>
              <a:rPr lang="pt-BR" sz="2100" dirty="0" smtClean="0"/>
              <a:t>M</a:t>
            </a:r>
          </a:p>
          <a:p>
            <a:r>
              <a:rPr lang="pt-BR" sz="2100" dirty="0" smtClean="0"/>
              <a:t>P</a:t>
            </a:r>
          </a:p>
          <a:p>
            <a:r>
              <a:rPr lang="pt-BR" sz="2100" dirty="0" smtClean="0"/>
              <a:t>E</a:t>
            </a:r>
          </a:p>
          <a:p>
            <a:r>
              <a:rPr lang="pt-BR" sz="2100" dirty="0" smtClean="0"/>
              <a:t>T</a:t>
            </a:r>
          </a:p>
          <a:p>
            <a:r>
              <a:rPr lang="pt-BR" sz="2100" dirty="0" smtClean="0"/>
              <a:t>I</a:t>
            </a:r>
          </a:p>
          <a:p>
            <a:r>
              <a:rPr lang="pt-BR" sz="2100" dirty="0" smtClean="0"/>
              <a:t>T</a:t>
            </a:r>
          </a:p>
          <a:p>
            <a:r>
              <a:rPr lang="pt-BR" sz="2100" dirty="0" smtClean="0"/>
              <a:t>I</a:t>
            </a:r>
          </a:p>
          <a:p>
            <a:r>
              <a:rPr lang="pt-BR" sz="2100" dirty="0" smtClean="0"/>
              <a:t>V</a:t>
            </a:r>
          </a:p>
          <a:p>
            <a:r>
              <a:rPr lang="pt-BR" sz="2100" dirty="0" smtClean="0"/>
              <a:t>I</a:t>
            </a:r>
          </a:p>
          <a:p>
            <a:r>
              <a:rPr lang="pt-BR" sz="2100" dirty="0" smtClean="0"/>
              <a:t>D</a:t>
            </a:r>
          </a:p>
          <a:p>
            <a:r>
              <a:rPr lang="pt-BR" sz="2100" dirty="0" smtClean="0"/>
              <a:t>A</a:t>
            </a:r>
          </a:p>
          <a:p>
            <a:r>
              <a:rPr lang="pt-BR" sz="2100" dirty="0" smtClean="0"/>
              <a:t>D</a:t>
            </a:r>
          </a:p>
          <a:p>
            <a:r>
              <a:rPr lang="pt-BR" sz="2100" dirty="0" smtClean="0"/>
              <a:t>E</a:t>
            </a:r>
            <a:endParaRPr lang="pt-BR" sz="2100" dirty="0"/>
          </a:p>
        </p:txBody>
      </p:sp>
      <p:sp>
        <p:nvSpPr>
          <p:cNvPr id="7" name="Seta para a direita 6"/>
          <p:cNvSpPr/>
          <p:nvPr/>
        </p:nvSpPr>
        <p:spPr>
          <a:xfrm>
            <a:off x="6952172" y="3355786"/>
            <a:ext cx="483433" cy="697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134470" y="1277471"/>
            <a:ext cx="6952172" cy="4845458"/>
            <a:chOff x="254833" y="1633928"/>
            <a:chExt cx="7150307" cy="4631962"/>
          </a:xfrm>
        </p:grpSpPr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val="3545406685"/>
                </p:ext>
              </p:extLst>
            </p:nvPr>
          </p:nvGraphicFramePr>
          <p:xfrm>
            <a:off x="254833" y="1633928"/>
            <a:ext cx="7150307" cy="46319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Diagrama 12"/>
            <p:cNvGraphicFramePr/>
            <p:nvPr>
              <p:extLst>
                <p:ext uri="{D42A27DB-BD31-4B8C-83A1-F6EECF244321}">
                  <p14:modId xmlns:p14="http://schemas.microsoft.com/office/powerpoint/2010/main" val="2263478203"/>
                </p:ext>
              </p:extLst>
            </p:nvPr>
          </p:nvGraphicFramePr>
          <p:xfrm>
            <a:off x="2113613" y="2683240"/>
            <a:ext cx="3567659" cy="2718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884361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" y="1714500"/>
            <a:ext cx="1641872" cy="51435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1423" cy="4656862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1143000" y="4656535"/>
            <a:ext cx="800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641423" y="1146351"/>
            <a:ext cx="7262813" cy="37094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pt-BR" sz="405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pt-BR" sz="4950" dirty="0" smtClean="0">
                <a:latin typeface="+mn-lt"/>
                <a:ea typeface="Calibri" panose="020F0502020204030204" pitchFamily="34" charset="0"/>
              </a:rPr>
              <a:t>Governança </a:t>
            </a:r>
            <a:r>
              <a:rPr lang="pt-BR" sz="4950" dirty="0">
                <a:latin typeface="+mn-lt"/>
                <a:ea typeface="Calibri" panose="020F0502020204030204" pitchFamily="34" charset="0"/>
              </a:rPr>
              <a:t>das Aquisições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pt-BR" sz="4950" dirty="0">
                <a:latin typeface="+mn-lt"/>
                <a:ea typeface="Calibri" panose="020F0502020204030204" pitchFamily="34" charset="0"/>
              </a:rPr>
              <a:t>Organizações Federais</a:t>
            </a:r>
          </a:p>
          <a:p>
            <a:pPr algn="ctr">
              <a:lnSpc>
                <a:spcPct val="90000"/>
              </a:lnSpc>
              <a:defRPr/>
            </a:pPr>
            <a:endParaRPr lang="pt-BR" sz="33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5105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669543"/>
              </p:ext>
            </p:extLst>
          </p:nvPr>
        </p:nvGraphicFramePr>
        <p:xfrm>
          <a:off x="4335671" y="181959"/>
          <a:ext cx="4808329" cy="602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3" name="Conector reto 82"/>
          <p:cNvCxnSpPr/>
          <p:nvPr/>
        </p:nvCxnSpPr>
        <p:spPr>
          <a:xfrm flipV="1">
            <a:off x="3227294" y="1256785"/>
            <a:ext cx="3469341" cy="163521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2756647" y="4881282"/>
            <a:ext cx="3939988" cy="140563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eta em curva para baixo 89"/>
          <p:cNvSpPr/>
          <p:nvPr/>
        </p:nvSpPr>
        <p:spPr>
          <a:xfrm rot="18749113" flipH="1">
            <a:off x="1803797" y="4049316"/>
            <a:ext cx="790575" cy="304800"/>
          </a:xfrm>
          <a:prstGeom prst="curvedDownArrow">
            <a:avLst>
              <a:gd name="adj1" fmla="val 25000"/>
              <a:gd name="adj2" fmla="val 48126"/>
              <a:gd name="adj3" fmla="val 25000"/>
            </a:avLst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50" name="CaixaDeTexto 14"/>
          <p:cNvSpPr txBox="1">
            <a:spLocks noChangeArrowheads="1"/>
          </p:cNvSpPr>
          <p:nvPr/>
        </p:nvSpPr>
        <p:spPr bwMode="auto">
          <a:xfrm>
            <a:off x="275630" y="6424219"/>
            <a:ext cx="17548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Fonte: OFSS+OI 2014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43933" y="5021845"/>
            <a:ext cx="3545681" cy="120802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450"/>
              </a:spcBef>
              <a:defRPr/>
            </a:pPr>
            <a:r>
              <a:rPr lang="pt-BR" sz="1500" dirty="0"/>
              <a:t>Refinanciamento: 	R$ 615 bi</a:t>
            </a:r>
          </a:p>
          <a:p>
            <a:pPr>
              <a:spcBef>
                <a:spcPts val="450"/>
              </a:spcBef>
              <a:defRPr/>
            </a:pPr>
            <a:r>
              <a:rPr lang="pt-BR" sz="1500" dirty="0"/>
              <a:t>Transferências: 	</a:t>
            </a:r>
            <a:r>
              <a:rPr lang="pt-BR" sz="1500" dirty="0" smtClean="0"/>
              <a:t>R</a:t>
            </a:r>
            <a:r>
              <a:rPr lang="pt-BR" sz="1500" dirty="0"/>
              <a:t>$ 234 bi</a:t>
            </a:r>
          </a:p>
          <a:p>
            <a:pPr>
              <a:spcBef>
                <a:spcPts val="450"/>
              </a:spcBef>
              <a:defRPr/>
            </a:pPr>
            <a:r>
              <a:rPr lang="pt-BR" sz="1500" dirty="0"/>
              <a:t>Juros e encargos: 	R$ 299 bi</a:t>
            </a:r>
          </a:p>
          <a:p>
            <a:pPr>
              <a:spcBef>
                <a:spcPts val="450"/>
              </a:spcBef>
              <a:defRPr/>
            </a:pPr>
            <a:r>
              <a:rPr lang="pt-BR" sz="1500" dirty="0"/>
              <a:t>Outros: 		</a:t>
            </a:r>
            <a:r>
              <a:rPr lang="pt-BR" sz="1500" dirty="0" smtClean="0"/>
              <a:t>R</a:t>
            </a:r>
            <a:r>
              <a:rPr lang="pt-BR" sz="1500" dirty="0"/>
              <a:t>$ </a:t>
            </a:r>
            <a:r>
              <a:rPr lang="pt-BR" sz="1500" dirty="0" smtClean="0"/>
              <a:t>140 </a:t>
            </a:r>
            <a:r>
              <a:rPr lang="pt-BR" sz="1500" dirty="0"/>
              <a:t>bi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793075"/>
              </p:ext>
            </p:extLst>
          </p:nvPr>
        </p:nvGraphicFramePr>
        <p:xfrm>
          <a:off x="-201775" y="728911"/>
          <a:ext cx="6212540" cy="408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 bwMode="auto">
          <a:xfrm>
            <a:off x="0" y="181959"/>
            <a:ext cx="9144000" cy="6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600" dirty="0">
                <a:latin typeface="+mn-lt"/>
                <a:ea typeface="+mj-ea"/>
                <a:cs typeface="+mj-cs"/>
              </a:rPr>
              <a:t>Boa parte dos gastos – Dívida e Previdência</a:t>
            </a:r>
            <a:endParaRPr lang="pt-BR" sz="4400" i="1" dirty="0">
              <a:latin typeface="+mn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857250"/>
            <a:ext cx="55126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" name="CaixaDeTexto 14"/>
          <p:cNvSpPr txBox="1">
            <a:spLocks noChangeArrowheads="1"/>
          </p:cNvSpPr>
          <p:nvPr/>
        </p:nvSpPr>
        <p:spPr bwMode="auto">
          <a:xfrm>
            <a:off x="726140" y="816317"/>
            <a:ext cx="4316507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chemeClr val="bg1"/>
                </a:solidFill>
              </a:rPr>
              <a:t>Orçamento Executado = R$ 2,4 trilhões</a:t>
            </a:r>
            <a:endParaRPr lang="pt-BR" altLang="pt-BR" sz="2000" dirty="0">
              <a:solidFill>
                <a:schemeClr val="bg1"/>
              </a:solidFill>
            </a:endParaRPr>
          </a:p>
        </p:txBody>
      </p:sp>
      <p:sp>
        <p:nvSpPr>
          <p:cNvPr id="13" name="Seta em curva para a direita 12"/>
          <p:cNvSpPr/>
          <p:nvPr/>
        </p:nvSpPr>
        <p:spPr>
          <a:xfrm>
            <a:off x="739587" y="3934070"/>
            <a:ext cx="434650" cy="94721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178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Relevância das Aquisições Públicas</a:t>
            </a:r>
            <a:endParaRPr lang="pt-BR" b="1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5836" y="1846567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/>
              <a:t>Representam 10 a 15 % do </a:t>
            </a:r>
            <a:r>
              <a:rPr lang="pt-BR" sz="3600" dirty="0" smtClean="0"/>
              <a:t>PIB;</a:t>
            </a:r>
            <a:endParaRPr lang="pt-BR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/>
              <a:t>São essenciais mecanismos para o atendimento das necessidades da sociedade: obras e </a:t>
            </a:r>
            <a:r>
              <a:rPr lang="pt-BR" sz="3600" dirty="0" smtClean="0"/>
              <a:t>serviços.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4564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4812"/>
            <a:ext cx="9144000" cy="1275392"/>
          </a:xfrm>
        </p:spPr>
        <p:txBody>
          <a:bodyPr/>
          <a:lstStyle/>
          <a:p>
            <a:pPr algn="ctr"/>
            <a:r>
              <a:rPr lang="pt-BR" sz="2800" b="1" u="sng" dirty="0"/>
              <a:t>Brasil e Itália vão propor no G20 plano contra corrupção</a:t>
            </a:r>
            <a:r>
              <a:rPr lang="pt-BR" sz="3200" b="1" u="sng" dirty="0"/>
              <a:t/>
            </a:r>
            <a:br>
              <a:rPr lang="pt-BR" sz="3200" b="1" u="sng" dirty="0"/>
            </a:br>
            <a:r>
              <a:rPr lang="pt-BR" sz="1800" b="1" u="sng" dirty="0"/>
              <a:t>Notícia “GLOBO” em 10/11/15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441787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latin typeface="+mn-lt"/>
              </a:rPr>
              <a:t>“Os dados da Organização para Cooperação e Desenvolvimento Econômico (OCDE) apontam que </a:t>
            </a:r>
            <a:r>
              <a:rPr lang="pt-BR" sz="2500" u="sng" dirty="0">
                <a:latin typeface="+mn-lt"/>
              </a:rPr>
              <a:t>57% dos subornos e propinas detectados no planeta ocorrem em contratações públicas</a:t>
            </a:r>
            <a:r>
              <a:rPr lang="pt-BR" sz="2500" dirty="0">
                <a:latin typeface="+mn-lt"/>
              </a:rPr>
              <a:t>.</a:t>
            </a:r>
          </a:p>
          <a:p>
            <a:pPr algn="just"/>
            <a:endParaRPr lang="pt-BR" sz="2500" dirty="0">
              <a:latin typeface="+mn-lt"/>
            </a:endParaRPr>
          </a:p>
          <a:p>
            <a:pPr algn="just"/>
            <a:r>
              <a:rPr lang="pt-BR" sz="2500" dirty="0">
                <a:latin typeface="+mn-lt"/>
              </a:rPr>
              <a:t>Os processos que antecedem os contratos públicos — licitações e outras formas de seleção de fornecedores — são particularmente propensos ao desperdício, à má conduta e à conspiração, “</a:t>
            </a:r>
            <a:r>
              <a:rPr lang="pt-BR" sz="2500" u="sng" dirty="0">
                <a:latin typeface="+mn-lt"/>
              </a:rPr>
              <a:t>causando a redução da confiança dos cidadãos na boa governança do seu país</a:t>
            </a:r>
            <a:r>
              <a:rPr lang="pt-BR" sz="2500" dirty="0">
                <a:latin typeface="+mn-lt"/>
              </a:rPr>
              <a:t>”, diz o texto. Outro argumento é que a boa gestão dos contratos públicos é fundamental para a transparência do uso do dinheiro dos contribuintes e a construção de uma economia mais forte, inclusiva e sustentável.”</a:t>
            </a:r>
          </a:p>
        </p:txBody>
      </p:sp>
    </p:spTree>
    <p:extLst>
      <p:ext uri="{BB962C8B-B14F-4D97-AF65-F5344CB8AC3E}">
        <p14:creationId xmlns:p14="http://schemas.microsoft.com/office/powerpoint/2010/main" val="292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ítulo 1"/>
          <p:cNvSpPr txBox="1">
            <a:spLocks/>
          </p:cNvSpPr>
          <p:nvPr/>
        </p:nvSpPr>
        <p:spPr bwMode="auto">
          <a:xfrm>
            <a:off x="1" y="182574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4000" dirty="0">
                <a:solidFill>
                  <a:srgbClr val="000000"/>
                </a:solidFill>
              </a:rPr>
              <a:t> GOVERNANÇA E GESTÃO DAS AQUISIÇÕES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dirty="0">
                <a:solidFill>
                  <a:srgbClr val="000000"/>
                </a:solidFill>
              </a:rPr>
              <a:t>Acórdão 2.622/2015 - Plenário</a:t>
            </a:r>
          </a:p>
        </p:txBody>
      </p:sp>
      <p:pic>
        <p:nvPicPr>
          <p:cNvPr id="4" name="Gráfico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960"/>
            <a:ext cx="9143999" cy="470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9654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ítulo 1"/>
          <p:cNvSpPr txBox="1">
            <a:spLocks/>
          </p:cNvSpPr>
          <p:nvPr/>
        </p:nvSpPr>
        <p:spPr bwMode="auto">
          <a:xfrm>
            <a:off x="1" y="9255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4000" dirty="0">
                <a:solidFill>
                  <a:srgbClr val="000000"/>
                </a:solidFill>
              </a:rPr>
              <a:t> GOVERNANÇA E GESTÃO DAS AQUISIÇÕES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dirty="0" smtClean="0"/>
              <a:t>Capacidade </a:t>
            </a:r>
            <a:r>
              <a:rPr lang="pt-BR" altLang="pt-BR" sz="4000" dirty="0"/>
              <a:t>em LIDERANÇA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426807"/>
              </p:ext>
            </p:extLst>
          </p:nvPr>
        </p:nvGraphicFramePr>
        <p:xfrm>
          <a:off x="0" y="1447800"/>
          <a:ext cx="9144000" cy="467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49371" y="6396053"/>
            <a:ext cx="3767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1400" dirty="0" smtClean="0">
                <a:solidFill>
                  <a:srgbClr val="000000"/>
                </a:solidFill>
              </a:rPr>
              <a:t>Fonte: Acórdão TCU 2.622/2015 </a:t>
            </a:r>
            <a:r>
              <a:rPr lang="pt-BR" altLang="pt-BR" sz="1400" dirty="0">
                <a:solidFill>
                  <a:srgbClr val="000000"/>
                </a:solidFill>
              </a:rPr>
              <a:t>– Plenário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482789" y="5607425"/>
            <a:ext cx="19445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+mj-lt"/>
              </a:rPr>
              <a:t>Intermediário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4735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ítulo 1"/>
          <p:cNvSpPr txBox="1">
            <a:spLocks/>
          </p:cNvSpPr>
          <p:nvPr/>
        </p:nvSpPr>
        <p:spPr bwMode="auto">
          <a:xfrm>
            <a:off x="0" y="199235"/>
            <a:ext cx="9143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4000" dirty="0">
                <a:solidFill>
                  <a:srgbClr val="000000"/>
                </a:solidFill>
              </a:rPr>
              <a:t> GOVERNANÇA E GESTÃO DAS AQUISIÇÕES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dirty="0" smtClean="0"/>
              <a:t>Capacidade </a:t>
            </a:r>
            <a:r>
              <a:rPr lang="pt-BR" altLang="pt-BR" sz="4000" dirty="0"/>
              <a:t>em ESTRATÉGIA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300493"/>
              </p:ext>
            </p:extLst>
          </p:nvPr>
        </p:nvGraphicFramePr>
        <p:xfrm>
          <a:off x="1" y="1624403"/>
          <a:ext cx="9143999" cy="454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149371" y="6396053"/>
            <a:ext cx="3767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1400" dirty="0" smtClean="0">
                <a:solidFill>
                  <a:srgbClr val="000000"/>
                </a:solidFill>
              </a:rPr>
              <a:t>Fonte: Acórdão TCU 2.622/2015 </a:t>
            </a:r>
            <a:r>
              <a:rPr lang="pt-BR" altLang="pt-BR" sz="1400" dirty="0">
                <a:solidFill>
                  <a:srgbClr val="000000"/>
                </a:solidFill>
              </a:rPr>
              <a:t>– Plenário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42448" y="5701554"/>
            <a:ext cx="19445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+mj-lt"/>
              </a:rPr>
              <a:t>Intermediário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62862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ítulo 1"/>
          <p:cNvSpPr txBox="1">
            <a:spLocks/>
          </p:cNvSpPr>
          <p:nvPr/>
        </p:nvSpPr>
        <p:spPr bwMode="auto">
          <a:xfrm>
            <a:off x="238125" y="353122"/>
            <a:ext cx="890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3000" dirty="0">
                <a:solidFill>
                  <a:srgbClr val="000000"/>
                </a:solidFill>
              </a:rPr>
              <a:t> GOVERNANÇA E GESTÃO DAS AQUISIÇÕES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000" dirty="0" smtClean="0"/>
              <a:t>Capacidade </a:t>
            </a:r>
            <a:r>
              <a:rPr lang="pt-BR" altLang="pt-BR" sz="3000" dirty="0"/>
              <a:t>em CONTROLE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169178"/>
              </p:ext>
            </p:extLst>
          </p:nvPr>
        </p:nvGraphicFramePr>
        <p:xfrm>
          <a:off x="0" y="1554480"/>
          <a:ext cx="9143999" cy="464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149371" y="6396053"/>
            <a:ext cx="3767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1400" dirty="0" smtClean="0">
                <a:solidFill>
                  <a:srgbClr val="000000"/>
                </a:solidFill>
              </a:rPr>
              <a:t>Fonte: Acórdão TCU 2.622/2015 </a:t>
            </a:r>
            <a:r>
              <a:rPr lang="pt-BR" altLang="pt-BR" sz="1400" dirty="0">
                <a:solidFill>
                  <a:srgbClr val="000000"/>
                </a:solidFill>
              </a:rPr>
              <a:t>– Plenário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69342" y="5661213"/>
            <a:ext cx="19445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+mj-lt"/>
              </a:rPr>
              <a:t>Intermediário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4212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ítulo 1"/>
          <p:cNvSpPr txBox="1">
            <a:spLocks/>
          </p:cNvSpPr>
          <p:nvPr/>
        </p:nvSpPr>
        <p:spPr bwMode="auto">
          <a:xfrm>
            <a:off x="122354" y="292162"/>
            <a:ext cx="890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3000" dirty="0">
                <a:solidFill>
                  <a:srgbClr val="000000"/>
                </a:solidFill>
              </a:rPr>
              <a:t> GOVERNANÇA E GESTÃO DAS AQUISIÇÕES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000" u="sng" dirty="0" smtClean="0"/>
              <a:t>IGOV </a:t>
            </a:r>
            <a:r>
              <a:rPr lang="pt-BR" altLang="pt-BR" sz="3000" u="sng" dirty="0"/>
              <a:t>Aquisições FEDERAL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421875"/>
              </p:ext>
            </p:extLst>
          </p:nvPr>
        </p:nvGraphicFramePr>
        <p:xfrm>
          <a:off x="0" y="1463041"/>
          <a:ext cx="9144000" cy="477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149371" y="6396053"/>
            <a:ext cx="3767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1400" dirty="0" smtClean="0">
                <a:solidFill>
                  <a:srgbClr val="000000"/>
                </a:solidFill>
              </a:rPr>
              <a:t>Fonte: Acórdão TCU 2.622/2015 </a:t>
            </a:r>
            <a:r>
              <a:rPr lang="pt-BR" altLang="pt-BR" sz="1400" dirty="0">
                <a:solidFill>
                  <a:srgbClr val="000000"/>
                </a:solidFill>
              </a:rPr>
              <a:t>– Plenário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69342" y="5701554"/>
            <a:ext cx="19445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+mj-lt"/>
              </a:rPr>
              <a:t>Intermediário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74443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ítulo 1"/>
          <p:cNvSpPr txBox="1">
            <a:spLocks/>
          </p:cNvSpPr>
          <p:nvPr/>
        </p:nvSpPr>
        <p:spPr bwMode="auto">
          <a:xfrm>
            <a:off x="1" y="109297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17938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3600" dirty="0">
                <a:solidFill>
                  <a:srgbClr val="000000"/>
                </a:solidFill>
              </a:rPr>
              <a:t> GOVERNANÇA E GESTÃO DAS AQUISIÇÕES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dirty="0">
                <a:solidFill>
                  <a:srgbClr val="000000"/>
                </a:solidFill>
              </a:rPr>
              <a:t>Acórdão 2.113/2015 – Plenário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u="sng" dirty="0">
                <a:solidFill>
                  <a:srgbClr val="FF0000"/>
                </a:solidFill>
              </a:rPr>
              <a:t>IGOV Aquisições Estados e Municípios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74" y="1761565"/>
            <a:ext cx="5175943" cy="39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28" y="5723619"/>
            <a:ext cx="6194470" cy="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776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714500"/>
            <a:ext cx="1641423" cy="51435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641423" cy="379961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1641422" y="3799610"/>
            <a:ext cx="7502578" cy="304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881265" y="991856"/>
            <a:ext cx="7262735" cy="26879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pt-BR" sz="405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495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4950" dirty="0" smtClean="0">
                <a:ea typeface="Calibri" panose="020F0502020204030204" pitchFamily="34" charset="0"/>
              </a:rPr>
              <a:t>Projeto TCU / OCDE</a:t>
            </a:r>
            <a:endParaRPr lang="pt-BR" sz="4950" dirty="0"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3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3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532267" y="377210"/>
            <a:ext cx="8052179" cy="6306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4000" dirty="0"/>
              <a:t>PROJETO TCU </a:t>
            </a:r>
            <a:r>
              <a:rPr lang="pt-BR" sz="4000" dirty="0" smtClean="0"/>
              <a:t>OCDE</a:t>
            </a:r>
            <a:endParaRPr lang="pt-BR" sz="4000" dirty="0">
              <a:solidFill>
                <a:srgbClr val="FFFF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67641" y="3885047"/>
            <a:ext cx="8679892" cy="2210953"/>
            <a:chOff x="274321" y="3885039"/>
            <a:chExt cx="8436047" cy="2185421"/>
          </a:xfrm>
        </p:grpSpPr>
        <p:pic>
          <p:nvPicPr>
            <p:cNvPr id="10" name="Picture 2" descr="D:\Users\paulors\Documents\Governança\africa do su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664" y="4181274"/>
              <a:ext cx="1270135" cy="788389"/>
            </a:xfrm>
            <a:prstGeom prst="rect">
              <a:avLst/>
            </a:prstGeom>
            <a:noFill/>
          </p:spPr>
        </p:pic>
        <p:pic>
          <p:nvPicPr>
            <p:cNvPr id="11" name="Picture 4" descr="C:\Users\Paulo\Pictures\Bandeira União Europei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4475" y="5213509"/>
              <a:ext cx="1259096" cy="856951"/>
            </a:xfrm>
            <a:prstGeom prst="rect">
              <a:avLst/>
            </a:prstGeom>
            <a:noFill/>
          </p:spPr>
        </p:pic>
        <p:pic>
          <p:nvPicPr>
            <p:cNvPr id="12" name="Picture 5" descr="C:\Users\Paulo\Pictures\Bandeira Franç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23144" y="4179410"/>
              <a:ext cx="1251039" cy="769420"/>
            </a:xfrm>
            <a:prstGeom prst="rect">
              <a:avLst/>
            </a:prstGeom>
            <a:noFill/>
          </p:spPr>
        </p:pic>
        <p:pic>
          <p:nvPicPr>
            <p:cNvPr id="13" name="Picture 2" descr="D:\Users\paulors\Documents\Governança\p_Canad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0940" y="4179538"/>
              <a:ext cx="1216896" cy="804380"/>
            </a:xfrm>
            <a:prstGeom prst="rect">
              <a:avLst/>
            </a:prstGeom>
            <a:noFill/>
          </p:spPr>
        </p:pic>
        <p:pic>
          <p:nvPicPr>
            <p:cNvPr id="14" name="Picture 3" descr="D:\Users\paulors\Documents\Governança\Portuga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7858" y="5215075"/>
              <a:ext cx="1206761" cy="854820"/>
            </a:xfrm>
            <a:prstGeom prst="rect">
              <a:avLst/>
            </a:prstGeom>
            <a:noFill/>
          </p:spPr>
        </p:pic>
        <p:pic>
          <p:nvPicPr>
            <p:cNvPr id="15" name="Picture 4" descr="D:\Users\paulors\Documents\Governança\chil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01128" y="4183668"/>
              <a:ext cx="1259091" cy="784148"/>
            </a:xfrm>
            <a:prstGeom prst="rect">
              <a:avLst/>
            </a:prstGeom>
            <a:noFill/>
          </p:spPr>
        </p:pic>
        <p:pic>
          <p:nvPicPr>
            <p:cNvPr id="16" name="Picture 5" descr="D:\Users\paulors\Documents\Governança\coreia do sul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74346" y="4183491"/>
              <a:ext cx="1255822" cy="795349"/>
            </a:xfrm>
            <a:prstGeom prst="rect">
              <a:avLst/>
            </a:prstGeom>
            <a:noFill/>
          </p:spPr>
        </p:pic>
        <p:pic>
          <p:nvPicPr>
            <p:cNvPr id="17" name="Picture 2" descr="\\_sarq_prod\Unidades\semag\Projeto Governança TCU-OCDE\Apresentações\polonia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85190" y="5215901"/>
              <a:ext cx="1265973" cy="829151"/>
            </a:xfrm>
            <a:prstGeom prst="rect">
              <a:avLst/>
            </a:prstGeom>
            <a:noFill/>
          </p:spPr>
        </p:pic>
        <p:sp>
          <p:nvSpPr>
            <p:cNvPr id="18" name="CaixaDeTexto 17"/>
            <p:cNvSpPr txBox="1"/>
            <p:nvPr/>
          </p:nvSpPr>
          <p:spPr>
            <a:xfrm>
              <a:off x="7057197" y="4937082"/>
              <a:ext cx="1653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União Europeia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755198" y="3885039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Canadá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119408" y="3894696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Chile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859931" y="4937082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Portugal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74321" y="3885090"/>
              <a:ext cx="1454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África do Sul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384351" y="3894210"/>
              <a:ext cx="1468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Coreia do Sul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7239871" y="3885095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França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513074" y="4937082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Polônia</a:t>
              </a:r>
            </a:p>
          </p:txBody>
        </p:sp>
        <p:pic>
          <p:nvPicPr>
            <p:cNvPr id="26" name="Picture 2" descr="\\_sarq_prod\Unidades\semag\Projeto Governança TCU-OCDE\Apresentações\Gogesg\eua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44295" y="4178933"/>
              <a:ext cx="1245978" cy="782353"/>
            </a:xfrm>
            <a:prstGeom prst="rect">
              <a:avLst/>
            </a:prstGeom>
            <a:noFill/>
          </p:spPr>
        </p:pic>
        <p:sp>
          <p:nvSpPr>
            <p:cNvPr id="27" name="CaixaDeTexto 26"/>
            <p:cNvSpPr txBox="1"/>
            <p:nvPr/>
          </p:nvSpPr>
          <p:spPr>
            <a:xfrm>
              <a:off x="5853013" y="3894321"/>
              <a:ext cx="1146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EUA</a:t>
              </a:r>
            </a:p>
          </p:txBody>
        </p:sp>
        <p:pic>
          <p:nvPicPr>
            <p:cNvPr id="28" name="Picture 2" descr="\\_sarq_prod\Unidades\semag\Projeto Governança TCU-OCDE\Apresentações\indi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11955" y="5235687"/>
              <a:ext cx="1270105" cy="774717"/>
            </a:xfrm>
            <a:prstGeom prst="rect">
              <a:avLst/>
            </a:prstGeom>
            <a:noFill/>
          </p:spPr>
        </p:pic>
        <p:sp>
          <p:nvSpPr>
            <p:cNvPr id="29" name="CaixaDeTexto 28"/>
            <p:cNvSpPr txBox="1"/>
            <p:nvPr/>
          </p:nvSpPr>
          <p:spPr>
            <a:xfrm>
              <a:off x="1731266" y="4955623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Índia</a:t>
              </a:r>
            </a:p>
          </p:txBody>
        </p:sp>
        <p:pic>
          <p:nvPicPr>
            <p:cNvPr id="30" name="Picture 2" descr="\\_sarq_prod\Unidades\semag\Projeto Governança TCU-OCDE\Apresentações\México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92976" y="5230789"/>
              <a:ext cx="1260802" cy="815147"/>
            </a:xfrm>
            <a:prstGeom prst="rect">
              <a:avLst/>
            </a:prstGeom>
            <a:noFill/>
          </p:spPr>
        </p:pic>
        <p:sp>
          <p:nvSpPr>
            <p:cNvPr id="31" name="CaixaDeTexto 30"/>
            <p:cNvSpPr txBox="1"/>
            <p:nvPr/>
          </p:nvSpPr>
          <p:spPr>
            <a:xfrm>
              <a:off x="3114535" y="4937082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México</a:t>
              </a:r>
            </a:p>
          </p:txBody>
        </p:sp>
        <p:pic>
          <p:nvPicPr>
            <p:cNvPr id="32" name="Picture 2" descr="\\_sarq_prod\Unidades\semag\Projeto Governança TCU-OCDE\Apresentações\Holanda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9948" y="5259522"/>
              <a:ext cx="1230584" cy="774338"/>
            </a:xfrm>
            <a:prstGeom prst="rect">
              <a:avLst/>
            </a:prstGeom>
            <a:noFill/>
          </p:spPr>
        </p:pic>
        <p:sp>
          <p:nvSpPr>
            <p:cNvPr id="33" name="CaixaDeTexto 32"/>
            <p:cNvSpPr txBox="1"/>
            <p:nvPr/>
          </p:nvSpPr>
          <p:spPr>
            <a:xfrm>
              <a:off x="391125" y="4956364"/>
              <a:ext cx="1238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n-lt"/>
                </a:rPr>
                <a:t>Holanda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461392" y="1195562"/>
            <a:ext cx="1528573" cy="1355907"/>
            <a:chOff x="2771891" y="1117448"/>
            <a:chExt cx="1343436" cy="1272470"/>
          </a:xfrm>
        </p:grpSpPr>
        <p:pic>
          <p:nvPicPr>
            <p:cNvPr id="35" name="Picture 2" descr="D:\Users\paulors\Documents\Governança\Novo Projeto OCDE\Bandeira Brasil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72858" y="1438599"/>
              <a:ext cx="1333270" cy="951319"/>
            </a:xfrm>
            <a:prstGeom prst="rect">
              <a:avLst/>
            </a:prstGeom>
            <a:noFill/>
          </p:spPr>
        </p:pic>
        <p:sp>
          <p:nvSpPr>
            <p:cNvPr id="36" name="CaixaDeTexto 35"/>
            <p:cNvSpPr txBox="1"/>
            <p:nvPr/>
          </p:nvSpPr>
          <p:spPr>
            <a:xfrm>
              <a:off x="2771891" y="1117448"/>
              <a:ext cx="1343436" cy="37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latin typeface="+mn-lt"/>
                </a:rPr>
                <a:t>Brasil</a:t>
              </a: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254" y="2336418"/>
            <a:ext cx="3074456" cy="14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394710" y="1216360"/>
            <a:ext cx="5228181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pt-BR" sz="2600" dirty="0" smtClean="0">
                <a:latin typeface="+mn-lt"/>
              </a:rPr>
              <a:t>Estudo </a:t>
            </a:r>
            <a:r>
              <a:rPr lang="pt-BR" sz="2600" dirty="0">
                <a:latin typeface="+mn-lt"/>
              </a:rPr>
              <a:t>internacional em parceria </a:t>
            </a:r>
            <a:r>
              <a:rPr lang="pt-BR" sz="2600" dirty="0" smtClean="0">
                <a:latin typeface="+mn-lt"/>
              </a:rPr>
              <a:t>com </a:t>
            </a:r>
            <a:r>
              <a:rPr lang="pt-BR" sz="2600" dirty="0">
                <a:latin typeface="+mn-lt"/>
              </a:rPr>
              <a:t>a OCDE e </a:t>
            </a:r>
            <a:r>
              <a:rPr lang="pt-BR" sz="2600" dirty="0" smtClean="0">
                <a:latin typeface="+mn-lt"/>
              </a:rPr>
              <a:t>as entidades </a:t>
            </a:r>
            <a:r>
              <a:rPr lang="pt-BR" sz="2600" dirty="0">
                <a:latin typeface="+mn-lt"/>
              </a:rPr>
              <a:t>de fiscalização de </a:t>
            </a:r>
            <a:r>
              <a:rPr lang="pt-BR" sz="2600" dirty="0" smtClean="0">
                <a:latin typeface="+mn-lt"/>
              </a:rPr>
              <a:t>11 países e da União Europeia, </a:t>
            </a:r>
            <a:r>
              <a:rPr lang="pt-BR" sz="2600" dirty="0">
                <a:latin typeface="+mn-lt"/>
              </a:rPr>
              <a:t>para fortalecimento </a:t>
            </a:r>
            <a:r>
              <a:rPr lang="pt-BR" sz="2600" dirty="0" smtClean="0">
                <a:latin typeface="+mn-lt"/>
              </a:rPr>
              <a:t>das instituições e da governança </a:t>
            </a:r>
            <a:r>
              <a:rPr lang="pt-BR" sz="2600" dirty="0">
                <a:latin typeface="+mn-lt"/>
              </a:rPr>
              <a:t>p</a:t>
            </a:r>
            <a:r>
              <a:rPr lang="pt-BR" sz="2600" dirty="0" smtClean="0">
                <a:latin typeface="+mn-lt"/>
              </a:rPr>
              <a:t>ública.</a:t>
            </a:r>
            <a:endParaRPr lang="pt-BR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7967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 txBox="1">
            <a:spLocks/>
          </p:cNvSpPr>
          <p:nvPr/>
        </p:nvSpPr>
        <p:spPr bwMode="auto">
          <a:xfrm>
            <a:off x="1" y="144559"/>
            <a:ext cx="9144000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>
                <a:solidFill>
                  <a:srgbClr val="000000"/>
                </a:solidFill>
              </a:rPr>
              <a:t>O Governo Federal investe pouco</a:t>
            </a:r>
            <a:endParaRPr lang="pt-BR" altLang="pt-BR" sz="4400" i="1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6352" y="6419174"/>
            <a:ext cx="1895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  <a:cs typeface="+mn-cs"/>
              </a:rPr>
              <a:t>Fonte: OFSS+OI 2014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148067"/>
              </p:ext>
            </p:extLst>
          </p:nvPr>
        </p:nvGraphicFramePr>
        <p:xfrm>
          <a:off x="-157988" y="917275"/>
          <a:ext cx="9187688" cy="481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899647" y="4960562"/>
            <a:ext cx="5130053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prstClr val="white"/>
                </a:solidFill>
                <a:latin typeface="Calibri"/>
                <a:cs typeface="+mn-cs"/>
              </a:rPr>
              <a:t>Investimentos do Governo Federal 2014 = R$ 151 bi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  <a:latin typeface="Calibri"/>
                <a:cs typeface="+mn-cs"/>
              </a:rPr>
              <a:t>Grupo Petrobrás = R$ 81 bilhões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  <a:latin typeface="Calibri"/>
                <a:cs typeface="+mn-cs"/>
              </a:rPr>
              <a:t>Outras Estatais = R$ 14 bilhões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  <a:latin typeface="Calibri"/>
                <a:cs typeface="+mn-cs"/>
              </a:rPr>
              <a:t>Demais = R$ 56 bilhões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857250"/>
            <a:ext cx="672704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8892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auto">
          <a:xfrm>
            <a:off x="1" y="215153"/>
            <a:ext cx="9144000" cy="79271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Etapas do Projeto</a:t>
            </a:r>
            <a:endParaRPr lang="pt-BR" sz="4800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016118511"/>
              </p:ext>
            </p:extLst>
          </p:nvPr>
        </p:nvGraphicFramePr>
        <p:xfrm>
          <a:off x="147918" y="1210236"/>
          <a:ext cx="8928847" cy="4415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161365" y="4159325"/>
            <a:ext cx="8700247" cy="153296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364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981637" y="3054775"/>
            <a:ext cx="3454548" cy="1498963"/>
          </a:xfrm>
          <a:custGeom>
            <a:avLst/>
            <a:gdLst>
              <a:gd name="connsiteX0" fmla="*/ 0 w 2550621"/>
              <a:gd name="connsiteY0" fmla="*/ 186186 h 1117092"/>
              <a:gd name="connsiteX1" fmla="*/ 186186 w 2550621"/>
              <a:gd name="connsiteY1" fmla="*/ 0 h 1117092"/>
              <a:gd name="connsiteX2" fmla="*/ 2364435 w 2550621"/>
              <a:gd name="connsiteY2" fmla="*/ 0 h 1117092"/>
              <a:gd name="connsiteX3" fmla="*/ 2550621 w 2550621"/>
              <a:gd name="connsiteY3" fmla="*/ 186186 h 1117092"/>
              <a:gd name="connsiteX4" fmla="*/ 2550621 w 2550621"/>
              <a:gd name="connsiteY4" fmla="*/ 930906 h 1117092"/>
              <a:gd name="connsiteX5" fmla="*/ 2364435 w 2550621"/>
              <a:gd name="connsiteY5" fmla="*/ 1117092 h 1117092"/>
              <a:gd name="connsiteX6" fmla="*/ 186186 w 2550621"/>
              <a:gd name="connsiteY6" fmla="*/ 1117092 h 1117092"/>
              <a:gd name="connsiteX7" fmla="*/ 0 w 2550621"/>
              <a:gd name="connsiteY7" fmla="*/ 930906 h 1117092"/>
              <a:gd name="connsiteX8" fmla="*/ 0 w 2550621"/>
              <a:gd name="connsiteY8" fmla="*/ 186186 h 11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21" h="1117092">
                <a:moveTo>
                  <a:pt x="0" y="186186"/>
                </a:moveTo>
                <a:cubicBezTo>
                  <a:pt x="0" y="83358"/>
                  <a:pt x="83358" y="0"/>
                  <a:pt x="186186" y="0"/>
                </a:cubicBezTo>
                <a:lnTo>
                  <a:pt x="2364435" y="0"/>
                </a:lnTo>
                <a:cubicBezTo>
                  <a:pt x="2467263" y="0"/>
                  <a:pt x="2550621" y="83358"/>
                  <a:pt x="2550621" y="186186"/>
                </a:cubicBezTo>
                <a:lnTo>
                  <a:pt x="2550621" y="930906"/>
                </a:lnTo>
                <a:cubicBezTo>
                  <a:pt x="2550621" y="1033734"/>
                  <a:pt x="2467263" y="1117092"/>
                  <a:pt x="2364435" y="1117092"/>
                </a:cubicBezTo>
                <a:lnTo>
                  <a:pt x="186186" y="1117092"/>
                </a:lnTo>
                <a:cubicBezTo>
                  <a:pt x="83358" y="1117092"/>
                  <a:pt x="0" y="1033734"/>
                  <a:pt x="0" y="930906"/>
                </a:cubicBezTo>
                <a:lnTo>
                  <a:pt x="0" y="186186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72" tIns="100252" rIns="145972" bIns="1002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i="0" u="none" strike="noStrike" kern="1200" baseline="0" dirty="0" smtClean="0">
                <a:latin typeface="Arial" charset="0"/>
              </a:rPr>
              <a:t>Centro de Governo</a:t>
            </a:r>
            <a:endParaRPr lang="pt-BR" sz="3200" kern="1200" dirty="0"/>
          </a:p>
        </p:txBody>
      </p:sp>
      <p:sp>
        <p:nvSpPr>
          <p:cNvPr id="7" name="Forma livre 6"/>
          <p:cNvSpPr/>
          <p:nvPr/>
        </p:nvSpPr>
        <p:spPr>
          <a:xfrm>
            <a:off x="4654027" y="3054775"/>
            <a:ext cx="3454548" cy="1498963"/>
          </a:xfrm>
          <a:custGeom>
            <a:avLst/>
            <a:gdLst>
              <a:gd name="connsiteX0" fmla="*/ 0 w 2550621"/>
              <a:gd name="connsiteY0" fmla="*/ 186186 h 1117092"/>
              <a:gd name="connsiteX1" fmla="*/ 186186 w 2550621"/>
              <a:gd name="connsiteY1" fmla="*/ 0 h 1117092"/>
              <a:gd name="connsiteX2" fmla="*/ 2364435 w 2550621"/>
              <a:gd name="connsiteY2" fmla="*/ 0 h 1117092"/>
              <a:gd name="connsiteX3" fmla="*/ 2550621 w 2550621"/>
              <a:gd name="connsiteY3" fmla="*/ 186186 h 1117092"/>
              <a:gd name="connsiteX4" fmla="*/ 2550621 w 2550621"/>
              <a:gd name="connsiteY4" fmla="*/ 930906 h 1117092"/>
              <a:gd name="connsiteX5" fmla="*/ 2364435 w 2550621"/>
              <a:gd name="connsiteY5" fmla="*/ 1117092 h 1117092"/>
              <a:gd name="connsiteX6" fmla="*/ 186186 w 2550621"/>
              <a:gd name="connsiteY6" fmla="*/ 1117092 h 1117092"/>
              <a:gd name="connsiteX7" fmla="*/ 0 w 2550621"/>
              <a:gd name="connsiteY7" fmla="*/ 930906 h 1117092"/>
              <a:gd name="connsiteX8" fmla="*/ 0 w 2550621"/>
              <a:gd name="connsiteY8" fmla="*/ 186186 h 11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21" h="1117092">
                <a:moveTo>
                  <a:pt x="0" y="186186"/>
                </a:moveTo>
                <a:cubicBezTo>
                  <a:pt x="0" y="83358"/>
                  <a:pt x="83358" y="0"/>
                  <a:pt x="186186" y="0"/>
                </a:cubicBezTo>
                <a:lnTo>
                  <a:pt x="2364435" y="0"/>
                </a:lnTo>
                <a:cubicBezTo>
                  <a:pt x="2467263" y="0"/>
                  <a:pt x="2550621" y="83358"/>
                  <a:pt x="2550621" y="186186"/>
                </a:cubicBezTo>
                <a:lnTo>
                  <a:pt x="2550621" y="930906"/>
                </a:lnTo>
                <a:cubicBezTo>
                  <a:pt x="2550621" y="1033734"/>
                  <a:pt x="2467263" y="1117092"/>
                  <a:pt x="2364435" y="1117092"/>
                </a:cubicBezTo>
                <a:lnTo>
                  <a:pt x="186186" y="1117092"/>
                </a:lnTo>
                <a:cubicBezTo>
                  <a:pt x="83358" y="1117092"/>
                  <a:pt x="0" y="1033734"/>
                  <a:pt x="0" y="930906"/>
                </a:cubicBezTo>
                <a:lnTo>
                  <a:pt x="0" y="1861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72" tIns="100252" rIns="145972" bIns="1002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pt-BR" sz="3200" dirty="0">
                <a:latin typeface="Arial" charset="0"/>
              </a:rPr>
              <a:t>Orçamento</a:t>
            </a:r>
            <a:endParaRPr lang="pt-BR" sz="3200" dirty="0"/>
          </a:p>
        </p:txBody>
      </p:sp>
      <p:sp>
        <p:nvSpPr>
          <p:cNvPr id="8" name="Forma livre 7"/>
          <p:cNvSpPr/>
          <p:nvPr/>
        </p:nvSpPr>
        <p:spPr>
          <a:xfrm>
            <a:off x="978549" y="4713578"/>
            <a:ext cx="3454548" cy="1498963"/>
          </a:xfrm>
          <a:custGeom>
            <a:avLst/>
            <a:gdLst>
              <a:gd name="connsiteX0" fmla="*/ 0 w 2550621"/>
              <a:gd name="connsiteY0" fmla="*/ 186186 h 1117092"/>
              <a:gd name="connsiteX1" fmla="*/ 186186 w 2550621"/>
              <a:gd name="connsiteY1" fmla="*/ 0 h 1117092"/>
              <a:gd name="connsiteX2" fmla="*/ 2364435 w 2550621"/>
              <a:gd name="connsiteY2" fmla="*/ 0 h 1117092"/>
              <a:gd name="connsiteX3" fmla="*/ 2550621 w 2550621"/>
              <a:gd name="connsiteY3" fmla="*/ 186186 h 1117092"/>
              <a:gd name="connsiteX4" fmla="*/ 2550621 w 2550621"/>
              <a:gd name="connsiteY4" fmla="*/ 930906 h 1117092"/>
              <a:gd name="connsiteX5" fmla="*/ 2364435 w 2550621"/>
              <a:gd name="connsiteY5" fmla="*/ 1117092 h 1117092"/>
              <a:gd name="connsiteX6" fmla="*/ 186186 w 2550621"/>
              <a:gd name="connsiteY6" fmla="*/ 1117092 h 1117092"/>
              <a:gd name="connsiteX7" fmla="*/ 0 w 2550621"/>
              <a:gd name="connsiteY7" fmla="*/ 930906 h 1117092"/>
              <a:gd name="connsiteX8" fmla="*/ 0 w 2550621"/>
              <a:gd name="connsiteY8" fmla="*/ 186186 h 11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21" h="1117092">
                <a:moveTo>
                  <a:pt x="0" y="186186"/>
                </a:moveTo>
                <a:cubicBezTo>
                  <a:pt x="0" y="83358"/>
                  <a:pt x="83358" y="0"/>
                  <a:pt x="186186" y="0"/>
                </a:cubicBezTo>
                <a:lnTo>
                  <a:pt x="2364435" y="0"/>
                </a:lnTo>
                <a:cubicBezTo>
                  <a:pt x="2467263" y="0"/>
                  <a:pt x="2550621" y="83358"/>
                  <a:pt x="2550621" y="186186"/>
                </a:cubicBezTo>
                <a:lnTo>
                  <a:pt x="2550621" y="930906"/>
                </a:lnTo>
                <a:cubicBezTo>
                  <a:pt x="2550621" y="1033734"/>
                  <a:pt x="2467263" y="1117092"/>
                  <a:pt x="2364435" y="1117092"/>
                </a:cubicBezTo>
                <a:lnTo>
                  <a:pt x="186186" y="1117092"/>
                </a:lnTo>
                <a:cubicBezTo>
                  <a:pt x="83358" y="1117092"/>
                  <a:pt x="0" y="1033734"/>
                  <a:pt x="0" y="930906"/>
                </a:cubicBezTo>
                <a:lnTo>
                  <a:pt x="0" y="186186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72" tIns="100252" rIns="145972" bIns="1002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pt-BR" sz="3200" dirty="0">
                <a:latin typeface="Arial" charset="0"/>
              </a:rPr>
              <a:t>Regulação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4654026" y="4713578"/>
            <a:ext cx="3454548" cy="1498963"/>
          </a:xfrm>
          <a:custGeom>
            <a:avLst/>
            <a:gdLst>
              <a:gd name="connsiteX0" fmla="*/ 0 w 2550621"/>
              <a:gd name="connsiteY0" fmla="*/ 186186 h 1117092"/>
              <a:gd name="connsiteX1" fmla="*/ 186186 w 2550621"/>
              <a:gd name="connsiteY1" fmla="*/ 0 h 1117092"/>
              <a:gd name="connsiteX2" fmla="*/ 2364435 w 2550621"/>
              <a:gd name="connsiteY2" fmla="*/ 0 h 1117092"/>
              <a:gd name="connsiteX3" fmla="*/ 2550621 w 2550621"/>
              <a:gd name="connsiteY3" fmla="*/ 186186 h 1117092"/>
              <a:gd name="connsiteX4" fmla="*/ 2550621 w 2550621"/>
              <a:gd name="connsiteY4" fmla="*/ 930906 h 1117092"/>
              <a:gd name="connsiteX5" fmla="*/ 2364435 w 2550621"/>
              <a:gd name="connsiteY5" fmla="*/ 1117092 h 1117092"/>
              <a:gd name="connsiteX6" fmla="*/ 186186 w 2550621"/>
              <a:gd name="connsiteY6" fmla="*/ 1117092 h 1117092"/>
              <a:gd name="connsiteX7" fmla="*/ 0 w 2550621"/>
              <a:gd name="connsiteY7" fmla="*/ 930906 h 1117092"/>
              <a:gd name="connsiteX8" fmla="*/ 0 w 2550621"/>
              <a:gd name="connsiteY8" fmla="*/ 186186 h 11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21" h="1117092">
                <a:moveTo>
                  <a:pt x="0" y="186186"/>
                </a:moveTo>
                <a:cubicBezTo>
                  <a:pt x="0" y="83358"/>
                  <a:pt x="83358" y="0"/>
                  <a:pt x="186186" y="0"/>
                </a:cubicBezTo>
                <a:lnTo>
                  <a:pt x="2364435" y="0"/>
                </a:lnTo>
                <a:cubicBezTo>
                  <a:pt x="2467263" y="0"/>
                  <a:pt x="2550621" y="83358"/>
                  <a:pt x="2550621" y="186186"/>
                </a:cubicBezTo>
                <a:lnTo>
                  <a:pt x="2550621" y="930906"/>
                </a:lnTo>
                <a:cubicBezTo>
                  <a:pt x="2550621" y="1033734"/>
                  <a:pt x="2467263" y="1117092"/>
                  <a:pt x="2364435" y="1117092"/>
                </a:cubicBezTo>
                <a:lnTo>
                  <a:pt x="186186" y="1117092"/>
                </a:lnTo>
                <a:cubicBezTo>
                  <a:pt x="83358" y="1117092"/>
                  <a:pt x="0" y="1033734"/>
                  <a:pt x="0" y="930906"/>
                </a:cubicBezTo>
                <a:lnTo>
                  <a:pt x="0" y="186186"/>
                </a:lnTo>
                <a:close/>
              </a:path>
            </a:pathLst>
          </a:custGeom>
          <a:solidFill>
            <a:srgbClr val="008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972" tIns="100252" rIns="145972" bIns="1002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i="0" u="none" strike="noStrike" kern="1200" baseline="0" dirty="0" smtClean="0">
                <a:latin typeface="Arial" charset="0"/>
              </a:rPr>
              <a:t>Controle Interno</a:t>
            </a:r>
            <a:endParaRPr lang="pt-BR" sz="3200" kern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1200150"/>
            <a:ext cx="9144000" cy="172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3200" dirty="0" smtClean="0"/>
              <a:t>Fortalecimento da Governança Pública por meio do aprimoramento da atuação do Estado em quatro áreas-chave:</a:t>
            </a:r>
            <a:endParaRPr lang="pt-BR" sz="3200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0" y="188259"/>
            <a:ext cx="9143999" cy="81960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4800" dirty="0" smtClean="0"/>
              <a:t>Estudo TCU-OCDE: </a:t>
            </a:r>
            <a:r>
              <a:rPr lang="pt-BR" sz="4800" dirty="0" smtClean="0">
                <a:solidFill>
                  <a:srgbClr val="FFFF00"/>
                </a:solidFill>
              </a:rPr>
              <a:t>Áreas-Chave</a:t>
            </a:r>
            <a:endParaRPr lang="pt-B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02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714500"/>
            <a:ext cx="1641423" cy="51435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641423" cy="379961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1143000" y="3830041"/>
            <a:ext cx="800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761343" y="802083"/>
            <a:ext cx="7262735" cy="26879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pt-BR" sz="405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495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4950" dirty="0" smtClean="0">
                <a:ea typeface="Calibri" panose="020F0502020204030204" pitchFamily="34" charset="0"/>
              </a:rPr>
              <a:t>Centro de Governo</a:t>
            </a:r>
            <a:endParaRPr lang="pt-BR" sz="4950" dirty="0"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pt-BR" sz="33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45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42962"/>
            <a:ext cx="9144000" cy="80332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pt-BR" sz="4800" dirty="0"/>
              <a:t>Conceito de Centro de Governo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701920" y="1136106"/>
            <a:ext cx="2920511" cy="11942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15" dirty="0"/>
              <a:t>Localização dentro da </a:t>
            </a:r>
            <a:r>
              <a:rPr lang="pt-BR" sz="2400" dirty="0"/>
              <a:t>estrutura</a:t>
            </a:r>
            <a:r>
              <a:rPr lang="pt-BR" sz="2215" dirty="0"/>
              <a:t> do Poder Executivo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724590" y="2517963"/>
            <a:ext cx="2857500" cy="1389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215" dirty="0"/>
              <a:t>Funções </a:t>
            </a:r>
            <a:r>
              <a:rPr lang="pt-BR" sz="2400" dirty="0"/>
              <a:t>desempenhadas</a:t>
            </a:r>
            <a:endParaRPr lang="pt-BR" sz="2215" dirty="0"/>
          </a:p>
        </p:txBody>
      </p:sp>
      <p:sp>
        <p:nvSpPr>
          <p:cNvPr id="6" name="Chave direita 5"/>
          <p:cNvSpPr/>
          <p:nvPr/>
        </p:nvSpPr>
        <p:spPr>
          <a:xfrm>
            <a:off x="3622431" y="2415386"/>
            <a:ext cx="533400" cy="1592873"/>
          </a:xfrm>
          <a:prstGeom prst="rightBrace">
            <a:avLst/>
          </a:prstGeom>
          <a:ln w="38100"/>
          <a:effectLst>
            <a:outerShdw blurRad="50800" dist="50800" dir="5400000" sx="11000" sy="1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5" name="CaixaDeTexto 6"/>
          <p:cNvSpPr txBox="1">
            <a:spLocks noChangeArrowheads="1"/>
          </p:cNvSpPr>
          <p:nvPr/>
        </p:nvSpPr>
        <p:spPr bwMode="auto">
          <a:xfrm>
            <a:off x="4155831" y="2137827"/>
            <a:ext cx="48268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Arial" panose="020B0604020202020204" pitchFamily="34" charset="0"/>
              </a:rPr>
              <a:t>Planejamento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Arial" panose="020B0604020202020204" pitchFamily="34" charset="0"/>
              </a:rPr>
              <a:t>Orçamento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Arial" panose="020B0604020202020204" pitchFamily="34" charset="0"/>
              </a:rPr>
              <a:t>Coordenação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Arial" panose="020B0604020202020204" pitchFamily="34" charset="0"/>
              </a:rPr>
              <a:t>Monitoramento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Arial" panose="020B0604020202020204" pitchFamily="34" charset="0"/>
              </a:rPr>
              <a:t>Comunicação das decisões e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Arial" panose="020B0604020202020204" pitchFamily="34" charset="0"/>
              </a:rPr>
              <a:t>resultados</a:t>
            </a:r>
          </a:p>
        </p:txBody>
      </p:sp>
      <p:sp>
        <p:nvSpPr>
          <p:cNvPr id="12296" name="CaixaDeTexto 12"/>
          <p:cNvSpPr txBox="1">
            <a:spLocks noChangeArrowheads="1"/>
          </p:cNvSpPr>
          <p:nvPr/>
        </p:nvSpPr>
        <p:spPr bwMode="auto">
          <a:xfrm>
            <a:off x="0" y="403731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+mn-lt"/>
              </a:rPr>
              <a:t>Centro de Governo </a:t>
            </a:r>
            <a:r>
              <a:rPr lang="pt-BR" altLang="pt-BR" sz="2400" b="0" dirty="0">
                <a:latin typeface="+mn-lt"/>
              </a:rPr>
              <a:t>é representado pelas </a:t>
            </a:r>
            <a:r>
              <a:rPr lang="pt-BR" altLang="pt-BR" sz="2400" dirty="0">
                <a:latin typeface="+mn-lt"/>
              </a:rPr>
              <a:t>instituições centrais que servem ao Executivo</a:t>
            </a:r>
            <a:r>
              <a:rPr lang="pt-BR" altLang="pt-BR" sz="2400" b="0" dirty="0">
                <a:latin typeface="+mn-lt"/>
              </a:rPr>
              <a:t>, representando o núcleo estratégico da administração pública federal para o </a:t>
            </a:r>
            <a:r>
              <a:rPr lang="pt-BR" altLang="pt-BR" sz="2400" dirty="0">
                <a:latin typeface="+mn-lt"/>
              </a:rPr>
              <a:t>planejamento estratégico, a coordenação política e técnica das ações de governo, o monitoramento do desempenho e a comunicação</a:t>
            </a:r>
            <a:r>
              <a:rPr lang="pt-BR" altLang="pt-BR" sz="2400" b="0" dirty="0">
                <a:latin typeface="+mn-lt"/>
              </a:rPr>
              <a:t> de decisões e realizações do governo.  </a:t>
            </a:r>
          </a:p>
        </p:txBody>
      </p:sp>
    </p:spTree>
    <p:extLst>
      <p:ext uri="{BB962C8B-B14F-4D97-AF65-F5344CB8AC3E}">
        <p14:creationId xmlns:p14="http://schemas.microsoft.com/office/powerpoint/2010/main" val="389776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auto">
          <a:xfrm>
            <a:off x="0" y="254258"/>
            <a:ext cx="9144000" cy="8080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</a:rPr>
              <a:t>Centro de Governo no Brasil</a:t>
            </a:r>
          </a:p>
        </p:txBody>
      </p:sp>
      <p:pic>
        <p:nvPicPr>
          <p:cNvPr id="77831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193731"/>
            <a:ext cx="8473440" cy="508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868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ChangeArrowheads="1"/>
          </p:cNvSpPr>
          <p:nvPr/>
        </p:nvSpPr>
        <p:spPr bwMode="auto">
          <a:xfrm>
            <a:off x="0" y="300730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62">
              <a:latin typeface="Arial" panose="020B0604020202020204" pitchFamily="34" charset="0"/>
            </a:endParaRPr>
          </a:p>
        </p:txBody>
      </p:sp>
      <p:sp>
        <p:nvSpPr>
          <p:cNvPr id="13315" name="Rectangle 29"/>
          <p:cNvSpPr>
            <a:spLocks noChangeArrowheads="1"/>
          </p:cNvSpPr>
          <p:nvPr/>
        </p:nvSpPr>
        <p:spPr bwMode="auto">
          <a:xfrm>
            <a:off x="0" y="722761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62">
              <a:latin typeface="Arial" panose="020B0604020202020204" pitchFamily="34" charset="0"/>
            </a:endParaRPr>
          </a:p>
        </p:txBody>
      </p:sp>
      <p:sp>
        <p:nvSpPr>
          <p:cNvPr id="13316" name="Rectangle 47"/>
          <p:cNvSpPr>
            <a:spLocks noChangeArrowheads="1"/>
          </p:cNvSpPr>
          <p:nvPr/>
        </p:nvSpPr>
        <p:spPr bwMode="auto">
          <a:xfrm>
            <a:off x="140677" y="441407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62">
              <a:latin typeface="Arial" panose="020B0604020202020204" pitchFamily="34" charset="0"/>
            </a:endParaRPr>
          </a:p>
        </p:txBody>
      </p:sp>
      <p:sp>
        <p:nvSpPr>
          <p:cNvPr id="13317" name="Rectangle 58"/>
          <p:cNvSpPr>
            <a:spLocks noChangeArrowheads="1"/>
          </p:cNvSpPr>
          <p:nvPr/>
        </p:nvSpPr>
        <p:spPr bwMode="auto">
          <a:xfrm>
            <a:off x="140677" y="863438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62">
              <a:latin typeface="Arial" panose="020B0604020202020204" pitchFamily="34" charset="0"/>
            </a:endParaRPr>
          </a:p>
        </p:txBody>
      </p:sp>
      <p:sp>
        <p:nvSpPr>
          <p:cNvPr id="13319" name="Retângulo 1"/>
          <p:cNvSpPr>
            <a:spLocks noChangeArrowheads="1"/>
          </p:cNvSpPr>
          <p:nvPr/>
        </p:nvSpPr>
        <p:spPr bwMode="auto">
          <a:xfrm>
            <a:off x="0" y="216294"/>
            <a:ext cx="9144000" cy="101566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altLang="pt-BR" sz="3200" dirty="0">
                <a:solidFill>
                  <a:schemeClr val="bg1"/>
                </a:solidFill>
                <a:latin typeface="+mn-lt"/>
                <a:cs typeface="+mn-cs"/>
              </a:rPr>
              <a:t>Referencial para Avaliação da Governança </a:t>
            </a:r>
            <a:r>
              <a:rPr lang="pt-BR" altLang="pt-BR" sz="3200" dirty="0" smtClean="0">
                <a:solidFill>
                  <a:schemeClr val="bg1"/>
                </a:solidFill>
                <a:latin typeface="+mn-lt"/>
                <a:cs typeface="+mn-cs"/>
              </a:rPr>
              <a:t>do</a:t>
            </a:r>
          </a:p>
          <a:p>
            <a:pPr algn="ctr"/>
            <a:r>
              <a:rPr lang="pt-BR" altLang="pt-BR" sz="3200" dirty="0" smtClean="0">
                <a:solidFill>
                  <a:schemeClr val="bg1"/>
                </a:solidFill>
                <a:latin typeface="+mn-lt"/>
                <a:cs typeface="+mn-cs"/>
              </a:rPr>
              <a:t>Centro </a:t>
            </a:r>
            <a:r>
              <a:rPr lang="pt-BR" altLang="pt-BR" sz="3200" dirty="0">
                <a:solidFill>
                  <a:schemeClr val="bg1"/>
                </a:solidFill>
                <a:latin typeface="+mn-lt"/>
                <a:cs typeface="+mn-cs"/>
              </a:rPr>
              <a:t>de Governo</a:t>
            </a:r>
          </a:p>
        </p:txBody>
      </p:sp>
      <p:sp>
        <p:nvSpPr>
          <p:cNvPr id="13320" name="Rectangle 49"/>
          <p:cNvSpPr>
            <a:spLocks noChangeArrowheads="1"/>
          </p:cNvSpPr>
          <p:nvPr/>
        </p:nvSpPr>
        <p:spPr bwMode="auto">
          <a:xfrm>
            <a:off x="281354" y="582084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62">
              <a:latin typeface="Arial" panose="020B0604020202020204" pitchFamily="34" charset="0"/>
            </a:endParaRPr>
          </a:p>
        </p:txBody>
      </p:sp>
      <p:sp>
        <p:nvSpPr>
          <p:cNvPr id="13321" name="Rectangle 62"/>
          <p:cNvSpPr>
            <a:spLocks noChangeArrowheads="1"/>
          </p:cNvSpPr>
          <p:nvPr/>
        </p:nvSpPr>
        <p:spPr bwMode="auto">
          <a:xfrm>
            <a:off x="281354" y="1004115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62">
              <a:latin typeface="Arial" panose="020B0604020202020204" pitchFamily="34" charset="0"/>
            </a:endParaRPr>
          </a:p>
        </p:txBody>
      </p:sp>
      <p:pic>
        <p:nvPicPr>
          <p:cNvPr id="13322" name="Imagem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8" y="1180890"/>
            <a:ext cx="9167860" cy="500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289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18580"/>
              </p:ext>
            </p:extLst>
          </p:nvPr>
        </p:nvGraphicFramePr>
        <p:xfrm>
          <a:off x="53789" y="1134640"/>
          <a:ext cx="8972550" cy="4989630"/>
        </p:xfrm>
        <a:graphic>
          <a:graphicData uri="http://schemas.openxmlformats.org/drawingml/2006/table">
            <a:tbl>
              <a:tblPr/>
              <a:tblGrid>
                <a:gridCol w="424451"/>
                <a:gridCol w="633057"/>
                <a:gridCol w="467859"/>
                <a:gridCol w="488359"/>
                <a:gridCol w="531770"/>
                <a:gridCol w="488359"/>
                <a:gridCol w="405158"/>
                <a:gridCol w="560710"/>
                <a:gridCol w="299044"/>
                <a:gridCol w="332808"/>
                <a:gridCol w="401541"/>
                <a:gridCol w="602914"/>
                <a:gridCol w="569150"/>
                <a:gridCol w="531770"/>
                <a:gridCol w="395511"/>
                <a:gridCol w="655970"/>
                <a:gridCol w="358130"/>
                <a:gridCol w="358130"/>
                <a:gridCol w="467859"/>
              </a:tblGrid>
              <a:tr h="10129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Preparar e coordenar os encontros do Gabinete (Cabinet)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Coordenar Políticas Públicos ao longo do governo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Planejamento estratégico para o governo como um todo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Monitorar a implementação das políticas públicas governamentais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 governamental ao público e a outras partes da administração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Preparação do programa governamental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Relacionamento com o Legislativo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Políticas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Coerência e qualidade regulatórias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Desenhar e implementar a reforma da administração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Riscos (antecipação e gerenciamento) e prevenção estratégica dos riscos para o governo como um todo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Coordenação supranacional/assuntos de política supranacional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Relações com os níveis subnacionais de governo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Estratégia de recursos humanos para toda a administração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Garantir coerência (?) no desenvolvimento internacional e ajudas humanitárias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Somatório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Ajuste do somatório ao intervalo de 34 (de -15 a 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Percentagem (somatório ajustado/34)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Answer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509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509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 Republic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509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509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817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243874"/>
            <a:ext cx="9144000" cy="77810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endParaRPr lang="pt-BR" sz="3600" dirty="0" smtClean="0"/>
          </a:p>
          <a:p>
            <a:r>
              <a:rPr lang="pt-BR" sz="3600" dirty="0" smtClean="0"/>
              <a:t>Pesquisa </a:t>
            </a:r>
            <a:r>
              <a:rPr lang="pt-BR" sz="3600" dirty="0"/>
              <a:t>OCDE que subsidiou o Referencial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9908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1"/>
          <p:cNvSpPr>
            <a:spLocks noChangeArrowheads="1"/>
          </p:cNvSpPr>
          <p:nvPr/>
        </p:nvSpPr>
        <p:spPr bwMode="auto">
          <a:xfrm>
            <a:off x="-13446" y="1108109"/>
            <a:ext cx="9157446" cy="516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635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indent="-612000" algn="just">
              <a:spcBef>
                <a:spcPct val="0"/>
              </a:spcBef>
              <a:spcAft>
                <a:spcPts val="738"/>
              </a:spcAft>
              <a:buFont typeface="Wingdings" panose="05000000000000000000" pitchFamily="2" charset="2"/>
              <a:buChar char="Ø"/>
            </a:pPr>
            <a:r>
              <a:rPr lang="pt-BR" altLang="pt-BR" sz="3600" b="0" dirty="0" smtClean="0">
                <a:latin typeface="+mn-lt"/>
              </a:rPr>
              <a:t>Para </a:t>
            </a:r>
            <a:r>
              <a:rPr lang="pt-BR" altLang="pt-BR" sz="3600" b="0" dirty="0">
                <a:latin typeface="+mn-lt"/>
              </a:rPr>
              <a:t>a </a:t>
            </a:r>
            <a:r>
              <a:rPr lang="pt-BR" altLang="pt-BR" sz="3600" dirty="0">
                <a:solidFill>
                  <a:schemeClr val="tx2"/>
                </a:solidFill>
                <a:latin typeface="+mn-lt"/>
              </a:rPr>
              <a:t>Administração Pública</a:t>
            </a:r>
            <a:r>
              <a:rPr lang="pt-BR" altLang="pt-BR" sz="3600" b="0" dirty="0">
                <a:latin typeface="+mn-lt"/>
              </a:rPr>
              <a:t>: ambiente mais seguro e favorável para a coerência e coordenação de políticas públicas em benefício da sociedade.</a:t>
            </a:r>
          </a:p>
          <a:p>
            <a:pPr marL="0" lvl="2" indent="-612000" algn="just">
              <a:spcBef>
                <a:spcPct val="0"/>
              </a:spcBef>
              <a:spcAft>
                <a:spcPts val="738"/>
              </a:spcAft>
              <a:buFont typeface="Wingdings" panose="05000000000000000000" pitchFamily="2" charset="2"/>
              <a:buChar char="Ø"/>
            </a:pPr>
            <a:r>
              <a:rPr lang="pt-BR" altLang="pt-BR" sz="3600" b="0" dirty="0" smtClean="0">
                <a:latin typeface="+mn-lt"/>
              </a:rPr>
              <a:t>Para </a:t>
            </a:r>
            <a:r>
              <a:rPr lang="pt-BR" altLang="pt-BR" sz="3600" b="0" dirty="0">
                <a:latin typeface="+mn-lt"/>
              </a:rPr>
              <a:t>o </a:t>
            </a:r>
            <a:r>
              <a:rPr lang="pt-BR" altLang="pt-BR" sz="3600" dirty="0">
                <a:solidFill>
                  <a:schemeClr val="tx2"/>
                </a:solidFill>
                <a:latin typeface="+mn-lt"/>
              </a:rPr>
              <a:t>TCU</a:t>
            </a:r>
            <a:r>
              <a:rPr lang="pt-BR" altLang="pt-BR" sz="3600" b="0" dirty="0">
                <a:latin typeface="+mn-lt"/>
              </a:rPr>
              <a:t>: definição de uma estratégia sólida para o fortalecimento da governança pública junto ao centro de governo e em benefício das diversas políticas públicas (ex: educação, saúde, segurança </a:t>
            </a:r>
            <a:r>
              <a:rPr lang="pt-BR" altLang="pt-BR" sz="3600" b="0" dirty="0" err="1" smtClean="0">
                <a:latin typeface="+mn-lt"/>
              </a:rPr>
              <a:t>etc</a:t>
            </a:r>
            <a:r>
              <a:rPr lang="pt-BR" altLang="pt-BR" sz="3600" b="0" dirty="0" smtClean="0">
                <a:latin typeface="+mn-lt"/>
              </a:rPr>
              <a:t>).</a:t>
            </a:r>
            <a:endParaRPr lang="pt-BR" altLang="pt-B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0" y="201706"/>
            <a:ext cx="9144000" cy="7658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4800" dirty="0">
                <a:latin typeface="+mj-lt"/>
              </a:rPr>
              <a:t>Resultados Esperados</a:t>
            </a:r>
            <a:endParaRPr lang="pt-BR" sz="48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9819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tricon.org.br/wp-content/uploads/2012/11/01-5-1024x685.jpg"/>
          <p:cNvPicPr>
            <a:picLocks noChangeAspect="1" noChangeArrowheads="1"/>
          </p:cNvPicPr>
          <p:nvPr/>
        </p:nvPicPr>
        <p:blipFill>
          <a:blip r:embed="rId3" cstate="print"/>
          <a:srcRect l="5662" r="3430" b="15385"/>
          <a:stretch>
            <a:fillRect/>
          </a:stretch>
        </p:blipFill>
        <p:spPr bwMode="auto">
          <a:xfrm>
            <a:off x="309282" y="1153734"/>
            <a:ext cx="8633012" cy="504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0" y="230427"/>
            <a:ext cx="9144000" cy="77810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Acerto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da Carta de Campo Grande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417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30427"/>
            <a:ext cx="9144000" cy="77810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Novo Estudo Internacional da OCDE</a:t>
            </a:r>
            <a:endParaRPr lang="pt-BR" sz="4400" dirty="0"/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0" y="1269473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635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altLang="pt-BR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Aprimoramento da coordenação e do desempenho de políticas públicas </a:t>
            </a:r>
            <a:r>
              <a:rPr lang="pt-BR" altLang="pt-BR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pt-BR" altLang="pt-BR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escentralizadas </a:t>
            </a:r>
            <a:r>
              <a:rPr lang="pt-BR" altLang="pt-BR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por meio de </a:t>
            </a:r>
            <a:r>
              <a:rPr lang="pt-BR" altLang="pt-BR" sz="3200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Auditorias Coordenadas</a:t>
            </a:r>
            <a:r>
              <a:rPr lang="pt-BR" altLang="pt-BR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pt-BR" altLang="pt-BR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2400"/>
              </a:spcBef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O objetivo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</a:rPr>
              <a:t>do estudo é fornecer assistência técnica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aos Tribunais de Contas no 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</a:rPr>
              <a:t>desenvolvimento de seus conhecimentos e experiências na condução de melhorias para as políticas e programas descentralizados, por meio de modelos a serem incorporados em avaliações e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auditorias.</a:t>
            </a:r>
            <a:endParaRPr lang="pt-BR" sz="4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25476481"/>
              </p:ext>
            </p:extLst>
          </p:nvPr>
        </p:nvGraphicFramePr>
        <p:xfrm>
          <a:off x="0" y="1559859"/>
          <a:ext cx="9143999" cy="466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60789"/>
            <a:ext cx="9144000" cy="10895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t-BR" sz="3600" dirty="0">
                <a:latin typeface="+mn-lt"/>
                <a:ea typeface="+mj-ea"/>
                <a:cs typeface="+mj-cs"/>
              </a:rPr>
              <a:t>Além de investir pouco, o governo não consegue investir o que tem no mesmo </a:t>
            </a:r>
            <a:r>
              <a:rPr lang="pt-BR" sz="3600" dirty="0" smtClean="0">
                <a:latin typeface="+mn-lt"/>
                <a:ea typeface="+mj-ea"/>
                <a:cs typeface="+mj-cs"/>
              </a:rPr>
              <a:t>ano</a:t>
            </a:r>
            <a:endParaRPr lang="pt-BR" sz="3600" dirty="0">
              <a:latin typeface="+mn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235" y="6449455"/>
            <a:ext cx="122368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Fonte: </a:t>
            </a:r>
            <a:r>
              <a:rPr lang="pt-BR" altLang="pt-BR" sz="14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Siafi</a:t>
            </a:r>
            <a:endParaRPr lang="pt-BR" altLang="pt-BR" sz="1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332656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lang="pt-BR" sz="5400" b="1" dirty="0">
              <a:latin typeface="+mj-lt"/>
              <a:ea typeface="+mj-ea"/>
            </a:endParaRPr>
          </a:p>
        </p:txBody>
      </p:sp>
      <p:sp>
        <p:nvSpPr>
          <p:cNvPr id="4" name="CaixaDeTexto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28553" y="377603"/>
            <a:ext cx="828689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t-BR" sz="4400" b="1" dirty="0" smtClean="0">
                <a:latin typeface="+mn-lt"/>
              </a:rPr>
              <a:t>Projeto Pangeia</a:t>
            </a:r>
          </a:p>
        </p:txBody>
      </p:sp>
      <p:pic>
        <p:nvPicPr>
          <p:cNvPr id="1026" name="Picture 2" descr="https://encrypted-tbn1.gstatic.com/images?q=tbn:ANd9GcRNBNzPFTnhoZ6xTggPhXQ6cU8EfqM_HVKQqjvRIzHzP2rDrqVh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032448" cy="397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6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Conteúdo 2"/>
          <p:cNvSpPr>
            <a:spLocks noGrp="1"/>
          </p:cNvSpPr>
          <p:nvPr>
            <p:ph idx="1"/>
          </p:nvPr>
        </p:nvSpPr>
        <p:spPr>
          <a:xfrm>
            <a:off x="0" y="242048"/>
            <a:ext cx="9144000" cy="897558"/>
          </a:xfr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altLang="pt-BR" sz="4800" b="1" dirty="0" smtClean="0">
                <a:solidFill>
                  <a:schemeClr val="lt1"/>
                </a:solidFill>
                <a:latin typeface="+mj-lt"/>
              </a:rPr>
              <a:t>Por que </a:t>
            </a:r>
            <a:r>
              <a:rPr lang="pt-BR" altLang="pt-BR" sz="4800" b="1" dirty="0">
                <a:solidFill>
                  <a:schemeClr val="lt1"/>
                </a:solidFill>
                <a:latin typeface="+mj-lt"/>
              </a:rPr>
              <a:t>melhorar a governança?</a:t>
            </a:r>
          </a:p>
        </p:txBody>
      </p:sp>
      <p:sp>
        <p:nvSpPr>
          <p:cNvPr id="112643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B8E390D-BCB1-4A37-9C5D-6C5F120A6599}" type="slidenum">
              <a:rPr lang="pt-BR" altLang="pt-BR" sz="9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t-BR" altLang="pt-BR" sz="900" dirty="0">
              <a:solidFill>
                <a:srgbClr val="898989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34471" y="1788459"/>
            <a:ext cx="4419629" cy="23442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pt-BR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Uso eficiente dos recursos públicos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62984" y="1788459"/>
            <a:ext cx="4384701" cy="23442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pt-BR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Evitar desvios, fraudes e corrupção</a:t>
            </a:r>
          </a:p>
        </p:txBody>
      </p:sp>
      <p:sp>
        <p:nvSpPr>
          <p:cNvPr id="3" name="Fluxograma: Fita perfurada 2"/>
          <p:cNvSpPr/>
          <p:nvPr/>
        </p:nvSpPr>
        <p:spPr>
          <a:xfrm>
            <a:off x="2765725" y="4302671"/>
            <a:ext cx="5410083" cy="143698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Entregar serviços de qualidade aos cidadãos</a:t>
            </a:r>
          </a:p>
        </p:txBody>
      </p:sp>
      <p:pic>
        <p:nvPicPr>
          <p:cNvPr id="112647" name="Picture 2" descr="C:\Users\Claudio\AppData\Local\Microsoft\Windows\Temporary Internet Files\Content.IE5\V91L56R4\MC9003188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6" y="4494587"/>
            <a:ext cx="1842251" cy="11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97" y="2882504"/>
            <a:ext cx="2451497" cy="1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48" y="2882504"/>
            <a:ext cx="160615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728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" y="224149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ctr">
              <a:spcBef>
                <a:spcPts val="1200"/>
              </a:spcBef>
              <a:spcAft>
                <a:spcPts val="600"/>
              </a:spcAft>
            </a:pPr>
            <a:r>
              <a:rPr lang="pt-BR" sz="7200" dirty="0" smtClean="0">
                <a:solidFill>
                  <a:srgbClr val="0070C0"/>
                </a:solidFill>
                <a:latin typeface="+mn-lt"/>
              </a:rPr>
              <a:t>Obrigado</a:t>
            </a:r>
            <a:r>
              <a:rPr lang="pt-BR" sz="7200" dirty="0">
                <a:solidFill>
                  <a:srgbClr val="0070C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490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6164" y="174813"/>
            <a:ext cx="9144000" cy="12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4000" dirty="0">
                <a:latin typeface="+mj-lt"/>
                <a:ea typeface="+mj-ea"/>
                <a:cs typeface="+mj-cs"/>
              </a:rPr>
              <a:t>Para superar os desafios o </a:t>
            </a:r>
            <a:r>
              <a:rPr lang="pt-BR" sz="4000" dirty="0" smtClean="0">
                <a:latin typeface="+mj-lt"/>
                <a:ea typeface="+mj-ea"/>
                <a:cs typeface="+mj-cs"/>
              </a:rPr>
              <a:t>Brasil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BR" sz="4000" dirty="0" smtClean="0">
                <a:latin typeface="+mj-lt"/>
                <a:ea typeface="+mj-ea"/>
                <a:cs typeface="+mj-cs"/>
              </a:rPr>
              <a:t>precisa </a:t>
            </a:r>
            <a:r>
              <a:rPr lang="pt-BR" sz="4000" dirty="0">
                <a:latin typeface="+mj-lt"/>
                <a:ea typeface="+mj-ea"/>
                <a:cs typeface="+mj-cs"/>
              </a:rPr>
              <a:t>crescer de forma sustentada</a:t>
            </a:r>
            <a:endParaRPr lang="pt-BR" sz="4800" i="1" dirty="0">
              <a:latin typeface="+mj-lt"/>
              <a:ea typeface="+mj-ea"/>
              <a:cs typeface="+mj-cs"/>
            </a:endParaRPr>
          </a:p>
        </p:txBody>
      </p:sp>
      <p:sp>
        <p:nvSpPr>
          <p:cNvPr id="16387" name="CaixaDeTexto 2"/>
          <p:cNvSpPr txBox="1">
            <a:spLocks noChangeArrowheads="1"/>
          </p:cNvSpPr>
          <p:nvPr/>
        </p:nvSpPr>
        <p:spPr bwMode="auto">
          <a:xfrm>
            <a:off x="353616" y="6421181"/>
            <a:ext cx="1350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Fonte: Bacen</a:t>
            </a:r>
          </a:p>
        </p:txBody>
      </p:sp>
      <p:sp>
        <p:nvSpPr>
          <p:cNvPr id="16389" name="CaixaDeTexto 3"/>
          <p:cNvSpPr txBox="1">
            <a:spLocks noChangeArrowheads="1"/>
          </p:cNvSpPr>
          <p:nvPr/>
        </p:nvSpPr>
        <p:spPr bwMode="auto">
          <a:xfrm>
            <a:off x="1371599" y="5733257"/>
            <a:ext cx="6453554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bg1"/>
                </a:solidFill>
              </a:rPr>
              <a:t>Para 2015, estima-se </a:t>
            </a:r>
            <a:r>
              <a:rPr lang="pt-BR" altLang="pt-BR" sz="2400" dirty="0" smtClean="0">
                <a:solidFill>
                  <a:schemeClr val="bg1"/>
                </a:solidFill>
              </a:rPr>
              <a:t>crescimento negativo do PIB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11941"/>
            <a:ext cx="9143999" cy="42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010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802644"/>
              </p:ext>
            </p:extLst>
          </p:nvPr>
        </p:nvGraphicFramePr>
        <p:xfrm>
          <a:off x="0" y="1264024"/>
          <a:ext cx="9144000" cy="484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219009"/>
            <a:ext cx="9144000" cy="770640"/>
          </a:xfrm>
        </p:spPr>
        <p:txBody>
          <a:bodyPr/>
          <a:lstStyle/>
          <a:p>
            <a:r>
              <a:rPr lang="pt-BR" alt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Déficit da Previdência Social</a:t>
            </a:r>
          </a:p>
        </p:txBody>
      </p:sp>
      <p:sp>
        <p:nvSpPr>
          <p:cNvPr id="24580" name="CaixaDeTexto 2"/>
          <p:cNvSpPr txBox="1">
            <a:spLocks noChangeArrowheads="1"/>
          </p:cNvSpPr>
          <p:nvPr/>
        </p:nvSpPr>
        <p:spPr bwMode="auto">
          <a:xfrm>
            <a:off x="2619915" y="1856899"/>
            <a:ext cx="3808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 New Roman" panose="02020603050405020304" pitchFamily="18" charset="0"/>
              </a:rPr>
              <a:t>Valores em bilhões de Reais</a:t>
            </a:r>
          </a:p>
        </p:txBody>
      </p:sp>
      <p:sp>
        <p:nvSpPr>
          <p:cNvPr id="24581" name="CaixaDeTexto 6"/>
          <p:cNvSpPr txBox="1">
            <a:spLocks noChangeArrowheads="1"/>
          </p:cNvSpPr>
          <p:nvPr/>
        </p:nvSpPr>
        <p:spPr bwMode="auto">
          <a:xfrm>
            <a:off x="8288726" y="1796474"/>
            <a:ext cx="712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194,9</a:t>
            </a:r>
          </a:p>
        </p:txBody>
      </p:sp>
      <p:sp>
        <p:nvSpPr>
          <p:cNvPr id="24582" name="CaixaDeTexto 12"/>
          <p:cNvSpPr txBox="1">
            <a:spLocks noChangeArrowheads="1"/>
          </p:cNvSpPr>
          <p:nvPr/>
        </p:nvSpPr>
        <p:spPr bwMode="auto">
          <a:xfrm>
            <a:off x="7576672" y="2300122"/>
            <a:ext cx="712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157,3</a:t>
            </a:r>
          </a:p>
        </p:txBody>
      </p:sp>
      <p:sp>
        <p:nvSpPr>
          <p:cNvPr id="24583" name="CaixaDeTexto 13"/>
          <p:cNvSpPr txBox="1">
            <a:spLocks noChangeArrowheads="1"/>
          </p:cNvSpPr>
          <p:nvPr/>
        </p:nvSpPr>
        <p:spPr bwMode="auto">
          <a:xfrm>
            <a:off x="6700163" y="2816482"/>
            <a:ext cx="712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120,1</a:t>
            </a:r>
          </a:p>
        </p:txBody>
      </p:sp>
      <p:sp>
        <p:nvSpPr>
          <p:cNvPr id="24584" name="CaixaDeTexto 14"/>
          <p:cNvSpPr txBox="1">
            <a:spLocks noChangeArrowheads="1"/>
          </p:cNvSpPr>
          <p:nvPr/>
        </p:nvSpPr>
        <p:spPr bwMode="auto">
          <a:xfrm>
            <a:off x="5846484" y="2954543"/>
            <a:ext cx="712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109,2</a:t>
            </a:r>
          </a:p>
        </p:txBody>
      </p:sp>
      <p:sp>
        <p:nvSpPr>
          <p:cNvPr id="24585" name="CaixaDeTexto 15"/>
          <p:cNvSpPr txBox="1">
            <a:spLocks noChangeArrowheads="1"/>
          </p:cNvSpPr>
          <p:nvPr/>
        </p:nvSpPr>
        <p:spPr bwMode="auto">
          <a:xfrm>
            <a:off x="5109824" y="3138399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95,2</a:t>
            </a:r>
          </a:p>
        </p:txBody>
      </p:sp>
      <p:sp>
        <p:nvSpPr>
          <p:cNvPr id="24586" name="CaixaDeTexto 16"/>
          <p:cNvSpPr txBox="1">
            <a:spLocks noChangeArrowheads="1"/>
          </p:cNvSpPr>
          <p:nvPr/>
        </p:nvSpPr>
        <p:spPr bwMode="auto">
          <a:xfrm>
            <a:off x="4236015" y="3246961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87,2</a:t>
            </a:r>
          </a:p>
        </p:txBody>
      </p:sp>
      <p:sp>
        <p:nvSpPr>
          <p:cNvPr id="24587" name="CaixaDeTexto 17"/>
          <p:cNvSpPr txBox="1">
            <a:spLocks noChangeArrowheads="1"/>
          </p:cNvSpPr>
          <p:nvPr/>
        </p:nvSpPr>
        <p:spPr bwMode="auto">
          <a:xfrm>
            <a:off x="3438604" y="3227530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91,3</a:t>
            </a:r>
          </a:p>
        </p:txBody>
      </p:sp>
      <p:sp>
        <p:nvSpPr>
          <p:cNvPr id="24588" name="CaixaDeTexto 18"/>
          <p:cNvSpPr txBox="1">
            <a:spLocks noChangeArrowheads="1"/>
          </p:cNvSpPr>
          <p:nvPr/>
        </p:nvSpPr>
        <p:spPr bwMode="auto">
          <a:xfrm>
            <a:off x="2564795" y="3274345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86,6</a:t>
            </a:r>
          </a:p>
        </p:txBody>
      </p:sp>
      <p:sp>
        <p:nvSpPr>
          <p:cNvPr id="24589" name="CaixaDeTexto 19"/>
          <p:cNvSpPr txBox="1">
            <a:spLocks noChangeArrowheads="1"/>
          </p:cNvSpPr>
          <p:nvPr/>
        </p:nvSpPr>
        <p:spPr bwMode="auto">
          <a:xfrm>
            <a:off x="1731327" y="3431627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74,9</a:t>
            </a:r>
          </a:p>
        </p:txBody>
      </p:sp>
      <p:sp>
        <p:nvSpPr>
          <p:cNvPr id="24590" name="CaixaDeTexto 20"/>
          <p:cNvSpPr txBox="1">
            <a:spLocks noChangeArrowheads="1"/>
          </p:cNvSpPr>
          <p:nvPr/>
        </p:nvSpPr>
        <p:spPr bwMode="auto">
          <a:xfrm>
            <a:off x="950559" y="3323065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80,2</a:t>
            </a:r>
          </a:p>
        </p:txBody>
      </p:sp>
      <p:sp>
        <p:nvSpPr>
          <p:cNvPr id="24591" name="CaixaDeTexto 21"/>
          <p:cNvSpPr txBox="1">
            <a:spLocks noChangeArrowheads="1"/>
          </p:cNvSpPr>
          <p:nvPr/>
        </p:nvSpPr>
        <p:spPr bwMode="auto">
          <a:xfrm>
            <a:off x="112807" y="3440725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75,1</a:t>
            </a:r>
          </a:p>
        </p:txBody>
      </p:sp>
      <p:sp>
        <p:nvSpPr>
          <p:cNvPr id="24592" name="CaixaDeTexto 23"/>
          <p:cNvSpPr txBox="1">
            <a:spLocks noChangeArrowheads="1"/>
          </p:cNvSpPr>
          <p:nvPr/>
        </p:nvSpPr>
        <p:spPr bwMode="auto">
          <a:xfrm>
            <a:off x="570704" y="1254562"/>
            <a:ext cx="3079689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Regime Geral - RGPS</a:t>
            </a:r>
          </a:p>
        </p:txBody>
      </p:sp>
      <p:sp>
        <p:nvSpPr>
          <p:cNvPr id="24593" name="CaixaDeTexto 24"/>
          <p:cNvSpPr txBox="1">
            <a:spLocks noChangeArrowheads="1"/>
          </p:cNvSpPr>
          <p:nvPr/>
        </p:nvSpPr>
        <p:spPr bwMode="auto">
          <a:xfrm>
            <a:off x="4818834" y="1254562"/>
            <a:ext cx="3825919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Previdência Pública - RPPS</a:t>
            </a:r>
          </a:p>
        </p:txBody>
      </p:sp>
      <p:sp>
        <p:nvSpPr>
          <p:cNvPr id="24594" name="CaixaDeTexto 25"/>
          <p:cNvSpPr txBox="1">
            <a:spLocks noChangeArrowheads="1"/>
          </p:cNvSpPr>
          <p:nvPr/>
        </p:nvSpPr>
        <p:spPr bwMode="auto">
          <a:xfrm>
            <a:off x="209130" y="6452487"/>
            <a:ext cx="1132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imes New Roman" panose="02020603050405020304" pitchFamily="18" charset="0"/>
              </a:rPr>
              <a:t>Fonte: MPOG</a:t>
            </a:r>
          </a:p>
        </p:txBody>
      </p:sp>
    </p:spTree>
    <p:extLst>
      <p:ext uri="{BB962C8B-B14F-4D97-AF65-F5344CB8AC3E}">
        <p14:creationId xmlns:p14="http://schemas.microsoft.com/office/powerpoint/2010/main" val="7160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9"/>
            <a:ext cx="9143999" cy="8137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Pirâmides </a:t>
            </a:r>
            <a:r>
              <a:rPr lang="pt-B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etárias, Brasil</a:t>
            </a:r>
            <a:endParaRPr lang="pt-B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20480" cy="471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90" y="1340768"/>
            <a:ext cx="4645214" cy="47133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3203848" y="1556792"/>
            <a:ext cx="86409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2010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84368" y="1556792"/>
            <a:ext cx="84712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2060</a:t>
            </a:r>
            <a:endParaRPr lang="en-US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0" y="5898976"/>
            <a:ext cx="91085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dk1"/>
                </a:solidFill>
              </a:rPr>
              <a:t>Passaremos de uma população predominantemente jovem para uma com mais idosos e menos jovens!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139952" y="2420888"/>
            <a:ext cx="1152128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915816" y="2420888"/>
            <a:ext cx="1152128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635896" y="2267580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65 anos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0157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0" y="1340768"/>
            <a:ext cx="9144000" cy="4833937"/>
            <a:chOff x="0" y="935"/>
            <a:chExt cx="5760" cy="304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935"/>
              <a:ext cx="5624" cy="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0" y="938"/>
              <a:ext cx="5760" cy="30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72" y="1299"/>
              <a:ext cx="5200" cy="1834"/>
            </a:xfrm>
            <a:custGeom>
              <a:avLst/>
              <a:gdLst>
                <a:gd name="T0" fmla="*/ 0 w 5200"/>
                <a:gd name="T1" fmla="*/ 1827 h 1834"/>
                <a:gd name="T2" fmla="*/ 5200 w 5200"/>
                <a:gd name="T3" fmla="*/ 1827 h 1834"/>
                <a:gd name="T4" fmla="*/ 5200 w 5200"/>
                <a:gd name="T5" fmla="*/ 1834 h 1834"/>
                <a:gd name="T6" fmla="*/ 0 w 5200"/>
                <a:gd name="T7" fmla="*/ 1834 h 1834"/>
                <a:gd name="T8" fmla="*/ 0 w 5200"/>
                <a:gd name="T9" fmla="*/ 1827 h 1834"/>
                <a:gd name="T10" fmla="*/ 0 w 5200"/>
                <a:gd name="T11" fmla="*/ 1624 h 1834"/>
                <a:gd name="T12" fmla="*/ 5200 w 5200"/>
                <a:gd name="T13" fmla="*/ 1624 h 1834"/>
                <a:gd name="T14" fmla="*/ 5200 w 5200"/>
                <a:gd name="T15" fmla="*/ 1631 h 1834"/>
                <a:gd name="T16" fmla="*/ 0 w 5200"/>
                <a:gd name="T17" fmla="*/ 1631 h 1834"/>
                <a:gd name="T18" fmla="*/ 0 w 5200"/>
                <a:gd name="T19" fmla="*/ 1624 h 1834"/>
                <a:gd name="T20" fmla="*/ 0 w 5200"/>
                <a:gd name="T21" fmla="*/ 1421 h 1834"/>
                <a:gd name="T22" fmla="*/ 5200 w 5200"/>
                <a:gd name="T23" fmla="*/ 1421 h 1834"/>
                <a:gd name="T24" fmla="*/ 5200 w 5200"/>
                <a:gd name="T25" fmla="*/ 1428 h 1834"/>
                <a:gd name="T26" fmla="*/ 0 w 5200"/>
                <a:gd name="T27" fmla="*/ 1428 h 1834"/>
                <a:gd name="T28" fmla="*/ 0 w 5200"/>
                <a:gd name="T29" fmla="*/ 1421 h 1834"/>
                <a:gd name="T30" fmla="*/ 0 w 5200"/>
                <a:gd name="T31" fmla="*/ 1218 h 1834"/>
                <a:gd name="T32" fmla="*/ 5200 w 5200"/>
                <a:gd name="T33" fmla="*/ 1218 h 1834"/>
                <a:gd name="T34" fmla="*/ 5200 w 5200"/>
                <a:gd name="T35" fmla="*/ 1226 h 1834"/>
                <a:gd name="T36" fmla="*/ 0 w 5200"/>
                <a:gd name="T37" fmla="*/ 1226 h 1834"/>
                <a:gd name="T38" fmla="*/ 0 w 5200"/>
                <a:gd name="T39" fmla="*/ 1218 h 1834"/>
                <a:gd name="T40" fmla="*/ 0 w 5200"/>
                <a:gd name="T41" fmla="*/ 1016 h 1834"/>
                <a:gd name="T42" fmla="*/ 5200 w 5200"/>
                <a:gd name="T43" fmla="*/ 1016 h 1834"/>
                <a:gd name="T44" fmla="*/ 5200 w 5200"/>
                <a:gd name="T45" fmla="*/ 1023 h 1834"/>
                <a:gd name="T46" fmla="*/ 0 w 5200"/>
                <a:gd name="T47" fmla="*/ 1023 h 1834"/>
                <a:gd name="T48" fmla="*/ 0 w 5200"/>
                <a:gd name="T49" fmla="*/ 1016 h 1834"/>
                <a:gd name="T50" fmla="*/ 0 w 5200"/>
                <a:gd name="T51" fmla="*/ 813 h 1834"/>
                <a:gd name="T52" fmla="*/ 5200 w 5200"/>
                <a:gd name="T53" fmla="*/ 813 h 1834"/>
                <a:gd name="T54" fmla="*/ 5200 w 5200"/>
                <a:gd name="T55" fmla="*/ 820 h 1834"/>
                <a:gd name="T56" fmla="*/ 0 w 5200"/>
                <a:gd name="T57" fmla="*/ 820 h 1834"/>
                <a:gd name="T58" fmla="*/ 0 w 5200"/>
                <a:gd name="T59" fmla="*/ 813 h 1834"/>
                <a:gd name="T60" fmla="*/ 0 w 5200"/>
                <a:gd name="T61" fmla="*/ 609 h 1834"/>
                <a:gd name="T62" fmla="*/ 5200 w 5200"/>
                <a:gd name="T63" fmla="*/ 609 h 1834"/>
                <a:gd name="T64" fmla="*/ 5200 w 5200"/>
                <a:gd name="T65" fmla="*/ 616 h 1834"/>
                <a:gd name="T66" fmla="*/ 0 w 5200"/>
                <a:gd name="T67" fmla="*/ 616 h 1834"/>
                <a:gd name="T68" fmla="*/ 0 w 5200"/>
                <a:gd name="T69" fmla="*/ 609 h 1834"/>
                <a:gd name="T70" fmla="*/ 0 w 5200"/>
                <a:gd name="T71" fmla="*/ 406 h 1834"/>
                <a:gd name="T72" fmla="*/ 5200 w 5200"/>
                <a:gd name="T73" fmla="*/ 406 h 1834"/>
                <a:gd name="T74" fmla="*/ 5200 w 5200"/>
                <a:gd name="T75" fmla="*/ 413 h 1834"/>
                <a:gd name="T76" fmla="*/ 0 w 5200"/>
                <a:gd name="T77" fmla="*/ 413 h 1834"/>
                <a:gd name="T78" fmla="*/ 0 w 5200"/>
                <a:gd name="T79" fmla="*/ 406 h 1834"/>
                <a:gd name="T80" fmla="*/ 0 w 5200"/>
                <a:gd name="T81" fmla="*/ 203 h 1834"/>
                <a:gd name="T82" fmla="*/ 5200 w 5200"/>
                <a:gd name="T83" fmla="*/ 203 h 1834"/>
                <a:gd name="T84" fmla="*/ 5200 w 5200"/>
                <a:gd name="T85" fmla="*/ 210 h 1834"/>
                <a:gd name="T86" fmla="*/ 0 w 5200"/>
                <a:gd name="T87" fmla="*/ 210 h 1834"/>
                <a:gd name="T88" fmla="*/ 0 w 5200"/>
                <a:gd name="T89" fmla="*/ 203 h 1834"/>
                <a:gd name="T90" fmla="*/ 0 w 5200"/>
                <a:gd name="T91" fmla="*/ 0 h 1834"/>
                <a:gd name="T92" fmla="*/ 5200 w 5200"/>
                <a:gd name="T93" fmla="*/ 0 h 1834"/>
                <a:gd name="T94" fmla="*/ 5200 w 5200"/>
                <a:gd name="T95" fmla="*/ 7 h 1834"/>
                <a:gd name="T96" fmla="*/ 0 w 5200"/>
                <a:gd name="T97" fmla="*/ 7 h 1834"/>
                <a:gd name="T98" fmla="*/ 0 w 5200"/>
                <a:gd name="T9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0" h="1834">
                  <a:moveTo>
                    <a:pt x="0" y="1827"/>
                  </a:moveTo>
                  <a:lnTo>
                    <a:pt x="5200" y="1827"/>
                  </a:lnTo>
                  <a:lnTo>
                    <a:pt x="5200" y="1834"/>
                  </a:lnTo>
                  <a:lnTo>
                    <a:pt x="0" y="1834"/>
                  </a:lnTo>
                  <a:lnTo>
                    <a:pt x="0" y="1827"/>
                  </a:lnTo>
                  <a:close/>
                  <a:moveTo>
                    <a:pt x="0" y="1624"/>
                  </a:moveTo>
                  <a:lnTo>
                    <a:pt x="5200" y="1624"/>
                  </a:lnTo>
                  <a:lnTo>
                    <a:pt x="5200" y="1631"/>
                  </a:lnTo>
                  <a:lnTo>
                    <a:pt x="0" y="1631"/>
                  </a:lnTo>
                  <a:lnTo>
                    <a:pt x="0" y="1624"/>
                  </a:lnTo>
                  <a:close/>
                  <a:moveTo>
                    <a:pt x="0" y="1421"/>
                  </a:moveTo>
                  <a:lnTo>
                    <a:pt x="5200" y="1421"/>
                  </a:lnTo>
                  <a:lnTo>
                    <a:pt x="5200" y="1428"/>
                  </a:lnTo>
                  <a:lnTo>
                    <a:pt x="0" y="1428"/>
                  </a:lnTo>
                  <a:lnTo>
                    <a:pt x="0" y="1421"/>
                  </a:lnTo>
                  <a:close/>
                  <a:moveTo>
                    <a:pt x="0" y="1218"/>
                  </a:moveTo>
                  <a:lnTo>
                    <a:pt x="5200" y="1218"/>
                  </a:lnTo>
                  <a:lnTo>
                    <a:pt x="5200" y="1226"/>
                  </a:lnTo>
                  <a:lnTo>
                    <a:pt x="0" y="1226"/>
                  </a:lnTo>
                  <a:lnTo>
                    <a:pt x="0" y="1218"/>
                  </a:lnTo>
                  <a:close/>
                  <a:moveTo>
                    <a:pt x="0" y="1016"/>
                  </a:moveTo>
                  <a:lnTo>
                    <a:pt x="5200" y="1016"/>
                  </a:lnTo>
                  <a:lnTo>
                    <a:pt x="5200" y="1023"/>
                  </a:lnTo>
                  <a:lnTo>
                    <a:pt x="0" y="1023"/>
                  </a:lnTo>
                  <a:lnTo>
                    <a:pt x="0" y="1016"/>
                  </a:lnTo>
                  <a:close/>
                  <a:moveTo>
                    <a:pt x="0" y="813"/>
                  </a:moveTo>
                  <a:lnTo>
                    <a:pt x="5200" y="813"/>
                  </a:lnTo>
                  <a:lnTo>
                    <a:pt x="5200" y="820"/>
                  </a:lnTo>
                  <a:lnTo>
                    <a:pt x="0" y="820"/>
                  </a:lnTo>
                  <a:lnTo>
                    <a:pt x="0" y="813"/>
                  </a:lnTo>
                  <a:close/>
                  <a:moveTo>
                    <a:pt x="0" y="609"/>
                  </a:moveTo>
                  <a:lnTo>
                    <a:pt x="5200" y="609"/>
                  </a:lnTo>
                  <a:lnTo>
                    <a:pt x="5200" y="616"/>
                  </a:lnTo>
                  <a:lnTo>
                    <a:pt x="0" y="616"/>
                  </a:lnTo>
                  <a:lnTo>
                    <a:pt x="0" y="609"/>
                  </a:lnTo>
                  <a:close/>
                  <a:moveTo>
                    <a:pt x="0" y="406"/>
                  </a:moveTo>
                  <a:lnTo>
                    <a:pt x="5200" y="406"/>
                  </a:lnTo>
                  <a:lnTo>
                    <a:pt x="5200" y="413"/>
                  </a:lnTo>
                  <a:lnTo>
                    <a:pt x="0" y="413"/>
                  </a:lnTo>
                  <a:lnTo>
                    <a:pt x="0" y="406"/>
                  </a:lnTo>
                  <a:close/>
                  <a:moveTo>
                    <a:pt x="0" y="203"/>
                  </a:moveTo>
                  <a:lnTo>
                    <a:pt x="5200" y="203"/>
                  </a:lnTo>
                  <a:lnTo>
                    <a:pt x="5200" y="210"/>
                  </a:lnTo>
                  <a:lnTo>
                    <a:pt x="0" y="210"/>
                  </a:lnTo>
                  <a:lnTo>
                    <a:pt x="0" y="203"/>
                  </a:lnTo>
                  <a:close/>
                  <a:moveTo>
                    <a:pt x="0" y="0"/>
                  </a:moveTo>
                  <a:lnTo>
                    <a:pt x="5200" y="0"/>
                  </a:lnTo>
                  <a:lnTo>
                    <a:pt x="520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72" y="3329"/>
              <a:ext cx="5200" cy="7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44" y="2084"/>
              <a:ext cx="5057" cy="1150"/>
            </a:xfrm>
            <a:custGeom>
              <a:avLst/>
              <a:gdLst>
                <a:gd name="T0" fmla="*/ 567 w 15990"/>
                <a:gd name="T1" fmla="*/ 3809 h 3898"/>
                <a:gd name="T2" fmla="*/ 1626 w 15990"/>
                <a:gd name="T3" fmla="*/ 3742 h 3898"/>
                <a:gd name="T4" fmla="*/ 2691 w 15990"/>
                <a:gd name="T5" fmla="*/ 3705 h 3898"/>
                <a:gd name="T6" fmla="*/ 3753 w 15990"/>
                <a:gd name="T7" fmla="*/ 3705 h 3898"/>
                <a:gd name="T8" fmla="*/ 4810 w 15990"/>
                <a:gd name="T9" fmla="*/ 3646 h 3898"/>
                <a:gd name="T10" fmla="*/ 5868 w 15990"/>
                <a:gd name="T11" fmla="*/ 3554 h 3898"/>
                <a:gd name="T12" fmla="*/ 6926 w 15990"/>
                <a:gd name="T13" fmla="*/ 3398 h 3898"/>
                <a:gd name="T14" fmla="*/ 7984 w 15990"/>
                <a:gd name="T15" fmla="*/ 3064 h 3898"/>
                <a:gd name="T16" fmla="*/ 9042 w 15990"/>
                <a:gd name="T17" fmla="*/ 2596 h 3898"/>
                <a:gd name="T18" fmla="*/ 10099 w 15990"/>
                <a:gd name="T19" fmla="*/ 2070 h 3898"/>
                <a:gd name="T20" fmla="*/ 11159 w 15990"/>
                <a:gd name="T21" fmla="*/ 1410 h 3898"/>
                <a:gd name="T22" fmla="*/ 12219 w 15990"/>
                <a:gd name="T23" fmla="*/ 862 h 3898"/>
                <a:gd name="T24" fmla="*/ 12759 w 15990"/>
                <a:gd name="T25" fmla="*/ 563 h 3898"/>
                <a:gd name="T26" fmla="*/ 13821 w 15990"/>
                <a:gd name="T27" fmla="*/ 306 h 3898"/>
                <a:gd name="T28" fmla="*/ 14883 w 15990"/>
                <a:gd name="T29" fmla="*/ 126 h 3898"/>
                <a:gd name="T30" fmla="*/ 15950 w 15990"/>
                <a:gd name="T31" fmla="*/ 2 h 3898"/>
                <a:gd name="T32" fmla="*/ 15955 w 15990"/>
                <a:gd name="T33" fmla="*/ 73 h 3898"/>
                <a:gd name="T34" fmla="*/ 14894 w 15990"/>
                <a:gd name="T35" fmla="*/ 197 h 3898"/>
                <a:gd name="T36" fmla="*/ 13836 w 15990"/>
                <a:gd name="T37" fmla="*/ 377 h 3898"/>
                <a:gd name="T38" fmla="*/ 12778 w 15990"/>
                <a:gd name="T39" fmla="*/ 632 h 3898"/>
                <a:gd name="T40" fmla="*/ 12254 w 15990"/>
                <a:gd name="T41" fmla="*/ 925 h 3898"/>
                <a:gd name="T42" fmla="*/ 11194 w 15990"/>
                <a:gd name="T43" fmla="*/ 1473 h 3898"/>
                <a:gd name="T44" fmla="*/ 10134 w 15990"/>
                <a:gd name="T45" fmla="*/ 2133 h 3898"/>
                <a:gd name="T46" fmla="*/ 9070 w 15990"/>
                <a:gd name="T47" fmla="*/ 2663 h 3898"/>
                <a:gd name="T48" fmla="*/ 8009 w 15990"/>
                <a:gd name="T49" fmla="*/ 3131 h 3898"/>
                <a:gd name="T50" fmla="*/ 6939 w 15990"/>
                <a:gd name="T51" fmla="*/ 3469 h 3898"/>
                <a:gd name="T52" fmla="*/ 5877 w 15990"/>
                <a:gd name="T53" fmla="*/ 3625 h 3898"/>
                <a:gd name="T54" fmla="*/ 4815 w 15990"/>
                <a:gd name="T55" fmla="*/ 3717 h 3898"/>
                <a:gd name="T56" fmla="*/ 3752 w 15990"/>
                <a:gd name="T57" fmla="*/ 3777 h 3898"/>
                <a:gd name="T58" fmla="*/ 2694 w 15990"/>
                <a:gd name="T59" fmla="*/ 3777 h 3898"/>
                <a:gd name="T60" fmla="*/ 1631 w 15990"/>
                <a:gd name="T61" fmla="*/ 3813 h 3898"/>
                <a:gd name="T62" fmla="*/ 570 w 15990"/>
                <a:gd name="T63" fmla="*/ 3881 h 3898"/>
                <a:gd name="T64" fmla="*/ 0 w 15990"/>
                <a:gd name="T65" fmla="*/ 3863 h 3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90" h="3898">
                  <a:moveTo>
                    <a:pt x="35" y="3825"/>
                  </a:moveTo>
                  <a:lnTo>
                    <a:pt x="567" y="3809"/>
                  </a:lnTo>
                  <a:lnTo>
                    <a:pt x="1098" y="3774"/>
                  </a:lnTo>
                  <a:lnTo>
                    <a:pt x="1626" y="3742"/>
                  </a:lnTo>
                  <a:lnTo>
                    <a:pt x="2159" y="3725"/>
                  </a:lnTo>
                  <a:lnTo>
                    <a:pt x="2691" y="3705"/>
                  </a:lnTo>
                  <a:lnTo>
                    <a:pt x="3220" y="3697"/>
                  </a:lnTo>
                  <a:lnTo>
                    <a:pt x="3753" y="3705"/>
                  </a:lnTo>
                  <a:lnTo>
                    <a:pt x="4279" y="3685"/>
                  </a:lnTo>
                  <a:lnTo>
                    <a:pt x="4810" y="3646"/>
                  </a:lnTo>
                  <a:lnTo>
                    <a:pt x="5342" y="3614"/>
                  </a:lnTo>
                  <a:lnTo>
                    <a:pt x="5868" y="3554"/>
                  </a:lnTo>
                  <a:lnTo>
                    <a:pt x="6400" y="3494"/>
                  </a:lnTo>
                  <a:lnTo>
                    <a:pt x="6926" y="3398"/>
                  </a:lnTo>
                  <a:lnTo>
                    <a:pt x="7455" y="3259"/>
                  </a:lnTo>
                  <a:lnTo>
                    <a:pt x="7984" y="3064"/>
                  </a:lnTo>
                  <a:lnTo>
                    <a:pt x="8509" y="2821"/>
                  </a:lnTo>
                  <a:lnTo>
                    <a:pt x="9042" y="2596"/>
                  </a:lnTo>
                  <a:lnTo>
                    <a:pt x="9570" y="2361"/>
                  </a:lnTo>
                  <a:lnTo>
                    <a:pt x="10099" y="2070"/>
                  </a:lnTo>
                  <a:lnTo>
                    <a:pt x="10628" y="1716"/>
                  </a:lnTo>
                  <a:lnTo>
                    <a:pt x="11159" y="1410"/>
                  </a:lnTo>
                  <a:lnTo>
                    <a:pt x="11693" y="1161"/>
                  </a:lnTo>
                  <a:lnTo>
                    <a:pt x="12219" y="862"/>
                  </a:lnTo>
                  <a:lnTo>
                    <a:pt x="12751" y="566"/>
                  </a:lnTo>
                  <a:cubicBezTo>
                    <a:pt x="12753" y="565"/>
                    <a:pt x="12756" y="564"/>
                    <a:pt x="12759" y="563"/>
                  </a:cubicBezTo>
                  <a:lnTo>
                    <a:pt x="13291" y="415"/>
                  </a:lnTo>
                  <a:lnTo>
                    <a:pt x="13821" y="306"/>
                  </a:lnTo>
                  <a:lnTo>
                    <a:pt x="14354" y="206"/>
                  </a:lnTo>
                  <a:lnTo>
                    <a:pt x="14883" y="126"/>
                  </a:lnTo>
                  <a:lnTo>
                    <a:pt x="15415" y="46"/>
                  </a:lnTo>
                  <a:lnTo>
                    <a:pt x="15950" y="2"/>
                  </a:lnTo>
                  <a:cubicBezTo>
                    <a:pt x="15969" y="0"/>
                    <a:pt x="15987" y="15"/>
                    <a:pt x="15988" y="35"/>
                  </a:cubicBezTo>
                  <a:cubicBezTo>
                    <a:pt x="15990" y="54"/>
                    <a:pt x="15975" y="72"/>
                    <a:pt x="15955" y="73"/>
                  </a:cubicBezTo>
                  <a:lnTo>
                    <a:pt x="15426" y="117"/>
                  </a:lnTo>
                  <a:lnTo>
                    <a:pt x="14894" y="197"/>
                  </a:lnTo>
                  <a:lnTo>
                    <a:pt x="14367" y="277"/>
                  </a:lnTo>
                  <a:lnTo>
                    <a:pt x="13836" y="377"/>
                  </a:lnTo>
                  <a:lnTo>
                    <a:pt x="13310" y="484"/>
                  </a:lnTo>
                  <a:lnTo>
                    <a:pt x="12778" y="632"/>
                  </a:lnTo>
                  <a:lnTo>
                    <a:pt x="12786" y="629"/>
                  </a:lnTo>
                  <a:lnTo>
                    <a:pt x="12254" y="925"/>
                  </a:lnTo>
                  <a:lnTo>
                    <a:pt x="11724" y="1226"/>
                  </a:lnTo>
                  <a:lnTo>
                    <a:pt x="11194" y="1473"/>
                  </a:lnTo>
                  <a:lnTo>
                    <a:pt x="10668" y="1775"/>
                  </a:lnTo>
                  <a:lnTo>
                    <a:pt x="10134" y="2133"/>
                  </a:lnTo>
                  <a:lnTo>
                    <a:pt x="9599" y="2426"/>
                  </a:lnTo>
                  <a:lnTo>
                    <a:pt x="9070" y="2663"/>
                  </a:lnTo>
                  <a:lnTo>
                    <a:pt x="8540" y="2886"/>
                  </a:lnTo>
                  <a:lnTo>
                    <a:pt x="8009" y="3131"/>
                  </a:lnTo>
                  <a:lnTo>
                    <a:pt x="7474" y="3328"/>
                  </a:lnTo>
                  <a:lnTo>
                    <a:pt x="6939" y="3469"/>
                  </a:lnTo>
                  <a:lnTo>
                    <a:pt x="6409" y="3565"/>
                  </a:lnTo>
                  <a:lnTo>
                    <a:pt x="5877" y="3625"/>
                  </a:lnTo>
                  <a:lnTo>
                    <a:pt x="5347" y="3685"/>
                  </a:lnTo>
                  <a:lnTo>
                    <a:pt x="4815" y="3717"/>
                  </a:lnTo>
                  <a:lnTo>
                    <a:pt x="4282" y="3757"/>
                  </a:lnTo>
                  <a:lnTo>
                    <a:pt x="3752" y="3777"/>
                  </a:lnTo>
                  <a:lnTo>
                    <a:pt x="3221" y="3769"/>
                  </a:lnTo>
                  <a:lnTo>
                    <a:pt x="2694" y="3777"/>
                  </a:lnTo>
                  <a:lnTo>
                    <a:pt x="2162" y="3797"/>
                  </a:lnTo>
                  <a:lnTo>
                    <a:pt x="1631" y="3813"/>
                  </a:lnTo>
                  <a:lnTo>
                    <a:pt x="1103" y="3845"/>
                  </a:lnTo>
                  <a:lnTo>
                    <a:pt x="570" y="3881"/>
                  </a:lnTo>
                  <a:lnTo>
                    <a:pt x="38" y="3897"/>
                  </a:lnTo>
                  <a:cubicBezTo>
                    <a:pt x="18" y="3898"/>
                    <a:pt x="1" y="3882"/>
                    <a:pt x="0" y="3863"/>
                  </a:cubicBezTo>
                  <a:cubicBezTo>
                    <a:pt x="0" y="3843"/>
                    <a:pt x="16" y="3826"/>
                    <a:pt x="35" y="3825"/>
                  </a:cubicBezTo>
                  <a:close/>
                </a:path>
              </a:pathLst>
            </a:custGeom>
            <a:solidFill>
              <a:srgbClr val="00B0F0"/>
            </a:solidFill>
            <a:ln w="1588" cap="flat">
              <a:solidFill>
                <a:srgbClr val="5B9BD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37" y="3274"/>
              <a:ext cx="10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89" y="3071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89" y="2868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89" y="2665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89" y="2462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89" y="2259"/>
              <a:ext cx="1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89" y="2056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89" y="1853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89" y="1650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89" y="1447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41" y="1244"/>
              <a:ext cx="2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314" y="3418"/>
              <a:ext cx="155" cy="151"/>
            </a:xfrm>
            <a:custGeom>
              <a:avLst/>
              <a:gdLst>
                <a:gd name="T0" fmla="*/ 373 w 981"/>
                <a:gd name="T1" fmla="*/ 874 h 1024"/>
                <a:gd name="T2" fmla="*/ 231 w 981"/>
                <a:gd name="T3" fmla="*/ 1022 h 1024"/>
                <a:gd name="T4" fmla="*/ 216 w 981"/>
                <a:gd name="T5" fmla="*/ 1021 h 1024"/>
                <a:gd name="T6" fmla="*/ 200 w 981"/>
                <a:gd name="T7" fmla="*/ 1002 h 1024"/>
                <a:gd name="T8" fmla="*/ 258 w 981"/>
                <a:gd name="T9" fmla="*/ 937 h 1024"/>
                <a:gd name="T10" fmla="*/ 29 w 981"/>
                <a:gd name="T11" fmla="*/ 825 h 1024"/>
                <a:gd name="T12" fmla="*/ 10 w 981"/>
                <a:gd name="T13" fmla="*/ 818 h 1024"/>
                <a:gd name="T14" fmla="*/ 0 w 981"/>
                <a:gd name="T15" fmla="*/ 802 h 1024"/>
                <a:gd name="T16" fmla="*/ 24 w 981"/>
                <a:gd name="T17" fmla="*/ 692 h 1024"/>
                <a:gd name="T18" fmla="*/ 36 w 981"/>
                <a:gd name="T19" fmla="*/ 677 h 1024"/>
                <a:gd name="T20" fmla="*/ 55 w 981"/>
                <a:gd name="T21" fmla="*/ 664 h 1024"/>
                <a:gd name="T22" fmla="*/ 342 w 981"/>
                <a:gd name="T23" fmla="*/ 853 h 1024"/>
                <a:gd name="T24" fmla="*/ 357 w 981"/>
                <a:gd name="T25" fmla="*/ 854 h 1024"/>
                <a:gd name="T26" fmla="*/ 483 w 981"/>
                <a:gd name="T27" fmla="*/ 551 h 1024"/>
                <a:gd name="T28" fmla="*/ 532 w 981"/>
                <a:gd name="T29" fmla="*/ 683 h 1024"/>
                <a:gd name="T30" fmla="*/ 466 w 981"/>
                <a:gd name="T31" fmla="*/ 793 h 1024"/>
                <a:gd name="T32" fmla="*/ 422 w 981"/>
                <a:gd name="T33" fmla="*/ 816 h 1024"/>
                <a:gd name="T34" fmla="*/ 398 w 981"/>
                <a:gd name="T35" fmla="*/ 798 h 1024"/>
                <a:gd name="T36" fmla="*/ 397 w 981"/>
                <a:gd name="T37" fmla="*/ 786 h 1024"/>
                <a:gd name="T38" fmla="*/ 437 w 981"/>
                <a:gd name="T39" fmla="*/ 763 h 1024"/>
                <a:gd name="T40" fmla="*/ 487 w 981"/>
                <a:gd name="T41" fmla="*/ 659 h 1024"/>
                <a:gd name="T42" fmla="*/ 424 w 981"/>
                <a:gd name="T43" fmla="*/ 611 h 1024"/>
                <a:gd name="T44" fmla="*/ 309 w 981"/>
                <a:gd name="T45" fmla="*/ 691 h 1024"/>
                <a:gd name="T46" fmla="*/ 206 w 981"/>
                <a:gd name="T47" fmla="*/ 612 h 1024"/>
                <a:gd name="T48" fmla="*/ 236 w 981"/>
                <a:gd name="T49" fmla="*/ 473 h 1024"/>
                <a:gd name="T50" fmla="*/ 340 w 981"/>
                <a:gd name="T51" fmla="*/ 440 h 1024"/>
                <a:gd name="T52" fmla="*/ 450 w 981"/>
                <a:gd name="T53" fmla="*/ 513 h 1024"/>
                <a:gd name="T54" fmla="*/ 322 w 981"/>
                <a:gd name="T55" fmla="*/ 486 h 1024"/>
                <a:gd name="T56" fmla="*/ 243 w 981"/>
                <a:gd name="T57" fmla="*/ 532 h 1024"/>
                <a:gd name="T58" fmla="*/ 268 w 981"/>
                <a:gd name="T59" fmla="*/ 613 h 1024"/>
                <a:gd name="T60" fmla="*/ 345 w 981"/>
                <a:gd name="T61" fmla="*/ 637 h 1024"/>
                <a:gd name="T62" fmla="*/ 410 w 981"/>
                <a:gd name="T63" fmla="*/ 546 h 1024"/>
                <a:gd name="T64" fmla="*/ 759 w 981"/>
                <a:gd name="T65" fmla="*/ 455 h 1024"/>
                <a:gd name="T66" fmla="*/ 685 w 981"/>
                <a:gd name="T67" fmla="*/ 572 h 1024"/>
                <a:gd name="T68" fmla="*/ 630 w 981"/>
                <a:gd name="T69" fmla="*/ 600 h 1024"/>
                <a:gd name="T70" fmla="*/ 616 w 981"/>
                <a:gd name="T71" fmla="*/ 594 h 1024"/>
                <a:gd name="T72" fmla="*/ 600 w 981"/>
                <a:gd name="T73" fmla="*/ 576 h 1024"/>
                <a:gd name="T74" fmla="*/ 610 w 981"/>
                <a:gd name="T75" fmla="*/ 564 h 1024"/>
                <a:gd name="T76" fmla="*/ 680 w 981"/>
                <a:gd name="T77" fmla="*/ 522 h 1024"/>
                <a:gd name="T78" fmla="*/ 707 w 981"/>
                <a:gd name="T79" fmla="*/ 432 h 1024"/>
                <a:gd name="T80" fmla="*/ 630 w 981"/>
                <a:gd name="T81" fmla="*/ 379 h 1024"/>
                <a:gd name="T82" fmla="*/ 545 w 981"/>
                <a:gd name="T83" fmla="*/ 441 h 1024"/>
                <a:gd name="T84" fmla="*/ 505 w 981"/>
                <a:gd name="T85" fmla="*/ 457 h 1024"/>
                <a:gd name="T86" fmla="*/ 395 w 981"/>
                <a:gd name="T87" fmla="*/ 321 h 1024"/>
                <a:gd name="T88" fmla="*/ 523 w 981"/>
                <a:gd name="T89" fmla="*/ 201 h 1024"/>
                <a:gd name="T90" fmla="*/ 547 w 981"/>
                <a:gd name="T91" fmla="*/ 224 h 1024"/>
                <a:gd name="T92" fmla="*/ 525 w 981"/>
                <a:gd name="T93" fmla="*/ 405 h 1024"/>
                <a:gd name="T94" fmla="*/ 598 w 981"/>
                <a:gd name="T95" fmla="*/ 339 h 1024"/>
                <a:gd name="T96" fmla="*/ 720 w 981"/>
                <a:gd name="T97" fmla="*/ 360 h 1024"/>
                <a:gd name="T98" fmla="*/ 976 w 981"/>
                <a:gd name="T99" fmla="*/ 208 h 1024"/>
                <a:gd name="T100" fmla="*/ 888 w 981"/>
                <a:gd name="T101" fmla="*/ 354 h 1024"/>
                <a:gd name="T102" fmla="*/ 713 w 981"/>
                <a:gd name="T103" fmla="*/ 273 h 1024"/>
                <a:gd name="T104" fmla="*/ 635 w 981"/>
                <a:gd name="T105" fmla="*/ 94 h 1024"/>
                <a:gd name="T106" fmla="*/ 775 w 981"/>
                <a:gd name="T107" fmla="*/ 4 h 1024"/>
                <a:gd name="T108" fmla="*/ 863 w 981"/>
                <a:gd name="T109" fmla="*/ 126 h 1024"/>
                <a:gd name="T110" fmla="*/ 765 w 981"/>
                <a:gd name="T111" fmla="*/ 53 h 1024"/>
                <a:gd name="T112" fmla="*/ 696 w 981"/>
                <a:gd name="T113" fmla="*/ 71 h 1024"/>
                <a:gd name="T114" fmla="*/ 707 w 981"/>
                <a:gd name="T115" fmla="*/ 190 h 1024"/>
                <a:gd name="T116" fmla="*/ 845 w 981"/>
                <a:gd name="T117" fmla="*/ 307 h 1024"/>
                <a:gd name="T118" fmla="*/ 929 w 981"/>
                <a:gd name="T119" fmla="*/ 265 h 1024"/>
                <a:gd name="T120" fmla="*/ 913 w 981"/>
                <a:gd name="T121" fmla="*/ 18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1" h="1024">
                  <a:moveTo>
                    <a:pt x="364" y="860"/>
                  </a:moveTo>
                  <a:cubicBezTo>
                    <a:pt x="367" y="863"/>
                    <a:pt x="369" y="865"/>
                    <a:pt x="370" y="868"/>
                  </a:cubicBezTo>
                  <a:cubicBezTo>
                    <a:pt x="372" y="870"/>
                    <a:pt x="372" y="872"/>
                    <a:pt x="373" y="874"/>
                  </a:cubicBezTo>
                  <a:cubicBezTo>
                    <a:pt x="373" y="875"/>
                    <a:pt x="373" y="877"/>
                    <a:pt x="373" y="878"/>
                  </a:cubicBezTo>
                  <a:cubicBezTo>
                    <a:pt x="372" y="880"/>
                    <a:pt x="372" y="881"/>
                    <a:pt x="371" y="882"/>
                  </a:cubicBezTo>
                  <a:lnTo>
                    <a:pt x="231" y="1022"/>
                  </a:lnTo>
                  <a:cubicBezTo>
                    <a:pt x="230" y="1023"/>
                    <a:pt x="229" y="1024"/>
                    <a:pt x="227" y="1024"/>
                  </a:cubicBezTo>
                  <a:cubicBezTo>
                    <a:pt x="226" y="1024"/>
                    <a:pt x="224" y="1024"/>
                    <a:pt x="223" y="1024"/>
                  </a:cubicBezTo>
                  <a:cubicBezTo>
                    <a:pt x="221" y="1024"/>
                    <a:pt x="219" y="1023"/>
                    <a:pt x="216" y="1021"/>
                  </a:cubicBezTo>
                  <a:cubicBezTo>
                    <a:pt x="214" y="1020"/>
                    <a:pt x="212" y="1018"/>
                    <a:pt x="209" y="1015"/>
                  </a:cubicBezTo>
                  <a:cubicBezTo>
                    <a:pt x="207" y="1013"/>
                    <a:pt x="205" y="1010"/>
                    <a:pt x="203" y="1008"/>
                  </a:cubicBezTo>
                  <a:cubicBezTo>
                    <a:pt x="202" y="1006"/>
                    <a:pt x="201" y="1004"/>
                    <a:pt x="200" y="1002"/>
                  </a:cubicBezTo>
                  <a:cubicBezTo>
                    <a:pt x="200" y="1000"/>
                    <a:pt x="200" y="999"/>
                    <a:pt x="200" y="997"/>
                  </a:cubicBezTo>
                  <a:cubicBezTo>
                    <a:pt x="200" y="996"/>
                    <a:pt x="201" y="994"/>
                    <a:pt x="202" y="993"/>
                  </a:cubicBezTo>
                  <a:lnTo>
                    <a:pt x="258" y="937"/>
                  </a:lnTo>
                  <a:lnTo>
                    <a:pt x="54" y="734"/>
                  </a:lnTo>
                  <a:lnTo>
                    <a:pt x="33" y="816"/>
                  </a:lnTo>
                  <a:cubicBezTo>
                    <a:pt x="32" y="820"/>
                    <a:pt x="31" y="823"/>
                    <a:pt x="29" y="825"/>
                  </a:cubicBezTo>
                  <a:cubicBezTo>
                    <a:pt x="28" y="827"/>
                    <a:pt x="27" y="828"/>
                    <a:pt x="25" y="828"/>
                  </a:cubicBezTo>
                  <a:cubicBezTo>
                    <a:pt x="23" y="828"/>
                    <a:pt x="21" y="827"/>
                    <a:pt x="18" y="825"/>
                  </a:cubicBezTo>
                  <a:cubicBezTo>
                    <a:pt x="16" y="824"/>
                    <a:pt x="13" y="821"/>
                    <a:pt x="10" y="818"/>
                  </a:cubicBezTo>
                  <a:cubicBezTo>
                    <a:pt x="8" y="816"/>
                    <a:pt x="6" y="814"/>
                    <a:pt x="4" y="812"/>
                  </a:cubicBezTo>
                  <a:cubicBezTo>
                    <a:pt x="3" y="810"/>
                    <a:pt x="2" y="808"/>
                    <a:pt x="1" y="807"/>
                  </a:cubicBezTo>
                  <a:cubicBezTo>
                    <a:pt x="0" y="805"/>
                    <a:pt x="0" y="804"/>
                    <a:pt x="0" y="802"/>
                  </a:cubicBezTo>
                  <a:cubicBezTo>
                    <a:pt x="0" y="800"/>
                    <a:pt x="0" y="799"/>
                    <a:pt x="0" y="797"/>
                  </a:cubicBezTo>
                  <a:lnTo>
                    <a:pt x="23" y="695"/>
                  </a:lnTo>
                  <a:cubicBezTo>
                    <a:pt x="23" y="694"/>
                    <a:pt x="23" y="693"/>
                    <a:pt x="24" y="692"/>
                  </a:cubicBezTo>
                  <a:cubicBezTo>
                    <a:pt x="24" y="691"/>
                    <a:pt x="25" y="690"/>
                    <a:pt x="26" y="688"/>
                  </a:cubicBezTo>
                  <a:cubicBezTo>
                    <a:pt x="27" y="687"/>
                    <a:pt x="28" y="685"/>
                    <a:pt x="30" y="683"/>
                  </a:cubicBezTo>
                  <a:cubicBezTo>
                    <a:pt x="31" y="682"/>
                    <a:pt x="33" y="680"/>
                    <a:pt x="36" y="677"/>
                  </a:cubicBezTo>
                  <a:cubicBezTo>
                    <a:pt x="39" y="674"/>
                    <a:pt x="42" y="671"/>
                    <a:pt x="44" y="669"/>
                  </a:cubicBezTo>
                  <a:cubicBezTo>
                    <a:pt x="47" y="667"/>
                    <a:pt x="49" y="666"/>
                    <a:pt x="51" y="665"/>
                  </a:cubicBezTo>
                  <a:cubicBezTo>
                    <a:pt x="53" y="664"/>
                    <a:pt x="54" y="664"/>
                    <a:pt x="55" y="664"/>
                  </a:cubicBezTo>
                  <a:cubicBezTo>
                    <a:pt x="56" y="665"/>
                    <a:pt x="57" y="665"/>
                    <a:pt x="58" y="666"/>
                  </a:cubicBezTo>
                  <a:lnTo>
                    <a:pt x="294" y="902"/>
                  </a:lnTo>
                  <a:lnTo>
                    <a:pt x="342" y="853"/>
                  </a:lnTo>
                  <a:cubicBezTo>
                    <a:pt x="343" y="852"/>
                    <a:pt x="345" y="851"/>
                    <a:pt x="346" y="851"/>
                  </a:cubicBezTo>
                  <a:cubicBezTo>
                    <a:pt x="348" y="851"/>
                    <a:pt x="350" y="851"/>
                    <a:pt x="351" y="851"/>
                  </a:cubicBezTo>
                  <a:cubicBezTo>
                    <a:pt x="353" y="852"/>
                    <a:pt x="355" y="853"/>
                    <a:pt x="357" y="854"/>
                  </a:cubicBezTo>
                  <a:cubicBezTo>
                    <a:pt x="359" y="856"/>
                    <a:pt x="362" y="858"/>
                    <a:pt x="364" y="860"/>
                  </a:cubicBezTo>
                  <a:close/>
                  <a:moveTo>
                    <a:pt x="450" y="513"/>
                  </a:moveTo>
                  <a:cubicBezTo>
                    <a:pt x="462" y="525"/>
                    <a:pt x="473" y="537"/>
                    <a:pt x="483" y="551"/>
                  </a:cubicBezTo>
                  <a:cubicBezTo>
                    <a:pt x="494" y="564"/>
                    <a:pt x="503" y="578"/>
                    <a:pt x="510" y="592"/>
                  </a:cubicBezTo>
                  <a:cubicBezTo>
                    <a:pt x="518" y="606"/>
                    <a:pt x="524" y="621"/>
                    <a:pt x="528" y="636"/>
                  </a:cubicBezTo>
                  <a:cubicBezTo>
                    <a:pt x="532" y="651"/>
                    <a:pt x="533" y="667"/>
                    <a:pt x="532" y="683"/>
                  </a:cubicBezTo>
                  <a:cubicBezTo>
                    <a:pt x="531" y="698"/>
                    <a:pt x="526" y="714"/>
                    <a:pt x="519" y="730"/>
                  </a:cubicBezTo>
                  <a:cubicBezTo>
                    <a:pt x="511" y="745"/>
                    <a:pt x="499" y="761"/>
                    <a:pt x="484" y="777"/>
                  </a:cubicBezTo>
                  <a:cubicBezTo>
                    <a:pt x="478" y="782"/>
                    <a:pt x="472" y="788"/>
                    <a:pt x="466" y="793"/>
                  </a:cubicBezTo>
                  <a:cubicBezTo>
                    <a:pt x="459" y="798"/>
                    <a:pt x="453" y="802"/>
                    <a:pt x="448" y="805"/>
                  </a:cubicBezTo>
                  <a:cubicBezTo>
                    <a:pt x="442" y="808"/>
                    <a:pt x="437" y="811"/>
                    <a:pt x="433" y="813"/>
                  </a:cubicBezTo>
                  <a:cubicBezTo>
                    <a:pt x="429" y="815"/>
                    <a:pt x="425" y="816"/>
                    <a:pt x="422" y="816"/>
                  </a:cubicBezTo>
                  <a:cubicBezTo>
                    <a:pt x="420" y="816"/>
                    <a:pt x="417" y="815"/>
                    <a:pt x="414" y="814"/>
                  </a:cubicBezTo>
                  <a:cubicBezTo>
                    <a:pt x="412" y="812"/>
                    <a:pt x="408" y="810"/>
                    <a:pt x="405" y="806"/>
                  </a:cubicBezTo>
                  <a:cubicBezTo>
                    <a:pt x="402" y="803"/>
                    <a:pt x="400" y="800"/>
                    <a:pt x="398" y="798"/>
                  </a:cubicBezTo>
                  <a:cubicBezTo>
                    <a:pt x="396" y="796"/>
                    <a:pt x="395" y="795"/>
                    <a:pt x="395" y="793"/>
                  </a:cubicBezTo>
                  <a:cubicBezTo>
                    <a:pt x="394" y="792"/>
                    <a:pt x="394" y="791"/>
                    <a:pt x="395" y="790"/>
                  </a:cubicBezTo>
                  <a:cubicBezTo>
                    <a:pt x="395" y="788"/>
                    <a:pt x="396" y="787"/>
                    <a:pt x="397" y="786"/>
                  </a:cubicBezTo>
                  <a:cubicBezTo>
                    <a:pt x="398" y="785"/>
                    <a:pt x="401" y="783"/>
                    <a:pt x="405" y="781"/>
                  </a:cubicBezTo>
                  <a:cubicBezTo>
                    <a:pt x="409" y="780"/>
                    <a:pt x="413" y="777"/>
                    <a:pt x="419" y="774"/>
                  </a:cubicBezTo>
                  <a:cubicBezTo>
                    <a:pt x="424" y="771"/>
                    <a:pt x="430" y="768"/>
                    <a:pt x="437" y="763"/>
                  </a:cubicBezTo>
                  <a:cubicBezTo>
                    <a:pt x="444" y="758"/>
                    <a:pt x="450" y="753"/>
                    <a:pt x="458" y="745"/>
                  </a:cubicBezTo>
                  <a:cubicBezTo>
                    <a:pt x="471" y="732"/>
                    <a:pt x="480" y="718"/>
                    <a:pt x="484" y="703"/>
                  </a:cubicBezTo>
                  <a:cubicBezTo>
                    <a:pt x="489" y="688"/>
                    <a:pt x="490" y="674"/>
                    <a:pt x="487" y="659"/>
                  </a:cubicBezTo>
                  <a:cubicBezTo>
                    <a:pt x="484" y="644"/>
                    <a:pt x="479" y="629"/>
                    <a:pt x="470" y="615"/>
                  </a:cubicBezTo>
                  <a:cubicBezTo>
                    <a:pt x="462" y="600"/>
                    <a:pt x="451" y="587"/>
                    <a:pt x="439" y="574"/>
                  </a:cubicBezTo>
                  <a:cubicBezTo>
                    <a:pt x="436" y="585"/>
                    <a:pt x="431" y="598"/>
                    <a:pt x="424" y="611"/>
                  </a:cubicBezTo>
                  <a:cubicBezTo>
                    <a:pt x="417" y="625"/>
                    <a:pt x="407" y="638"/>
                    <a:pt x="394" y="652"/>
                  </a:cubicBezTo>
                  <a:cubicBezTo>
                    <a:pt x="379" y="667"/>
                    <a:pt x="364" y="677"/>
                    <a:pt x="350" y="683"/>
                  </a:cubicBezTo>
                  <a:cubicBezTo>
                    <a:pt x="336" y="689"/>
                    <a:pt x="322" y="692"/>
                    <a:pt x="309" y="691"/>
                  </a:cubicBezTo>
                  <a:cubicBezTo>
                    <a:pt x="296" y="690"/>
                    <a:pt x="283" y="686"/>
                    <a:pt x="271" y="679"/>
                  </a:cubicBezTo>
                  <a:cubicBezTo>
                    <a:pt x="258" y="672"/>
                    <a:pt x="246" y="663"/>
                    <a:pt x="235" y="651"/>
                  </a:cubicBezTo>
                  <a:cubicBezTo>
                    <a:pt x="223" y="640"/>
                    <a:pt x="214" y="627"/>
                    <a:pt x="206" y="612"/>
                  </a:cubicBezTo>
                  <a:cubicBezTo>
                    <a:pt x="199" y="598"/>
                    <a:pt x="195" y="583"/>
                    <a:pt x="194" y="568"/>
                  </a:cubicBezTo>
                  <a:cubicBezTo>
                    <a:pt x="193" y="552"/>
                    <a:pt x="196" y="537"/>
                    <a:pt x="203" y="520"/>
                  </a:cubicBezTo>
                  <a:cubicBezTo>
                    <a:pt x="209" y="504"/>
                    <a:pt x="220" y="488"/>
                    <a:pt x="236" y="473"/>
                  </a:cubicBezTo>
                  <a:cubicBezTo>
                    <a:pt x="247" y="461"/>
                    <a:pt x="259" y="453"/>
                    <a:pt x="270" y="447"/>
                  </a:cubicBezTo>
                  <a:cubicBezTo>
                    <a:pt x="281" y="441"/>
                    <a:pt x="293" y="438"/>
                    <a:pt x="305" y="437"/>
                  </a:cubicBezTo>
                  <a:cubicBezTo>
                    <a:pt x="316" y="436"/>
                    <a:pt x="328" y="437"/>
                    <a:pt x="340" y="440"/>
                  </a:cubicBezTo>
                  <a:cubicBezTo>
                    <a:pt x="352" y="443"/>
                    <a:pt x="364" y="448"/>
                    <a:pt x="376" y="455"/>
                  </a:cubicBezTo>
                  <a:cubicBezTo>
                    <a:pt x="389" y="462"/>
                    <a:pt x="401" y="470"/>
                    <a:pt x="413" y="480"/>
                  </a:cubicBezTo>
                  <a:cubicBezTo>
                    <a:pt x="425" y="490"/>
                    <a:pt x="438" y="501"/>
                    <a:pt x="450" y="513"/>
                  </a:cubicBezTo>
                  <a:close/>
                  <a:moveTo>
                    <a:pt x="410" y="546"/>
                  </a:moveTo>
                  <a:cubicBezTo>
                    <a:pt x="392" y="528"/>
                    <a:pt x="376" y="514"/>
                    <a:pt x="362" y="505"/>
                  </a:cubicBezTo>
                  <a:cubicBezTo>
                    <a:pt x="347" y="495"/>
                    <a:pt x="334" y="489"/>
                    <a:pt x="322" y="486"/>
                  </a:cubicBezTo>
                  <a:cubicBezTo>
                    <a:pt x="310" y="483"/>
                    <a:pt x="299" y="483"/>
                    <a:pt x="289" y="486"/>
                  </a:cubicBezTo>
                  <a:cubicBezTo>
                    <a:pt x="279" y="490"/>
                    <a:pt x="270" y="496"/>
                    <a:pt x="261" y="504"/>
                  </a:cubicBezTo>
                  <a:cubicBezTo>
                    <a:pt x="252" y="513"/>
                    <a:pt x="246" y="523"/>
                    <a:pt x="243" y="532"/>
                  </a:cubicBezTo>
                  <a:cubicBezTo>
                    <a:pt x="240" y="542"/>
                    <a:pt x="239" y="551"/>
                    <a:pt x="240" y="561"/>
                  </a:cubicBezTo>
                  <a:cubicBezTo>
                    <a:pt x="242" y="570"/>
                    <a:pt x="245" y="580"/>
                    <a:pt x="250" y="588"/>
                  </a:cubicBezTo>
                  <a:cubicBezTo>
                    <a:pt x="255" y="597"/>
                    <a:pt x="261" y="605"/>
                    <a:pt x="268" y="613"/>
                  </a:cubicBezTo>
                  <a:cubicBezTo>
                    <a:pt x="277" y="621"/>
                    <a:pt x="285" y="627"/>
                    <a:pt x="293" y="632"/>
                  </a:cubicBezTo>
                  <a:cubicBezTo>
                    <a:pt x="302" y="638"/>
                    <a:pt x="310" y="640"/>
                    <a:pt x="319" y="641"/>
                  </a:cubicBezTo>
                  <a:cubicBezTo>
                    <a:pt x="327" y="642"/>
                    <a:pt x="336" y="641"/>
                    <a:pt x="345" y="637"/>
                  </a:cubicBezTo>
                  <a:cubicBezTo>
                    <a:pt x="354" y="633"/>
                    <a:pt x="363" y="627"/>
                    <a:pt x="372" y="618"/>
                  </a:cubicBezTo>
                  <a:cubicBezTo>
                    <a:pt x="382" y="607"/>
                    <a:pt x="391" y="596"/>
                    <a:pt x="397" y="583"/>
                  </a:cubicBezTo>
                  <a:cubicBezTo>
                    <a:pt x="404" y="570"/>
                    <a:pt x="408" y="558"/>
                    <a:pt x="410" y="546"/>
                  </a:cubicBezTo>
                  <a:close/>
                  <a:moveTo>
                    <a:pt x="720" y="360"/>
                  </a:moveTo>
                  <a:cubicBezTo>
                    <a:pt x="734" y="375"/>
                    <a:pt x="745" y="390"/>
                    <a:pt x="751" y="406"/>
                  </a:cubicBezTo>
                  <a:cubicBezTo>
                    <a:pt x="758" y="422"/>
                    <a:pt x="760" y="438"/>
                    <a:pt x="759" y="455"/>
                  </a:cubicBezTo>
                  <a:cubicBezTo>
                    <a:pt x="758" y="471"/>
                    <a:pt x="753" y="487"/>
                    <a:pt x="745" y="504"/>
                  </a:cubicBezTo>
                  <a:cubicBezTo>
                    <a:pt x="737" y="520"/>
                    <a:pt x="725" y="535"/>
                    <a:pt x="710" y="550"/>
                  </a:cubicBezTo>
                  <a:cubicBezTo>
                    <a:pt x="702" y="559"/>
                    <a:pt x="693" y="566"/>
                    <a:pt x="685" y="572"/>
                  </a:cubicBezTo>
                  <a:cubicBezTo>
                    <a:pt x="676" y="579"/>
                    <a:pt x="668" y="584"/>
                    <a:pt x="661" y="588"/>
                  </a:cubicBezTo>
                  <a:cubicBezTo>
                    <a:pt x="653" y="592"/>
                    <a:pt x="647" y="595"/>
                    <a:pt x="641" y="597"/>
                  </a:cubicBezTo>
                  <a:cubicBezTo>
                    <a:pt x="636" y="599"/>
                    <a:pt x="632" y="600"/>
                    <a:pt x="630" y="600"/>
                  </a:cubicBezTo>
                  <a:cubicBezTo>
                    <a:pt x="628" y="600"/>
                    <a:pt x="626" y="600"/>
                    <a:pt x="625" y="600"/>
                  </a:cubicBezTo>
                  <a:cubicBezTo>
                    <a:pt x="624" y="599"/>
                    <a:pt x="623" y="599"/>
                    <a:pt x="621" y="598"/>
                  </a:cubicBezTo>
                  <a:cubicBezTo>
                    <a:pt x="620" y="597"/>
                    <a:pt x="618" y="596"/>
                    <a:pt x="616" y="594"/>
                  </a:cubicBezTo>
                  <a:cubicBezTo>
                    <a:pt x="614" y="592"/>
                    <a:pt x="612" y="590"/>
                    <a:pt x="609" y="588"/>
                  </a:cubicBezTo>
                  <a:cubicBezTo>
                    <a:pt x="607" y="586"/>
                    <a:pt x="605" y="583"/>
                    <a:pt x="603" y="581"/>
                  </a:cubicBezTo>
                  <a:cubicBezTo>
                    <a:pt x="602" y="579"/>
                    <a:pt x="600" y="577"/>
                    <a:pt x="600" y="576"/>
                  </a:cubicBezTo>
                  <a:cubicBezTo>
                    <a:pt x="599" y="574"/>
                    <a:pt x="599" y="572"/>
                    <a:pt x="599" y="571"/>
                  </a:cubicBezTo>
                  <a:cubicBezTo>
                    <a:pt x="599" y="570"/>
                    <a:pt x="600" y="569"/>
                    <a:pt x="601" y="568"/>
                  </a:cubicBezTo>
                  <a:cubicBezTo>
                    <a:pt x="602" y="566"/>
                    <a:pt x="605" y="565"/>
                    <a:pt x="610" y="564"/>
                  </a:cubicBezTo>
                  <a:cubicBezTo>
                    <a:pt x="615" y="563"/>
                    <a:pt x="620" y="561"/>
                    <a:pt x="627" y="558"/>
                  </a:cubicBezTo>
                  <a:cubicBezTo>
                    <a:pt x="634" y="555"/>
                    <a:pt x="642" y="551"/>
                    <a:pt x="651" y="545"/>
                  </a:cubicBezTo>
                  <a:cubicBezTo>
                    <a:pt x="660" y="540"/>
                    <a:pt x="670" y="532"/>
                    <a:pt x="680" y="522"/>
                  </a:cubicBezTo>
                  <a:cubicBezTo>
                    <a:pt x="689" y="513"/>
                    <a:pt x="696" y="503"/>
                    <a:pt x="702" y="493"/>
                  </a:cubicBezTo>
                  <a:cubicBezTo>
                    <a:pt x="707" y="483"/>
                    <a:pt x="711" y="473"/>
                    <a:pt x="712" y="463"/>
                  </a:cubicBezTo>
                  <a:cubicBezTo>
                    <a:pt x="712" y="453"/>
                    <a:pt x="711" y="442"/>
                    <a:pt x="707" y="432"/>
                  </a:cubicBezTo>
                  <a:cubicBezTo>
                    <a:pt x="703" y="422"/>
                    <a:pt x="696" y="411"/>
                    <a:pt x="686" y="401"/>
                  </a:cubicBezTo>
                  <a:cubicBezTo>
                    <a:pt x="677" y="393"/>
                    <a:pt x="668" y="386"/>
                    <a:pt x="659" y="383"/>
                  </a:cubicBezTo>
                  <a:cubicBezTo>
                    <a:pt x="650" y="379"/>
                    <a:pt x="640" y="377"/>
                    <a:pt x="630" y="379"/>
                  </a:cubicBezTo>
                  <a:cubicBezTo>
                    <a:pt x="620" y="380"/>
                    <a:pt x="610" y="384"/>
                    <a:pt x="599" y="390"/>
                  </a:cubicBezTo>
                  <a:cubicBezTo>
                    <a:pt x="589" y="397"/>
                    <a:pt x="577" y="406"/>
                    <a:pt x="565" y="418"/>
                  </a:cubicBezTo>
                  <a:cubicBezTo>
                    <a:pt x="557" y="426"/>
                    <a:pt x="550" y="434"/>
                    <a:pt x="545" y="441"/>
                  </a:cubicBezTo>
                  <a:cubicBezTo>
                    <a:pt x="540" y="448"/>
                    <a:pt x="534" y="454"/>
                    <a:pt x="529" y="459"/>
                  </a:cubicBezTo>
                  <a:cubicBezTo>
                    <a:pt x="525" y="463"/>
                    <a:pt x="522" y="465"/>
                    <a:pt x="518" y="464"/>
                  </a:cubicBezTo>
                  <a:cubicBezTo>
                    <a:pt x="515" y="464"/>
                    <a:pt x="510" y="462"/>
                    <a:pt x="505" y="457"/>
                  </a:cubicBezTo>
                  <a:lnTo>
                    <a:pt x="396" y="347"/>
                  </a:lnTo>
                  <a:cubicBezTo>
                    <a:pt x="392" y="343"/>
                    <a:pt x="389" y="338"/>
                    <a:pt x="389" y="334"/>
                  </a:cubicBezTo>
                  <a:cubicBezTo>
                    <a:pt x="389" y="330"/>
                    <a:pt x="391" y="325"/>
                    <a:pt x="395" y="321"/>
                  </a:cubicBezTo>
                  <a:lnTo>
                    <a:pt x="514" y="203"/>
                  </a:lnTo>
                  <a:cubicBezTo>
                    <a:pt x="515" y="202"/>
                    <a:pt x="516" y="201"/>
                    <a:pt x="518" y="200"/>
                  </a:cubicBezTo>
                  <a:cubicBezTo>
                    <a:pt x="520" y="200"/>
                    <a:pt x="521" y="200"/>
                    <a:pt x="523" y="201"/>
                  </a:cubicBezTo>
                  <a:cubicBezTo>
                    <a:pt x="525" y="201"/>
                    <a:pt x="527" y="202"/>
                    <a:pt x="530" y="204"/>
                  </a:cubicBezTo>
                  <a:cubicBezTo>
                    <a:pt x="532" y="206"/>
                    <a:pt x="534" y="208"/>
                    <a:pt x="537" y="210"/>
                  </a:cubicBezTo>
                  <a:cubicBezTo>
                    <a:pt x="542" y="215"/>
                    <a:pt x="545" y="220"/>
                    <a:pt x="547" y="224"/>
                  </a:cubicBezTo>
                  <a:cubicBezTo>
                    <a:pt x="548" y="228"/>
                    <a:pt x="548" y="231"/>
                    <a:pt x="545" y="234"/>
                  </a:cubicBezTo>
                  <a:lnTo>
                    <a:pt x="449" y="329"/>
                  </a:lnTo>
                  <a:lnTo>
                    <a:pt x="525" y="405"/>
                  </a:lnTo>
                  <a:cubicBezTo>
                    <a:pt x="529" y="399"/>
                    <a:pt x="533" y="394"/>
                    <a:pt x="538" y="389"/>
                  </a:cubicBezTo>
                  <a:cubicBezTo>
                    <a:pt x="542" y="384"/>
                    <a:pt x="548" y="378"/>
                    <a:pt x="554" y="372"/>
                  </a:cubicBezTo>
                  <a:cubicBezTo>
                    <a:pt x="569" y="357"/>
                    <a:pt x="584" y="346"/>
                    <a:pt x="598" y="339"/>
                  </a:cubicBezTo>
                  <a:cubicBezTo>
                    <a:pt x="613" y="331"/>
                    <a:pt x="628" y="327"/>
                    <a:pt x="642" y="327"/>
                  </a:cubicBezTo>
                  <a:cubicBezTo>
                    <a:pt x="656" y="326"/>
                    <a:pt x="669" y="328"/>
                    <a:pt x="683" y="334"/>
                  </a:cubicBezTo>
                  <a:cubicBezTo>
                    <a:pt x="696" y="340"/>
                    <a:pt x="709" y="349"/>
                    <a:pt x="720" y="360"/>
                  </a:cubicBezTo>
                  <a:close/>
                  <a:moveTo>
                    <a:pt x="897" y="87"/>
                  </a:moveTo>
                  <a:cubicBezTo>
                    <a:pt x="917" y="107"/>
                    <a:pt x="934" y="128"/>
                    <a:pt x="948" y="148"/>
                  </a:cubicBezTo>
                  <a:cubicBezTo>
                    <a:pt x="962" y="168"/>
                    <a:pt x="971" y="188"/>
                    <a:pt x="976" y="208"/>
                  </a:cubicBezTo>
                  <a:cubicBezTo>
                    <a:pt x="981" y="228"/>
                    <a:pt x="980" y="247"/>
                    <a:pt x="975" y="266"/>
                  </a:cubicBezTo>
                  <a:cubicBezTo>
                    <a:pt x="969" y="285"/>
                    <a:pt x="958" y="303"/>
                    <a:pt x="940" y="321"/>
                  </a:cubicBezTo>
                  <a:cubicBezTo>
                    <a:pt x="923" y="338"/>
                    <a:pt x="906" y="349"/>
                    <a:pt x="888" y="354"/>
                  </a:cubicBezTo>
                  <a:cubicBezTo>
                    <a:pt x="871" y="360"/>
                    <a:pt x="853" y="360"/>
                    <a:pt x="834" y="356"/>
                  </a:cubicBezTo>
                  <a:cubicBezTo>
                    <a:pt x="815" y="351"/>
                    <a:pt x="796" y="342"/>
                    <a:pt x="776" y="328"/>
                  </a:cubicBezTo>
                  <a:cubicBezTo>
                    <a:pt x="756" y="313"/>
                    <a:pt x="735" y="295"/>
                    <a:pt x="713" y="273"/>
                  </a:cubicBezTo>
                  <a:cubicBezTo>
                    <a:pt x="692" y="253"/>
                    <a:pt x="675" y="232"/>
                    <a:pt x="661" y="212"/>
                  </a:cubicBezTo>
                  <a:cubicBezTo>
                    <a:pt x="648" y="192"/>
                    <a:pt x="638" y="172"/>
                    <a:pt x="634" y="152"/>
                  </a:cubicBezTo>
                  <a:cubicBezTo>
                    <a:pt x="629" y="132"/>
                    <a:pt x="629" y="113"/>
                    <a:pt x="635" y="94"/>
                  </a:cubicBezTo>
                  <a:cubicBezTo>
                    <a:pt x="640" y="75"/>
                    <a:pt x="652" y="57"/>
                    <a:pt x="669" y="39"/>
                  </a:cubicBezTo>
                  <a:cubicBezTo>
                    <a:pt x="686" y="22"/>
                    <a:pt x="704" y="11"/>
                    <a:pt x="721" y="6"/>
                  </a:cubicBezTo>
                  <a:cubicBezTo>
                    <a:pt x="739" y="0"/>
                    <a:pt x="757" y="0"/>
                    <a:pt x="775" y="4"/>
                  </a:cubicBezTo>
                  <a:cubicBezTo>
                    <a:pt x="794" y="9"/>
                    <a:pt x="814" y="18"/>
                    <a:pt x="834" y="32"/>
                  </a:cubicBezTo>
                  <a:cubicBezTo>
                    <a:pt x="854" y="46"/>
                    <a:pt x="875" y="65"/>
                    <a:pt x="897" y="87"/>
                  </a:cubicBezTo>
                  <a:close/>
                  <a:moveTo>
                    <a:pt x="863" y="126"/>
                  </a:moveTo>
                  <a:cubicBezTo>
                    <a:pt x="849" y="112"/>
                    <a:pt x="837" y="101"/>
                    <a:pt x="825" y="91"/>
                  </a:cubicBezTo>
                  <a:cubicBezTo>
                    <a:pt x="814" y="81"/>
                    <a:pt x="803" y="73"/>
                    <a:pt x="793" y="67"/>
                  </a:cubicBezTo>
                  <a:cubicBezTo>
                    <a:pt x="783" y="61"/>
                    <a:pt x="773" y="56"/>
                    <a:pt x="765" y="53"/>
                  </a:cubicBezTo>
                  <a:cubicBezTo>
                    <a:pt x="756" y="50"/>
                    <a:pt x="747" y="49"/>
                    <a:pt x="739" y="49"/>
                  </a:cubicBezTo>
                  <a:cubicBezTo>
                    <a:pt x="731" y="50"/>
                    <a:pt x="724" y="52"/>
                    <a:pt x="717" y="55"/>
                  </a:cubicBezTo>
                  <a:cubicBezTo>
                    <a:pt x="710" y="59"/>
                    <a:pt x="703" y="64"/>
                    <a:pt x="696" y="71"/>
                  </a:cubicBezTo>
                  <a:cubicBezTo>
                    <a:pt x="685" y="82"/>
                    <a:pt x="678" y="95"/>
                    <a:pt x="676" y="108"/>
                  </a:cubicBezTo>
                  <a:cubicBezTo>
                    <a:pt x="674" y="120"/>
                    <a:pt x="676" y="134"/>
                    <a:pt x="682" y="148"/>
                  </a:cubicBezTo>
                  <a:cubicBezTo>
                    <a:pt x="687" y="162"/>
                    <a:pt x="696" y="176"/>
                    <a:pt x="707" y="190"/>
                  </a:cubicBezTo>
                  <a:cubicBezTo>
                    <a:pt x="718" y="205"/>
                    <a:pt x="732" y="219"/>
                    <a:pt x="747" y="234"/>
                  </a:cubicBezTo>
                  <a:cubicBezTo>
                    <a:pt x="767" y="254"/>
                    <a:pt x="785" y="270"/>
                    <a:pt x="801" y="282"/>
                  </a:cubicBezTo>
                  <a:cubicBezTo>
                    <a:pt x="817" y="294"/>
                    <a:pt x="832" y="302"/>
                    <a:pt x="845" y="307"/>
                  </a:cubicBezTo>
                  <a:cubicBezTo>
                    <a:pt x="858" y="311"/>
                    <a:pt x="870" y="312"/>
                    <a:pt x="881" y="309"/>
                  </a:cubicBezTo>
                  <a:cubicBezTo>
                    <a:pt x="892" y="306"/>
                    <a:pt x="903" y="299"/>
                    <a:pt x="913" y="289"/>
                  </a:cubicBezTo>
                  <a:cubicBezTo>
                    <a:pt x="920" y="282"/>
                    <a:pt x="926" y="274"/>
                    <a:pt x="929" y="265"/>
                  </a:cubicBezTo>
                  <a:cubicBezTo>
                    <a:pt x="933" y="257"/>
                    <a:pt x="934" y="248"/>
                    <a:pt x="934" y="240"/>
                  </a:cubicBezTo>
                  <a:cubicBezTo>
                    <a:pt x="933" y="231"/>
                    <a:pt x="931" y="222"/>
                    <a:pt x="928" y="212"/>
                  </a:cubicBezTo>
                  <a:cubicBezTo>
                    <a:pt x="924" y="203"/>
                    <a:pt x="919" y="194"/>
                    <a:pt x="913" y="184"/>
                  </a:cubicBezTo>
                  <a:cubicBezTo>
                    <a:pt x="906" y="175"/>
                    <a:pt x="899" y="165"/>
                    <a:pt x="891" y="155"/>
                  </a:cubicBezTo>
                  <a:cubicBezTo>
                    <a:pt x="882" y="145"/>
                    <a:pt x="873" y="136"/>
                    <a:pt x="86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81" y="3415"/>
              <a:ext cx="155" cy="154"/>
            </a:xfrm>
            <a:custGeom>
              <a:avLst/>
              <a:gdLst>
                <a:gd name="T0" fmla="*/ 373 w 975"/>
                <a:gd name="T1" fmla="*/ 893 h 1039"/>
                <a:gd name="T2" fmla="*/ 222 w 975"/>
                <a:gd name="T3" fmla="*/ 1039 h 1039"/>
                <a:gd name="T4" fmla="*/ 200 w 975"/>
                <a:gd name="T5" fmla="*/ 1017 h 1039"/>
                <a:gd name="T6" fmla="*/ 54 w 975"/>
                <a:gd name="T7" fmla="*/ 749 h 1039"/>
                <a:gd name="T8" fmla="*/ 18 w 975"/>
                <a:gd name="T9" fmla="*/ 840 h 1039"/>
                <a:gd name="T10" fmla="*/ 0 w 975"/>
                <a:gd name="T11" fmla="*/ 817 h 1039"/>
                <a:gd name="T12" fmla="*/ 26 w 975"/>
                <a:gd name="T13" fmla="*/ 703 h 1039"/>
                <a:gd name="T14" fmla="*/ 51 w 975"/>
                <a:gd name="T15" fmla="*/ 680 h 1039"/>
                <a:gd name="T16" fmla="*/ 342 w 975"/>
                <a:gd name="T17" fmla="*/ 868 h 1039"/>
                <a:gd name="T18" fmla="*/ 364 w 975"/>
                <a:gd name="T19" fmla="*/ 875 h 1039"/>
                <a:gd name="T20" fmla="*/ 528 w 975"/>
                <a:gd name="T21" fmla="*/ 651 h 1039"/>
                <a:gd name="T22" fmla="*/ 465 w 975"/>
                <a:gd name="T23" fmla="*/ 808 h 1039"/>
                <a:gd name="T24" fmla="*/ 414 w 975"/>
                <a:gd name="T25" fmla="*/ 829 h 1039"/>
                <a:gd name="T26" fmla="*/ 394 w 975"/>
                <a:gd name="T27" fmla="*/ 805 h 1039"/>
                <a:gd name="T28" fmla="*/ 437 w 975"/>
                <a:gd name="T29" fmla="*/ 778 h 1039"/>
                <a:gd name="T30" fmla="*/ 470 w 975"/>
                <a:gd name="T31" fmla="*/ 630 h 1039"/>
                <a:gd name="T32" fmla="*/ 350 w 975"/>
                <a:gd name="T33" fmla="*/ 698 h 1039"/>
                <a:gd name="T34" fmla="*/ 206 w 975"/>
                <a:gd name="T35" fmla="*/ 627 h 1039"/>
                <a:gd name="T36" fmla="*/ 270 w 975"/>
                <a:gd name="T37" fmla="*/ 462 h 1039"/>
                <a:gd name="T38" fmla="*/ 413 w 975"/>
                <a:gd name="T39" fmla="*/ 495 h 1039"/>
                <a:gd name="T40" fmla="*/ 322 w 975"/>
                <a:gd name="T41" fmla="*/ 501 h 1039"/>
                <a:gd name="T42" fmla="*/ 240 w 975"/>
                <a:gd name="T43" fmla="*/ 576 h 1039"/>
                <a:gd name="T44" fmla="*/ 319 w 975"/>
                <a:gd name="T45" fmla="*/ 656 h 1039"/>
                <a:gd name="T46" fmla="*/ 410 w 975"/>
                <a:gd name="T47" fmla="*/ 561 h 1039"/>
                <a:gd name="T48" fmla="*/ 745 w 975"/>
                <a:gd name="T49" fmla="*/ 519 h 1039"/>
                <a:gd name="T50" fmla="*/ 641 w 975"/>
                <a:gd name="T51" fmla="*/ 612 h 1039"/>
                <a:gd name="T52" fmla="*/ 616 w 975"/>
                <a:gd name="T53" fmla="*/ 609 h 1039"/>
                <a:gd name="T54" fmla="*/ 599 w 975"/>
                <a:gd name="T55" fmla="*/ 586 h 1039"/>
                <a:gd name="T56" fmla="*/ 651 w 975"/>
                <a:gd name="T57" fmla="*/ 560 h 1039"/>
                <a:gd name="T58" fmla="*/ 707 w 975"/>
                <a:gd name="T59" fmla="*/ 447 h 1039"/>
                <a:gd name="T60" fmla="*/ 599 w 975"/>
                <a:gd name="T61" fmla="*/ 405 h 1039"/>
                <a:gd name="T62" fmla="*/ 518 w 975"/>
                <a:gd name="T63" fmla="*/ 479 h 1039"/>
                <a:gd name="T64" fmla="*/ 395 w 975"/>
                <a:gd name="T65" fmla="*/ 336 h 1039"/>
                <a:gd name="T66" fmla="*/ 529 w 975"/>
                <a:gd name="T67" fmla="*/ 219 h 1039"/>
                <a:gd name="T68" fmla="*/ 449 w 975"/>
                <a:gd name="T69" fmla="*/ 344 h 1039"/>
                <a:gd name="T70" fmla="*/ 598 w 975"/>
                <a:gd name="T71" fmla="*/ 354 h 1039"/>
                <a:gd name="T72" fmla="*/ 935 w 975"/>
                <a:gd name="T73" fmla="*/ 160 h 1039"/>
                <a:gd name="T74" fmla="*/ 925 w 975"/>
                <a:gd name="T75" fmla="*/ 350 h 1039"/>
                <a:gd name="T76" fmla="*/ 845 w 975"/>
                <a:gd name="T77" fmla="*/ 400 h 1039"/>
                <a:gd name="T78" fmla="*/ 824 w 975"/>
                <a:gd name="T79" fmla="*/ 388 h 1039"/>
                <a:gd name="T80" fmla="*/ 816 w 975"/>
                <a:gd name="T81" fmla="*/ 368 h 1039"/>
                <a:gd name="T82" fmla="*/ 895 w 975"/>
                <a:gd name="T83" fmla="*/ 322 h 1039"/>
                <a:gd name="T84" fmla="*/ 901 w 975"/>
                <a:gd name="T85" fmla="*/ 201 h 1039"/>
                <a:gd name="T86" fmla="*/ 780 w 975"/>
                <a:gd name="T87" fmla="*/ 218 h 1039"/>
                <a:gd name="T88" fmla="*/ 720 w 975"/>
                <a:gd name="T89" fmla="*/ 257 h 1039"/>
                <a:gd name="T90" fmla="*/ 729 w 975"/>
                <a:gd name="T91" fmla="*/ 3 h 1039"/>
                <a:gd name="T92" fmla="*/ 752 w 975"/>
                <a:gd name="T93" fmla="*/ 10 h 1039"/>
                <a:gd name="T94" fmla="*/ 739 w 975"/>
                <a:gd name="T95" fmla="*/ 205 h 1039"/>
                <a:gd name="T96" fmla="*/ 856 w 975"/>
                <a:gd name="T97" fmla="*/ 12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5" h="1039">
                  <a:moveTo>
                    <a:pt x="364" y="875"/>
                  </a:moveTo>
                  <a:cubicBezTo>
                    <a:pt x="367" y="878"/>
                    <a:pt x="369" y="880"/>
                    <a:pt x="370" y="883"/>
                  </a:cubicBezTo>
                  <a:cubicBezTo>
                    <a:pt x="371" y="885"/>
                    <a:pt x="372" y="887"/>
                    <a:pt x="373" y="889"/>
                  </a:cubicBezTo>
                  <a:cubicBezTo>
                    <a:pt x="373" y="890"/>
                    <a:pt x="373" y="892"/>
                    <a:pt x="373" y="893"/>
                  </a:cubicBezTo>
                  <a:cubicBezTo>
                    <a:pt x="372" y="895"/>
                    <a:pt x="372" y="896"/>
                    <a:pt x="371" y="897"/>
                  </a:cubicBezTo>
                  <a:lnTo>
                    <a:pt x="231" y="1037"/>
                  </a:lnTo>
                  <a:cubicBezTo>
                    <a:pt x="230" y="1038"/>
                    <a:pt x="228" y="1039"/>
                    <a:pt x="227" y="1039"/>
                  </a:cubicBezTo>
                  <a:cubicBezTo>
                    <a:pt x="226" y="1039"/>
                    <a:pt x="224" y="1039"/>
                    <a:pt x="222" y="1039"/>
                  </a:cubicBezTo>
                  <a:cubicBezTo>
                    <a:pt x="221" y="1039"/>
                    <a:pt x="219" y="1038"/>
                    <a:pt x="216" y="1036"/>
                  </a:cubicBezTo>
                  <a:cubicBezTo>
                    <a:pt x="214" y="1035"/>
                    <a:pt x="212" y="1033"/>
                    <a:pt x="209" y="1030"/>
                  </a:cubicBezTo>
                  <a:cubicBezTo>
                    <a:pt x="207" y="1028"/>
                    <a:pt x="205" y="1025"/>
                    <a:pt x="203" y="1023"/>
                  </a:cubicBezTo>
                  <a:cubicBezTo>
                    <a:pt x="202" y="1021"/>
                    <a:pt x="201" y="1019"/>
                    <a:pt x="200" y="1017"/>
                  </a:cubicBezTo>
                  <a:cubicBezTo>
                    <a:pt x="200" y="1015"/>
                    <a:pt x="200" y="1014"/>
                    <a:pt x="200" y="1012"/>
                  </a:cubicBezTo>
                  <a:cubicBezTo>
                    <a:pt x="200" y="1011"/>
                    <a:pt x="201" y="1009"/>
                    <a:pt x="202" y="1008"/>
                  </a:cubicBezTo>
                  <a:lnTo>
                    <a:pt x="258" y="952"/>
                  </a:lnTo>
                  <a:lnTo>
                    <a:pt x="54" y="749"/>
                  </a:lnTo>
                  <a:lnTo>
                    <a:pt x="33" y="831"/>
                  </a:lnTo>
                  <a:cubicBezTo>
                    <a:pt x="32" y="835"/>
                    <a:pt x="31" y="838"/>
                    <a:pt x="29" y="840"/>
                  </a:cubicBezTo>
                  <a:cubicBezTo>
                    <a:pt x="28" y="842"/>
                    <a:pt x="26" y="843"/>
                    <a:pt x="25" y="843"/>
                  </a:cubicBezTo>
                  <a:cubicBezTo>
                    <a:pt x="23" y="843"/>
                    <a:pt x="21" y="842"/>
                    <a:pt x="18" y="840"/>
                  </a:cubicBezTo>
                  <a:cubicBezTo>
                    <a:pt x="16" y="839"/>
                    <a:pt x="13" y="836"/>
                    <a:pt x="10" y="833"/>
                  </a:cubicBezTo>
                  <a:cubicBezTo>
                    <a:pt x="7" y="831"/>
                    <a:pt x="6" y="829"/>
                    <a:pt x="4" y="827"/>
                  </a:cubicBezTo>
                  <a:cubicBezTo>
                    <a:pt x="3" y="825"/>
                    <a:pt x="2" y="823"/>
                    <a:pt x="1" y="822"/>
                  </a:cubicBezTo>
                  <a:cubicBezTo>
                    <a:pt x="0" y="820"/>
                    <a:pt x="0" y="819"/>
                    <a:pt x="0" y="817"/>
                  </a:cubicBezTo>
                  <a:cubicBezTo>
                    <a:pt x="0" y="815"/>
                    <a:pt x="0" y="814"/>
                    <a:pt x="0" y="812"/>
                  </a:cubicBezTo>
                  <a:lnTo>
                    <a:pt x="22" y="710"/>
                  </a:lnTo>
                  <a:cubicBezTo>
                    <a:pt x="23" y="709"/>
                    <a:pt x="23" y="708"/>
                    <a:pt x="23" y="707"/>
                  </a:cubicBezTo>
                  <a:cubicBezTo>
                    <a:pt x="24" y="706"/>
                    <a:pt x="25" y="705"/>
                    <a:pt x="26" y="703"/>
                  </a:cubicBezTo>
                  <a:cubicBezTo>
                    <a:pt x="27" y="702"/>
                    <a:pt x="28" y="700"/>
                    <a:pt x="30" y="698"/>
                  </a:cubicBezTo>
                  <a:cubicBezTo>
                    <a:pt x="31" y="697"/>
                    <a:pt x="33" y="695"/>
                    <a:pt x="36" y="692"/>
                  </a:cubicBezTo>
                  <a:cubicBezTo>
                    <a:pt x="39" y="689"/>
                    <a:pt x="42" y="686"/>
                    <a:pt x="44" y="684"/>
                  </a:cubicBezTo>
                  <a:cubicBezTo>
                    <a:pt x="47" y="682"/>
                    <a:pt x="49" y="681"/>
                    <a:pt x="51" y="680"/>
                  </a:cubicBezTo>
                  <a:cubicBezTo>
                    <a:pt x="52" y="679"/>
                    <a:pt x="54" y="679"/>
                    <a:pt x="55" y="679"/>
                  </a:cubicBezTo>
                  <a:cubicBezTo>
                    <a:pt x="56" y="680"/>
                    <a:pt x="57" y="680"/>
                    <a:pt x="58" y="681"/>
                  </a:cubicBezTo>
                  <a:lnTo>
                    <a:pt x="294" y="917"/>
                  </a:lnTo>
                  <a:lnTo>
                    <a:pt x="342" y="868"/>
                  </a:lnTo>
                  <a:cubicBezTo>
                    <a:pt x="343" y="867"/>
                    <a:pt x="344" y="866"/>
                    <a:pt x="346" y="866"/>
                  </a:cubicBezTo>
                  <a:cubicBezTo>
                    <a:pt x="348" y="866"/>
                    <a:pt x="349" y="866"/>
                    <a:pt x="351" y="866"/>
                  </a:cubicBezTo>
                  <a:cubicBezTo>
                    <a:pt x="353" y="867"/>
                    <a:pt x="355" y="868"/>
                    <a:pt x="357" y="869"/>
                  </a:cubicBezTo>
                  <a:cubicBezTo>
                    <a:pt x="359" y="871"/>
                    <a:pt x="362" y="873"/>
                    <a:pt x="364" y="875"/>
                  </a:cubicBezTo>
                  <a:close/>
                  <a:moveTo>
                    <a:pt x="450" y="528"/>
                  </a:moveTo>
                  <a:cubicBezTo>
                    <a:pt x="462" y="540"/>
                    <a:pt x="473" y="552"/>
                    <a:pt x="483" y="566"/>
                  </a:cubicBezTo>
                  <a:cubicBezTo>
                    <a:pt x="494" y="579"/>
                    <a:pt x="503" y="593"/>
                    <a:pt x="510" y="607"/>
                  </a:cubicBezTo>
                  <a:cubicBezTo>
                    <a:pt x="518" y="621"/>
                    <a:pt x="524" y="636"/>
                    <a:pt x="528" y="651"/>
                  </a:cubicBezTo>
                  <a:cubicBezTo>
                    <a:pt x="532" y="666"/>
                    <a:pt x="533" y="682"/>
                    <a:pt x="532" y="698"/>
                  </a:cubicBezTo>
                  <a:cubicBezTo>
                    <a:pt x="531" y="713"/>
                    <a:pt x="526" y="729"/>
                    <a:pt x="518" y="745"/>
                  </a:cubicBezTo>
                  <a:cubicBezTo>
                    <a:pt x="511" y="760"/>
                    <a:pt x="499" y="776"/>
                    <a:pt x="484" y="792"/>
                  </a:cubicBezTo>
                  <a:cubicBezTo>
                    <a:pt x="478" y="797"/>
                    <a:pt x="472" y="803"/>
                    <a:pt x="465" y="808"/>
                  </a:cubicBezTo>
                  <a:cubicBezTo>
                    <a:pt x="459" y="813"/>
                    <a:pt x="453" y="817"/>
                    <a:pt x="448" y="820"/>
                  </a:cubicBezTo>
                  <a:cubicBezTo>
                    <a:pt x="442" y="823"/>
                    <a:pt x="437" y="826"/>
                    <a:pt x="433" y="828"/>
                  </a:cubicBezTo>
                  <a:cubicBezTo>
                    <a:pt x="428" y="830"/>
                    <a:pt x="425" y="831"/>
                    <a:pt x="422" y="831"/>
                  </a:cubicBezTo>
                  <a:cubicBezTo>
                    <a:pt x="420" y="831"/>
                    <a:pt x="417" y="830"/>
                    <a:pt x="414" y="829"/>
                  </a:cubicBezTo>
                  <a:cubicBezTo>
                    <a:pt x="412" y="827"/>
                    <a:pt x="408" y="825"/>
                    <a:pt x="405" y="821"/>
                  </a:cubicBezTo>
                  <a:cubicBezTo>
                    <a:pt x="402" y="818"/>
                    <a:pt x="399" y="815"/>
                    <a:pt x="398" y="813"/>
                  </a:cubicBezTo>
                  <a:cubicBezTo>
                    <a:pt x="396" y="811"/>
                    <a:pt x="395" y="810"/>
                    <a:pt x="395" y="808"/>
                  </a:cubicBezTo>
                  <a:cubicBezTo>
                    <a:pt x="394" y="807"/>
                    <a:pt x="394" y="806"/>
                    <a:pt x="394" y="805"/>
                  </a:cubicBezTo>
                  <a:cubicBezTo>
                    <a:pt x="395" y="803"/>
                    <a:pt x="396" y="802"/>
                    <a:pt x="397" y="801"/>
                  </a:cubicBezTo>
                  <a:cubicBezTo>
                    <a:pt x="398" y="800"/>
                    <a:pt x="401" y="798"/>
                    <a:pt x="405" y="796"/>
                  </a:cubicBezTo>
                  <a:cubicBezTo>
                    <a:pt x="408" y="795"/>
                    <a:pt x="413" y="792"/>
                    <a:pt x="419" y="789"/>
                  </a:cubicBezTo>
                  <a:cubicBezTo>
                    <a:pt x="424" y="786"/>
                    <a:pt x="430" y="783"/>
                    <a:pt x="437" y="778"/>
                  </a:cubicBezTo>
                  <a:cubicBezTo>
                    <a:pt x="443" y="773"/>
                    <a:pt x="450" y="768"/>
                    <a:pt x="457" y="760"/>
                  </a:cubicBezTo>
                  <a:cubicBezTo>
                    <a:pt x="471" y="747"/>
                    <a:pt x="480" y="733"/>
                    <a:pt x="484" y="718"/>
                  </a:cubicBezTo>
                  <a:cubicBezTo>
                    <a:pt x="489" y="703"/>
                    <a:pt x="489" y="689"/>
                    <a:pt x="487" y="674"/>
                  </a:cubicBezTo>
                  <a:cubicBezTo>
                    <a:pt x="484" y="659"/>
                    <a:pt x="479" y="644"/>
                    <a:pt x="470" y="630"/>
                  </a:cubicBezTo>
                  <a:cubicBezTo>
                    <a:pt x="462" y="615"/>
                    <a:pt x="451" y="602"/>
                    <a:pt x="439" y="589"/>
                  </a:cubicBezTo>
                  <a:cubicBezTo>
                    <a:pt x="436" y="600"/>
                    <a:pt x="431" y="613"/>
                    <a:pt x="424" y="626"/>
                  </a:cubicBezTo>
                  <a:cubicBezTo>
                    <a:pt x="417" y="640"/>
                    <a:pt x="407" y="653"/>
                    <a:pt x="394" y="667"/>
                  </a:cubicBezTo>
                  <a:cubicBezTo>
                    <a:pt x="379" y="682"/>
                    <a:pt x="364" y="692"/>
                    <a:pt x="350" y="698"/>
                  </a:cubicBezTo>
                  <a:cubicBezTo>
                    <a:pt x="336" y="704"/>
                    <a:pt x="322" y="707"/>
                    <a:pt x="309" y="706"/>
                  </a:cubicBezTo>
                  <a:cubicBezTo>
                    <a:pt x="296" y="705"/>
                    <a:pt x="283" y="701"/>
                    <a:pt x="271" y="694"/>
                  </a:cubicBezTo>
                  <a:cubicBezTo>
                    <a:pt x="258" y="687"/>
                    <a:pt x="246" y="678"/>
                    <a:pt x="235" y="666"/>
                  </a:cubicBezTo>
                  <a:cubicBezTo>
                    <a:pt x="223" y="655"/>
                    <a:pt x="213" y="642"/>
                    <a:pt x="206" y="627"/>
                  </a:cubicBezTo>
                  <a:cubicBezTo>
                    <a:pt x="199" y="613"/>
                    <a:pt x="195" y="598"/>
                    <a:pt x="194" y="583"/>
                  </a:cubicBezTo>
                  <a:cubicBezTo>
                    <a:pt x="193" y="567"/>
                    <a:pt x="196" y="552"/>
                    <a:pt x="203" y="535"/>
                  </a:cubicBezTo>
                  <a:cubicBezTo>
                    <a:pt x="209" y="519"/>
                    <a:pt x="220" y="503"/>
                    <a:pt x="236" y="488"/>
                  </a:cubicBezTo>
                  <a:cubicBezTo>
                    <a:pt x="247" y="476"/>
                    <a:pt x="258" y="468"/>
                    <a:pt x="270" y="462"/>
                  </a:cubicBezTo>
                  <a:cubicBezTo>
                    <a:pt x="281" y="456"/>
                    <a:pt x="293" y="453"/>
                    <a:pt x="305" y="452"/>
                  </a:cubicBezTo>
                  <a:cubicBezTo>
                    <a:pt x="316" y="451"/>
                    <a:pt x="328" y="452"/>
                    <a:pt x="340" y="455"/>
                  </a:cubicBezTo>
                  <a:cubicBezTo>
                    <a:pt x="352" y="458"/>
                    <a:pt x="364" y="463"/>
                    <a:pt x="376" y="470"/>
                  </a:cubicBezTo>
                  <a:cubicBezTo>
                    <a:pt x="388" y="477"/>
                    <a:pt x="401" y="485"/>
                    <a:pt x="413" y="495"/>
                  </a:cubicBezTo>
                  <a:cubicBezTo>
                    <a:pt x="425" y="505"/>
                    <a:pt x="438" y="516"/>
                    <a:pt x="450" y="528"/>
                  </a:cubicBezTo>
                  <a:close/>
                  <a:moveTo>
                    <a:pt x="410" y="561"/>
                  </a:moveTo>
                  <a:cubicBezTo>
                    <a:pt x="392" y="543"/>
                    <a:pt x="376" y="529"/>
                    <a:pt x="362" y="520"/>
                  </a:cubicBezTo>
                  <a:cubicBezTo>
                    <a:pt x="347" y="510"/>
                    <a:pt x="334" y="504"/>
                    <a:pt x="322" y="501"/>
                  </a:cubicBezTo>
                  <a:cubicBezTo>
                    <a:pt x="310" y="498"/>
                    <a:pt x="299" y="498"/>
                    <a:pt x="289" y="501"/>
                  </a:cubicBezTo>
                  <a:cubicBezTo>
                    <a:pt x="279" y="505"/>
                    <a:pt x="270" y="511"/>
                    <a:pt x="261" y="519"/>
                  </a:cubicBezTo>
                  <a:cubicBezTo>
                    <a:pt x="252" y="528"/>
                    <a:pt x="246" y="538"/>
                    <a:pt x="243" y="547"/>
                  </a:cubicBezTo>
                  <a:cubicBezTo>
                    <a:pt x="240" y="557"/>
                    <a:pt x="239" y="566"/>
                    <a:pt x="240" y="576"/>
                  </a:cubicBezTo>
                  <a:cubicBezTo>
                    <a:pt x="242" y="585"/>
                    <a:pt x="245" y="595"/>
                    <a:pt x="250" y="603"/>
                  </a:cubicBezTo>
                  <a:cubicBezTo>
                    <a:pt x="255" y="612"/>
                    <a:pt x="261" y="620"/>
                    <a:pt x="268" y="628"/>
                  </a:cubicBezTo>
                  <a:cubicBezTo>
                    <a:pt x="276" y="636"/>
                    <a:pt x="285" y="642"/>
                    <a:pt x="293" y="647"/>
                  </a:cubicBezTo>
                  <a:cubicBezTo>
                    <a:pt x="302" y="653"/>
                    <a:pt x="310" y="655"/>
                    <a:pt x="319" y="656"/>
                  </a:cubicBezTo>
                  <a:cubicBezTo>
                    <a:pt x="327" y="657"/>
                    <a:pt x="336" y="656"/>
                    <a:pt x="345" y="652"/>
                  </a:cubicBezTo>
                  <a:cubicBezTo>
                    <a:pt x="354" y="648"/>
                    <a:pt x="362" y="642"/>
                    <a:pt x="372" y="633"/>
                  </a:cubicBezTo>
                  <a:cubicBezTo>
                    <a:pt x="382" y="622"/>
                    <a:pt x="390" y="611"/>
                    <a:pt x="397" y="598"/>
                  </a:cubicBezTo>
                  <a:cubicBezTo>
                    <a:pt x="404" y="585"/>
                    <a:pt x="408" y="573"/>
                    <a:pt x="410" y="561"/>
                  </a:cubicBezTo>
                  <a:close/>
                  <a:moveTo>
                    <a:pt x="720" y="375"/>
                  </a:moveTo>
                  <a:cubicBezTo>
                    <a:pt x="734" y="390"/>
                    <a:pt x="745" y="405"/>
                    <a:pt x="751" y="421"/>
                  </a:cubicBezTo>
                  <a:cubicBezTo>
                    <a:pt x="757" y="437"/>
                    <a:pt x="760" y="453"/>
                    <a:pt x="759" y="470"/>
                  </a:cubicBezTo>
                  <a:cubicBezTo>
                    <a:pt x="758" y="486"/>
                    <a:pt x="753" y="502"/>
                    <a:pt x="745" y="519"/>
                  </a:cubicBezTo>
                  <a:cubicBezTo>
                    <a:pt x="737" y="535"/>
                    <a:pt x="725" y="550"/>
                    <a:pt x="710" y="565"/>
                  </a:cubicBezTo>
                  <a:cubicBezTo>
                    <a:pt x="702" y="574"/>
                    <a:pt x="693" y="581"/>
                    <a:pt x="685" y="587"/>
                  </a:cubicBezTo>
                  <a:cubicBezTo>
                    <a:pt x="676" y="594"/>
                    <a:pt x="668" y="599"/>
                    <a:pt x="660" y="603"/>
                  </a:cubicBezTo>
                  <a:cubicBezTo>
                    <a:pt x="653" y="607"/>
                    <a:pt x="646" y="610"/>
                    <a:pt x="641" y="612"/>
                  </a:cubicBezTo>
                  <a:cubicBezTo>
                    <a:pt x="636" y="614"/>
                    <a:pt x="632" y="615"/>
                    <a:pt x="630" y="615"/>
                  </a:cubicBezTo>
                  <a:cubicBezTo>
                    <a:pt x="628" y="615"/>
                    <a:pt x="626" y="615"/>
                    <a:pt x="625" y="615"/>
                  </a:cubicBezTo>
                  <a:cubicBezTo>
                    <a:pt x="624" y="614"/>
                    <a:pt x="622" y="614"/>
                    <a:pt x="621" y="613"/>
                  </a:cubicBezTo>
                  <a:cubicBezTo>
                    <a:pt x="619" y="612"/>
                    <a:pt x="618" y="611"/>
                    <a:pt x="616" y="609"/>
                  </a:cubicBezTo>
                  <a:cubicBezTo>
                    <a:pt x="614" y="607"/>
                    <a:pt x="612" y="605"/>
                    <a:pt x="609" y="603"/>
                  </a:cubicBezTo>
                  <a:cubicBezTo>
                    <a:pt x="607" y="601"/>
                    <a:pt x="605" y="598"/>
                    <a:pt x="603" y="596"/>
                  </a:cubicBezTo>
                  <a:cubicBezTo>
                    <a:pt x="601" y="594"/>
                    <a:pt x="600" y="592"/>
                    <a:pt x="600" y="591"/>
                  </a:cubicBezTo>
                  <a:cubicBezTo>
                    <a:pt x="599" y="589"/>
                    <a:pt x="599" y="587"/>
                    <a:pt x="599" y="586"/>
                  </a:cubicBezTo>
                  <a:cubicBezTo>
                    <a:pt x="599" y="585"/>
                    <a:pt x="600" y="584"/>
                    <a:pt x="601" y="583"/>
                  </a:cubicBezTo>
                  <a:cubicBezTo>
                    <a:pt x="602" y="581"/>
                    <a:pt x="605" y="580"/>
                    <a:pt x="610" y="579"/>
                  </a:cubicBezTo>
                  <a:cubicBezTo>
                    <a:pt x="614" y="578"/>
                    <a:pt x="620" y="576"/>
                    <a:pt x="627" y="573"/>
                  </a:cubicBezTo>
                  <a:cubicBezTo>
                    <a:pt x="634" y="570"/>
                    <a:pt x="642" y="566"/>
                    <a:pt x="651" y="560"/>
                  </a:cubicBezTo>
                  <a:cubicBezTo>
                    <a:pt x="660" y="555"/>
                    <a:pt x="670" y="547"/>
                    <a:pt x="680" y="537"/>
                  </a:cubicBezTo>
                  <a:cubicBezTo>
                    <a:pt x="689" y="528"/>
                    <a:pt x="696" y="518"/>
                    <a:pt x="702" y="508"/>
                  </a:cubicBezTo>
                  <a:cubicBezTo>
                    <a:pt x="707" y="498"/>
                    <a:pt x="710" y="488"/>
                    <a:pt x="711" y="478"/>
                  </a:cubicBezTo>
                  <a:cubicBezTo>
                    <a:pt x="712" y="468"/>
                    <a:pt x="711" y="457"/>
                    <a:pt x="707" y="447"/>
                  </a:cubicBezTo>
                  <a:cubicBezTo>
                    <a:pt x="703" y="437"/>
                    <a:pt x="696" y="426"/>
                    <a:pt x="686" y="416"/>
                  </a:cubicBezTo>
                  <a:cubicBezTo>
                    <a:pt x="677" y="408"/>
                    <a:pt x="668" y="401"/>
                    <a:pt x="659" y="398"/>
                  </a:cubicBezTo>
                  <a:cubicBezTo>
                    <a:pt x="650" y="394"/>
                    <a:pt x="640" y="392"/>
                    <a:pt x="630" y="394"/>
                  </a:cubicBezTo>
                  <a:cubicBezTo>
                    <a:pt x="620" y="395"/>
                    <a:pt x="610" y="399"/>
                    <a:pt x="599" y="405"/>
                  </a:cubicBezTo>
                  <a:cubicBezTo>
                    <a:pt x="588" y="412"/>
                    <a:pt x="577" y="421"/>
                    <a:pt x="565" y="433"/>
                  </a:cubicBezTo>
                  <a:cubicBezTo>
                    <a:pt x="557" y="441"/>
                    <a:pt x="550" y="449"/>
                    <a:pt x="545" y="456"/>
                  </a:cubicBezTo>
                  <a:cubicBezTo>
                    <a:pt x="539" y="463"/>
                    <a:pt x="534" y="469"/>
                    <a:pt x="529" y="474"/>
                  </a:cubicBezTo>
                  <a:cubicBezTo>
                    <a:pt x="525" y="478"/>
                    <a:pt x="521" y="480"/>
                    <a:pt x="518" y="479"/>
                  </a:cubicBezTo>
                  <a:cubicBezTo>
                    <a:pt x="515" y="479"/>
                    <a:pt x="510" y="477"/>
                    <a:pt x="505" y="472"/>
                  </a:cubicBezTo>
                  <a:lnTo>
                    <a:pt x="396" y="362"/>
                  </a:lnTo>
                  <a:cubicBezTo>
                    <a:pt x="391" y="358"/>
                    <a:pt x="389" y="353"/>
                    <a:pt x="389" y="349"/>
                  </a:cubicBezTo>
                  <a:cubicBezTo>
                    <a:pt x="389" y="345"/>
                    <a:pt x="391" y="340"/>
                    <a:pt x="395" y="336"/>
                  </a:cubicBezTo>
                  <a:lnTo>
                    <a:pt x="514" y="218"/>
                  </a:lnTo>
                  <a:cubicBezTo>
                    <a:pt x="515" y="217"/>
                    <a:pt x="516" y="216"/>
                    <a:pt x="518" y="215"/>
                  </a:cubicBezTo>
                  <a:cubicBezTo>
                    <a:pt x="519" y="215"/>
                    <a:pt x="521" y="215"/>
                    <a:pt x="523" y="216"/>
                  </a:cubicBezTo>
                  <a:cubicBezTo>
                    <a:pt x="525" y="216"/>
                    <a:pt x="527" y="217"/>
                    <a:pt x="529" y="219"/>
                  </a:cubicBezTo>
                  <a:cubicBezTo>
                    <a:pt x="532" y="221"/>
                    <a:pt x="534" y="223"/>
                    <a:pt x="537" y="225"/>
                  </a:cubicBezTo>
                  <a:cubicBezTo>
                    <a:pt x="542" y="230"/>
                    <a:pt x="545" y="235"/>
                    <a:pt x="546" y="239"/>
                  </a:cubicBezTo>
                  <a:cubicBezTo>
                    <a:pt x="548" y="243"/>
                    <a:pt x="547" y="246"/>
                    <a:pt x="545" y="249"/>
                  </a:cubicBezTo>
                  <a:lnTo>
                    <a:pt x="449" y="344"/>
                  </a:lnTo>
                  <a:lnTo>
                    <a:pt x="524" y="420"/>
                  </a:lnTo>
                  <a:cubicBezTo>
                    <a:pt x="528" y="414"/>
                    <a:pt x="533" y="409"/>
                    <a:pt x="537" y="404"/>
                  </a:cubicBezTo>
                  <a:cubicBezTo>
                    <a:pt x="542" y="399"/>
                    <a:pt x="548" y="393"/>
                    <a:pt x="554" y="387"/>
                  </a:cubicBezTo>
                  <a:cubicBezTo>
                    <a:pt x="569" y="372"/>
                    <a:pt x="584" y="361"/>
                    <a:pt x="598" y="354"/>
                  </a:cubicBezTo>
                  <a:cubicBezTo>
                    <a:pt x="613" y="346"/>
                    <a:pt x="627" y="342"/>
                    <a:pt x="641" y="342"/>
                  </a:cubicBezTo>
                  <a:cubicBezTo>
                    <a:pt x="656" y="341"/>
                    <a:pt x="669" y="343"/>
                    <a:pt x="683" y="349"/>
                  </a:cubicBezTo>
                  <a:cubicBezTo>
                    <a:pt x="696" y="355"/>
                    <a:pt x="708" y="364"/>
                    <a:pt x="720" y="375"/>
                  </a:cubicBezTo>
                  <a:close/>
                  <a:moveTo>
                    <a:pt x="935" y="160"/>
                  </a:moveTo>
                  <a:cubicBezTo>
                    <a:pt x="949" y="175"/>
                    <a:pt x="960" y="190"/>
                    <a:pt x="966" y="206"/>
                  </a:cubicBezTo>
                  <a:cubicBezTo>
                    <a:pt x="972" y="222"/>
                    <a:pt x="975" y="238"/>
                    <a:pt x="974" y="255"/>
                  </a:cubicBezTo>
                  <a:cubicBezTo>
                    <a:pt x="973" y="271"/>
                    <a:pt x="968" y="287"/>
                    <a:pt x="960" y="304"/>
                  </a:cubicBezTo>
                  <a:cubicBezTo>
                    <a:pt x="951" y="320"/>
                    <a:pt x="940" y="336"/>
                    <a:pt x="925" y="350"/>
                  </a:cubicBezTo>
                  <a:cubicBezTo>
                    <a:pt x="917" y="359"/>
                    <a:pt x="908" y="366"/>
                    <a:pt x="900" y="372"/>
                  </a:cubicBezTo>
                  <a:cubicBezTo>
                    <a:pt x="891" y="379"/>
                    <a:pt x="883" y="384"/>
                    <a:pt x="875" y="388"/>
                  </a:cubicBezTo>
                  <a:cubicBezTo>
                    <a:pt x="868" y="392"/>
                    <a:pt x="861" y="395"/>
                    <a:pt x="856" y="397"/>
                  </a:cubicBezTo>
                  <a:cubicBezTo>
                    <a:pt x="851" y="399"/>
                    <a:pt x="847" y="400"/>
                    <a:pt x="845" y="400"/>
                  </a:cubicBezTo>
                  <a:cubicBezTo>
                    <a:pt x="843" y="400"/>
                    <a:pt x="841" y="400"/>
                    <a:pt x="840" y="400"/>
                  </a:cubicBezTo>
                  <a:cubicBezTo>
                    <a:pt x="839" y="399"/>
                    <a:pt x="837" y="399"/>
                    <a:pt x="836" y="398"/>
                  </a:cubicBezTo>
                  <a:cubicBezTo>
                    <a:pt x="834" y="397"/>
                    <a:pt x="833" y="396"/>
                    <a:pt x="831" y="394"/>
                  </a:cubicBezTo>
                  <a:cubicBezTo>
                    <a:pt x="829" y="392"/>
                    <a:pt x="827" y="390"/>
                    <a:pt x="824" y="388"/>
                  </a:cubicBezTo>
                  <a:cubicBezTo>
                    <a:pt x="822" y="386"/>
                    <a:pt x="820" y="383"/>
                    <a:pt x="818" y="381"/>
                  </a:cubicBezTo>
                  <a:cubicBezTo>
                    <a:pt x="816" y="379"/>
                    <a:pt x="815" y="377"/>
                    <a:pt x="815" y="376"/>
                  </a:cubicBezTo>
                  <a:cubicBezTo>
                    <a:pt x="814" y="374"/>
                    <a:pt x="814" y="372"/>
                    <a:pt x="814" y="371"/>
                  </a:cubicBezTo>
                  <a:cubicBezTo>
                    <a:pt x="814" y="370"/>
                    <a:pt x="815" y="369"/>
                    <a:pt x="816" y="368"/>
                  </a:cubicBezTo>
                  <a:cubicBezTo>
                    <a:pt x="817" y="366"/>
                    <a:pt x="820" y="365"/>
                    <a:pt x="825" y="364"/>
                  </a:cubicBezTo>
                  <a:cubicBezTo>
                    <a:pt x="829" y="363"/>
                    <a:pt x="835" y="361"/>
                    <a:pt x="842" y="358"/>
                  </a:cubicBezTo>
                  <a:cubicBezTo>
                    <a:pt x="849" y="355"/>
                    <a:pt x="857" y="351"/>
                    <a:pt x="866" y="345"/>
                  </a:cubicBezTo>
                  <a:cubicBezTo>
                    <a:pt x="875" y="340"/>
                    <a:pt x="885" y="332"/>
                    <a:pt x="895" y="322"/>
                  </a:cubicBezTo>
                  <a:cubicBezTo>
                    <a:pt x="904" y="313"/>
                    <a:pt x="911" y="303"/>
                    <a:pt x="917" y="293"/>
                  </a:cubicBezTo>
                  <a:cubicBezTo>
                    <a:pt x="922" y="283"/>
                    <a:pt x="925" y="273"/>
                    <a:pt x="926" y="263"/>
                  </a:cubicBezTo>
                  <a:cubicBezTo>
                    <a:pt x="927" y="253"/>
                    <a:pt x="926" y="242"/>
                    <a:pt x="922" y="232"/>
                  </a:cubicBezTo>
                  <a:cubicBezTo>
                    <a:pt x="918" y="222"/>
                    <a:pt x="911" y="211"/>
                    <a:pt x="901" y="201"/>
                  </a:cubicBezTo>
                  <a:cubicBezTo>
                    <a:pt x="892" y="193"/>
                    <a:pt x="883" y="186"/>
                    <a:pt x="874" y="183"/>
                  </a:cubicBezTo>
                  <a:cubicBezTo>
                    <a:pt x="865" y="179"/>
                    <a:pt x="855" y="177"/>
                    <a:pt x="845" y="179"/>
                  </a:cubicBezTo>
                  <a:cubicBezTo>
                    <a:pt x="835" y="180"/>
                    <a:pt x="825" y="184"/>
                    <a:pt x="814" y="190"/>
                  </a:cubicBezTo>
                  <a:cubicBezTo>
                    <a:pt x="803" y="197"/>
                    <a:pt x="792" y="206"/>
                    <a:pt x="780" y="218"/>
                  </a:cubicBezTo>
                  <a:cubicBezTo>
                    <a:pt x="772" y="226"/>
                    <a:pt x="765" y="234"/>
                    <a:pt x="760" y="241"/>
                  </a:cubicBezTo>
                  <a:cubicBezTo>
                    <a:pt x="754" y="248"/>
                    <a:pt x="749" y="254"/>
                    <a:pt x="744" y="259"/>
                  </a:cubicBezTo>
                  <a:cubicBezTo>
                    <a:pt x="740" y="263"/>
                    <a:pt x="736" y="265"/>
                    <a:pt x="733" y="264"/>
                  </a:cubicBezTo>
                  <a:cubicBezTo>
                    <a:pt x="729" y="264"/>
                    <a:pt x="725" y="262"/>
                    <a:pt x="720" y="257"/>
                  </a:cubicBezTo>
                  <a:lnTo>
                    <a:pt x="611" y="147"/>
                  </a:lnTo>
                  <a:cubicBezTo>
                    <a:pt x="606" y="143"/>
                    <a:pt x="604" y="138"/>
                    <a:pt x="604" y="134"/>
                  </a:cubicBezTo>
                  <a:cubicBezTo>
                    <a:pt x="604" y="130"/>
                    <a:pt x="606" y="126"/>
                    <a:pt x="610" y="122"/>
                  </a:cubicBezTo>
                  <a:lnTo>
                    <a:pt x="729" y="3"/>
                  </a:lnTo>
                  <a:cubicBezTo>
                    <a:pt x="730" y="2"/>
                    <a:pt x="731" y="1"/>
                    <a:pt x="733" y="1"/>
                  </a:cubicBezTo>
                  <a:cubicBezTo>
                    <a:pt x="734" y="0"/>
                    <a:pt x="736" y="0"/>
                    <a:pt x="738" y="1"/>
                  </a:cubicBezTo>
                  <a:cubicBezTo>
                    <a:pt x="740" y="1"/>
                    <a:pt x="742" y="2"/>
                    <a:pt x="744" y="4"/>
                  </a:cubicBezTo>
                  <a:cubicBezTo>
                    <a:pt x="747" y="6"/>
                    <a:pt x="749" y="8"/>
                    <a:pt x="752" y="10"/>
                  </a:cubicBezTo>
                  <a:cubicBezTo>
                    <a:pt x="757" y="15"/>
                    <a:pt x="760" y="20"/>
                    <a:pt x="761" y="24"/>
                  </a:cubicBezTo>
                  <a:cubicBezTo>
                    <a:pt x="763" y="28"/>
                    <a:pt x="762" y="31"/>
                    <a:pt x="760" y="34"/>
                  </a:cubicBezTo>
                  <a:lnTo>
                    <a:pt x="664" y="129"/>
                  </a:lnTo>
                  <a:lnTo>
                    <a:pt x="739" y="205"/>
                  </a:lnTo>
                  <a:cubicBezTo>
                    <a:pt x="743" y="199"/>
                    <a:pt x="748" y="194"/>
                    <a:pt x="752" y="189"/>
                  </a:cubicBezTo>
                  <a:cubicBezTo>
                    <a:pt x="757" y="184"/>
                    <a:pt x="763" y="178"/>
                    <a:pt x="769" y="172"/>
                  </a:cubicBezTo>
                  <a:cubicBezTo>
                    <a:pt x="784" y="157"/>
                    <a:pt x="799" y="146"/>
                    <a:pt x="813" y="139"/>
                  </a:cubicBezTo>
                  <a:cubicBezTo>
                    <a:pt x="828" y="131"/>
                    <a:pt x="842" y="127"/>
                    <a:pt x="856" y="127"/>
                  </a:cubicBezTo>
                  <a:cubicBezTo>
                    <a:pt x="871" y="126"/>
                    <a:pt x="884" y="129"/>
                    <a:pt x="898" y="134"/>
                  </a:cubicBezTo>
                  <a:cubicBezTo>
                    <a:pt x="911" y="140"/>
                    <a:pt x="923" y="149"/>
                    <a:pt x="93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49" y="3418"/>
              <a:ext cx="155" cy="151"/>
            </a:xfrm>
            <a:custGeom>
              <a:avLst/>
              <a:gdLst>
                <a:gd name="T0" fmla="*/ 374 w 981"/>
                <a:gd name="T1" fmla="*/ 878 h 1024"/>
                <a:gd name="T2" fmla="*/ 223 w 981"/>
                <a:gd name="T3" fmla="*/ 1024 h 1024"/>
                <a:gd name="T4" fmla="*/ 201 w 981"/>
                <a:gd name="T5" fmla="*/ 1002 h 1024"/>
                <a:gd name="T6" fmla="*/ 55 w 981"/>
                <a:gd name="T7" fmla="*/ 734 h 1024"/>
                <a:gd name="T8" fmla="*/ 19 w 981"/>
                <a:gd name="T9" fmla="*/ 825 h 1024"/>
                <a:gd name="T10" fmla="*/ 1 w 981"/>
                <a:gd name="T11" fmla="*/ 802 h 1024"/>
                <a:gd name="T12" fmla="*/ 27 w 981"/>
                <a:gd name="T13" fmla="*/ 688 h 1024"/>
                <a:gd name="T14" fmla="*/ 52 w 981"/>
                <a:gd name="T15" fmla="*/ 665 h 1024"/>
                <a:gd name="T16" fmla="*/ 343 w 981"/>
                <a:gd name="T17" fmla="*/ 853 h 1024"/>
                <a:gd name="T18" fmla="*/ 365 w 981"/>
                <a:gd name="T19" fmla="*/ 860 h 1024"/>
                <a:gd name="T20" fmla="*/ 529 w 981"/>
                <a:gd name="T21" fmla="*/ 636 h 1024"/>
                <a:gd name="T22" fmla="*/ 466 w 981"/>
                <a:gd name="T23" fmla="*/ 793 h 1024"/>
                <a:gd name="T24" fmla="*/ 415 w 981"/>
                <a:gd name="T25" fmla="*/ 814 h 1024"/>
                <a:gd name="T26" fmla="*/ 395 w 981"/>
                <a:gd name="T27" fmla="*/ 790 h 1024"/>
                <a:gd name="T28" fmla="*/ 438 w 981"/>
                <a:gd name="T29" fmla="*/ 763 h 1024"/>
                <a:gd name="T30" fmla="*/ 471 w 981"/>
                <a:gd name="T31" fmla="*/ 615 h 1024"/>
                <a:gd name="T32" fmla="*/ 351 w 981"/>
                <a:gd name="T33" fmla="*/ 683 h 1024"/>
                <a:gd name="T34" fmla="*/ 207 w 981"/>
                <a:gd name="T35" fmla="*/ 612 h 1024"/>
                <a:gd name="T36" fmla="*/ 271 w 981"/>
                <a:gd name="T37" fmla="*/ 447 h 1024"/>
                <a:gd name="T38" fmla="*/ 414 w 981"/>
                <a:gd name="T39" fmla="*/ 480 h 1024"/>
                <a:gd name="T40" fmla="*/ 323 w 981"/>
                <a:gd name="T41" fmla="*/ 486 h 1024"/>
                <a:gd name="T42" fmla="*/ 241 w 981"/>
                <a:gd name="T43" fmla="*/ 561 h 1024"/>
                <a:gd name="T44" fmla="*/ 320 w 981"/>
                <a:gd name="T45" fmla="*/ 641 h 1024"/>
                <a:gd name="T46" fmla="*/ 411 w 981"/>
                <a:gd name="T47" fmla="*/ 546 h 1024"/>
                <a:gd name="T48" fmla="*/ 761 w 981"/>
                <a:gd name="T49" fmla="*/ 485 h 1024"/>
                <a:gd name="T50" fmla="*/ 625 w 981"/>
                <a:gd name="T51" fmla="*/ 566 h 1024"/>
                <a:gd name="T52" fmla="*/ 482 w 981"/>
                <a:gd name="T53" fmla="*/ 454 h 1024"/>
                <a:gd name="T54" fmla="*/ 445 w 981"/>
                <a:gd name="T55" fmla="*/ 277 h 1024"/>
                <a:gd name="T56" fmla="*/ 527 w 981"/>
                <a:gd name="T57" fmla="*/ 197 h 1024"/>
                <a:gd name="T58" fmla="*/ 549 w 981"/>
                <a:gd name="T59" fmla="*/ 199 h 1024"/>
                <a:gd name="T60" fmla="*/ 564 w 981"/>
                <a:gd name="T61" fmla="*/ 219 h 1024"/>
                <a:gd name="T62" fmla="*/ 525 w 981"/>
                <a:gd name="T63" fmla="*/ 245 h 1024"/>
                <a:gd name="T64" fmla="*/ 496 w 981"/>
                <a:gd name="T65" fmla="*/ 390 h 1024"/>
                <a:gd name="T66" fmla="*/ 555 w 981"/>
                <a:gd name="T67" fmla="*/ 372 h 1024"/>
                <a:gd name="T68" fmla="*/ 694 w 981"/>
                <a:gd name="T69" fmla="*/ 325 h 1024"/>
                <a:gd name="T70" fmla="*/ 647 w 981"/>
                <a:gd name="T71" fmla="*/ 363 h 1024"/>
                <a:gd name="T72" fmla="*/ 569 w 981"/>
                <a:gd name="T73" fmla="*/ 422 h 1024"/>
                <a:gd name="T74" fmla="*/ 643 w 981"/>
                <a:gd name="T75" fmla="*/ 520 h 1024"/>
                <a:gd name="T76" fmla="*/ 723 w 981"/>
                <a:gd name="T77" fmla="*/ 444 h 1024"/>
                <a:gd name="T78" fmla="*/ 949 w 981"/>
                <a:gd name="T79" fmla="*/ 148 h 1024"/>
                <a:gd name="T80" fmla="*/ 889 w 981"/>
                <a:gd name="T81" fmla="*/ 354 h 1024"/>
                <a:gd name="T82" fmla="*/ 662 w 981"/>
                <a:gd name="T83" fmla="*/ 212 h 1024"/>
                <a:gd name="T84" fmla="*/ 722 w 981"/>
                <a:gd name="T85" fmla="*/ 6 h 1024"/>
                <a:gd name="T86" fmla="*/ 863 w 981"/>
                <a:gd name="T87" fmla="*/ 126 h 1024"/>
                <a:gd name="T88" fmla="*/ 740 w 981"/>
                <a:gd name="T89" fmla="*/ 49 h 1024"/>
                <a:gd name="T90" fmla="*/ 682 w 981"/>
                <a:gd name="T91" fmla="*/ 148 h 1024"/>
                <a:gd name="T92" fmla="*/ 846 w 981"/>
                <a:gd name="T93" fmla="*/ 307 h 1024"/>
                <a:gd name="T94" fmla="*/ 935 w 981"/>
                <a:gd name="T95" fmla="*/ 240 h 1024"/>
                <a:gd name="T96" fmla="*/ 863 w 981"/>
                <a:gd name="T97" fmla="*/ 126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1" h="1024">
                  <a:moveTo>
                    <a:pt x="365" y="860"/>
                  </a:moveTo>
                  <a:cubicBezTo>
                    <a:pt x="367" y="863"/>
                    <a:pt x="369" y="865"/>
                    <a:pt x="371" y="868"/>
                  </a:cubicBezTo>
                  <a:cubicBezTo>
                    <a:pt x="372" y="870"/>
                    <a:pt x="373" y="872"/>
                    <a:pt x="374" y="874"/>
                  </a:cubicBezTo>
                  <a:cubicBezTo>
                    <a:pt x="374" y="875"/>
                    <a:pt x="374" y="877"/>
                    <a:pt x="374" y="878"/>
                  </a:cubicBezTo>
                  <a:cubicBezTo>
                    <a:pt x="373" y="880"/>
                    <a:pt x="372" y="881"/>
                    <a:pt x="371" y="882"/>
                  </a:cubicBezTo>
                  <a:lnTo>
                    <a:pt x="231" y="1022"/>
                  </a:lnTo>
                  <a:cubicBezTo>
                    <a:pt x="230" y="1023"/>
                    <a:pt x="229" y="1024"/>
                    <a:pt x="228" y="1024"/>
                  </a:cubicBezTo>
                  <a:cubicBezTo>
                    <a:pt x="227" y="1024"/>
                    <a:pt x="225" y="1024"/>
                    <a:pt x="223" y="1024"/>
                  </a:cubicBezTo>
                  <a:cubicBezTo>
                    <a:pt x="221" y="1024"/>
                    <a:pt x="219" y="1023"/>
                    <a:pt x="217" y="1021"/>
                  </a:cubicBezTo>
                  <a:cubicBezTo>
                    <a:pt x="215" y="1020"/>
                    <a:pt x="213" y="1018"/>
                    <a:pt x="210" y="1015"/>
                  </a:cubicBezTo>
                  <a:cubicBezTo>
                    <a:pt x="207" y="1013"/>
                    <a:pt x="205" y="1010"/>
                    <a:pt x="204" y="1008"/>
                  </a:cubicBezTo>
                  <a:cubicBezTo>
                    <a:pt x="203" y="1006"/>
                    <a:pt x="202" y="1004"/>
                    <a:pt x="201" y="1002"/>
                  </a:cubicBezTo>
                  <a:cubicBezTo>
                    <a:pt x="201" y="1000"/>
                    <a:pt x="201" y="999"/>
                    <a:pt x="201" y="997"/>
                  </a:cubicBezTo>
                  <a:cubicBezTo>
                    <a:pt x="201" y="996"/>
                    <a:pt x="202" y="994"/>
                    <a:pt x="203" y="993"/>
                  </a:cubicBezTo>
                  <a:lnTo>
                    <a:pt x="259" y="937"/>
                  </a:lnTo>
                  <a:lnTo>
                    <a:pt x="55" y="734"/>
                  </a:lnTo>
                  <a:lnTo>
                    <a:pt x="34" y="816"/>
                  </a:lnTo>
                  <a:cubicBezTo>
                    <a:pt x="33" y="820"/>
                    <a:pt x="32" y="823"/>
                    <a:pt x="30" y="825"/>
                  </a:cubicBezTo>
                  <a:cubicBezTo>
                    <a:pt x="29" y="827"/>
                    <a:pt x="27" y="828"/>
                    <a:pt x="25" y="828"/>
                  </a:cubicBezTo>
                  <a:cubicBezTo>
                    <a:pt x="24" y="828"/>
                    <a:pt x="21" y="827"/>
                    <a:pt x="19" y="825"/>
                  </a:cubicBezTo>
                  <a:cubicBezTo>
                    <a:pt x="17" y="824"/>
                    <a:pt x="14" y="821"/>
                    <a:pt x="11" y="818"/>
                  </a:cubicBezTo>
                  <a:cubicBezTo>
                    <a:pt x="8" y="816"/>
                    <a:pt x="6" y="814"/>
                    <a:pt x="5" y="812"/>
                  </a:cubicBezTo>
                  <a:cubicBezTo>
                    <a:pt x="3" y="810"/>
                    <a:pt x="2" y="808"/>
                    <a:pt x="2" y="807"/>
                  </a:cubicBezTo>
                  <a:cubicBezTo>
                    <a:pt x="1" y="805"/>
                    <a:pt x="1" y="804"/>
                    <a:pt x="1" y="802"/>
                  </a:cubicBezTo>
                  <a:cubicBezTo>
                    <a:pt x="0" y="800"/>
                    <a:pt x="1" y="799"/>
                    <a:pt x="1" y="797"/>
                  </a:cubicBezTo>
                  <a:lnTo>
                    <a:pt x="23" y="695"/>
                  </a:lnTo>
                  <a:cubicBezTo>
                    <a:pt x="23" y="694"/>
                    <a:pt x="24" y="693"/>
                    <a:pt x="24" y="692"/>
                  </a:cubicBezTo>
                  <a:cubicBezTo>
                    <a:pt x="25" y="691"/>
                    <a:pt x="26" y="690"/>
                    <a:pt x="27" y="688"/>
                  </a:cubicBezTo>
                  <a:cubicBezTo>
                    <a:pt x="28" y="687"/>
                    <a:pt x="29" y="685"/>
                    <a:pt x="30" y="683"/>
                  </a:cubicBezTo>
                  <a:cubicBezTo>
                    <a:pt x="32" y="682"/>
                    <a:pt x="34" y="680"/>
                    <a:pt x="37" y="677"/>
                  </a:cubicBezTo>
                  <a:cubicBezTo>
                    <a:pt x="40" y="674"/>
                    <a:pt x="43" y="671"/>
                    <a:pt x="45" y="669"/>
                  </a:cubicBezTo>
                  <a:cubicBezTo>
                    <a:pt x="48" y="667"/>
                    <a:pt x="50" y="666"/>
                    <a:pt x="52" y="665"/>
                  </a:cubicBezTo>
                  <a:cubicBezTo>
                    <a:pt x="53" y="664"/>
                    <a:pt x="55" y="664"/>
                    <a:pt x="56" y="664"/>
                  </a:cubicBezTo>
                  <a:cubicBezTo>
                    <a:pt x="57" y="665"/>
                    <a:pt x="58" y="665"/>
                    <a:pt x="59" y="666"/>
                  </a:cubicBezTo>
                  <a:lnTo>
                    <a:pt x="294" y="902"/>
                  </a:lnTo>
                  <a:lnTo>
                    <a:pt x="343" y="853"/>
                  </a:lnTo>
                  <a:cubicBezTo>
                    <a:pt x="344" y="852"/>
                    <a:pt x="345" y="851"/>
                    <a:pt x="347" y="851"/>
                  </a:cubicBezTo>
                  <a:cubicBezTo>
                    <a:pt x="349" y="851"/>
                    <a:pt x="350" y="851"/>
                    <a:pt x="352" y="851"/>
                  </a:cubicBezTo>
                  <a:cubicBezTo>
                    <a:pt x="354" y="852"/>
                    <a:pt x="356" y="853"/>
                    <a:pt x="358" y="854"/>
                  </a:cubicBezTo>
                  <a:cubicBezTo>
                    <a:pt x="360" y="856"/>
                    <a:pt x="362" y="858"/>
                    <a:pt x="365" y="860"/>
                  </a:cubicBezTo>
                  <a:close/>
                  <a:moveTo>
                    <a:pt x="451" y="513"/>
                  </a:moveTo>
                  <a:cubicBezTo>
                    <a:pt x="462" y="525"/>
                    <a:pt x="473" y="537"/>
                    <a:pt x="484" y="551"/>
                  </a:cubicBezTo>
                  <a:cubicBezTo>
                    <a:pt x="494" y="564"/>
                    <a:pt x="503" y="578"/>
                    <a:pt x="511" y="592"/>
                  </a:cubicBezTo>
                  <a:cubicBezTo>
                    <a:pt x="519" y="606"/>
                    <a:pt x="525" y="621"/>
                    <a:pt x="529" y="636"/>
                  </a:cubicBezTo>
                  <a:cubicBezTo>
                    <a:pt x="533" y="651"/>
                    <a:pt x="534" y="667"/>
                    <a:pt x="533" y="683"/>
                  </a:cubicBezTo>
                  <a:cubicBezTo>
                    <a:pt x="531" y="698"/>
                    <a:pt x="527" y="714"/>
                    <a:pt x="519" y="730"/>
                  </a:cubicBezTo>
                  <a:cubicBezTo>
                    <a:pt x="512" y="745"/>
                    <a:pt x="500" y="761"/>
                    <a:pt x="485" y="777"/>
                  </a:cubicBezTo>
                  <a:cubicBezTo>
                    <a:pt x="479" y="782"/>
                    <a:pt x="473" y="788"/>
                    <a:pt x="466" y="793"/>
                  </a:cubicBezTo>
                  <a:cubicBezTo>
                    <a:pt x="460" y="798"/>
                    <a:pt x="454" y="802"/>
                    <a:pt x="448" y="805"/>
                  </a:cubicBezTo>
                  <a:cubicBezTo>
                    <a:pt x="443" y="808"/>
                    <a:pt x="438" y="811"/>
                    <a:pt x="434" y="813"/>
                  </a:cubicBezTo>
                  <a:cubicBezTo>
                    <a:pt x="429" y="815"/>
                    <a:pt x="426" y="816"/>
                    <a:pt x="423" y="816"/>
                  </a:cubicBezTo>
                  <a:cubicBezTo>
                    <a:pt x="421" y="816"/>
                    <a:pt x="418" y="815"/>
                    <a:pt x="415" y="814"/>
                  </a:cubicBezTo>
                  <a:cubicBezTo>
                    <a:pt x="412" y="812"/>
                    <a:pt x="409" y="810"/>
                    <a:pt x="406" y="806"/>
                  </a:cubicBezTo>
                  <a:cubicBezTo>
                    <a:pt x="403" y="803"/>
                    <a:pt x="400" y="800"/>
                    <a:pt x="399" y="798"/>
                  </a:cubicBezTo>
                  <a:cubicBezTo>
                    <a:pt x="397" y="796"/>
                    <a:pt x="396" y="795"/>
                    <a:pt x="395" y="793"/>
                  </a:cubicBezTo>
                  <a:cubicBezTo>
                    <a:pt x="395" y="792"/>
                    <a:pt x="395" y="791"/>
                    <a:pt x="395" y="790"/>
                  </a:cubicBezTo>
                  <a:cubicBezTo>
                    <a:pt x="396" y="788"/>
                    <a:pt x="396" y="787"/>
                    <a:pt x="398" y="786"/>
                  </a:cubicBezTo>
                  <a:cubicBezTo>
                    <a:pt x="399" y="785"/>
                    <a:pt x="402" y="783"/>
                    <a:pt x="405" y="781"/>
                  </a:cubicBezTo>
                  <a:cubicBezTo>
                    <a:pt x="409" y="780"/>
                    <a:pt x="414" y="777"/>
                    <a:pt x="419" y="774"/>
                  </a:cubicBezTo>
                  <a:cubicBezTo>
                    <a:pt x="425" y="771"/>
                    <a:pt x="431" y="768"/>
                    <a:pt x="438" y="763"/>
                  </a:cubicBezTo>
                  <a:cubicBezTo>
                    <a:pt x="444" y="758"/>
                    <a:pt x="451" y="753"/>
                    <a:pt x="458" y="745"/>
                  </a:cubicBezTo>
                  <a:cubicBezTo>
                    <a:pt x="472" y="732"/>
                    <a:pt x="481" y="718"/>
                    <a:pt x="485" y="703"/>
                  </a:cubicBezTo>
                  <a:cubicBezTo>
                    <a:pt x="489" y="688"/>
                    <a:pt x="490" y="674"/>
                    <a:pt x="488" y="659"/>
                  </a:cubicBezTo>
                  <a:cubicBezTo>
                    <a:pt x="485" y="644"/>
                    <a:pt x="479" y="629"/>
                    <a:pt x="471" y="615"/>
                  </a:cubicBezTo>
                  <a:cubicBezTo>
                    <a:pt x="463" y="600"/>
                    <a:pt x="452" y="587"/>
                    <a:pt x="440" y="574"/>
                  </a:cubicBezTo>
                  <a:cubicBezTo>
                    <a:pt x="437" y="585"/>
                    <a:pt x="432" y="598"/>
                    <a:pt x="425" y="611"/>
                  </a:cubicBezTo>
                  <a:cubicBezTo>
                    <a:pt x="418" y="625"/>
                    <a:pt x="408" y="638"/>
                    <a:pt x="395" y="652"/>
                  </a:cubicBezTo>
                  <a:cubicBezTo>
                    <a:pt x="380" y="667"/>
                    <a:pt x="365" y="677"/>
                    <a:pt x="351" y="683"/>
                  </a:cubicBezTo>
                  <a:cubicBezTo>
                    <a:pt x="337" y="689"/>
                    <a:pt x="323" y="692"/>
                    <a:pt x="310" y="691"/>
                  </a:cubicBezTo>
                  <a:cubicBezTo>
                    <a:pt x="297" y="690"/>
                    <a:pt x="284" y="686"/>
                    <a:pt x="271" y="679"/>
                  </a:cubicBezTo>
                  <a:cubicBezTo>
                    <a:pt x="259" y="672"/>
                    <a:pt x="247" y="663"/>
                    <a:pt x="236" y="651"/>
                  </a:cubicBezTo>
                  <a:cubicBezTo>
                    <a:pt x="224" y="640"/>
                    <a:pt x="214" y="627"/>
                    <a:pt x="207" y="612"/>
                  </a:cubicBezTo>
                  <a:cubicBezTo>
                    <a:pt x="200" y="598"/>
                    <a:pt x="196" y="583"/>
                    <a:pt x="195" y="568"/>
                  </a:cubicBezTo>
                  <a:cubicBezTo>
                    <a:pt x="194" y="552"/>
                    <a:pt x="197" y="537"/>
                    <a:pt x="203" y="520"/>
                  </a:cubicBezTo>
                  <a:cubicBezTo>
                    <a:pt x="210" y="504"/>
                    <a:pt x="221" y="488"/>
                    <a:pt x="237" y="473"/>
                  </a:cubicBezTo>
                  <a:cubicBezTo>
                    <a:pt x="248" y="461"/>
                    <a:pt x="259" y="453"/>
                    <a:pt x="271" y="447"/>
                  </a:cubicBezTo>
                  <a:cubicBezTo>
                    <a:pt x="282" y="441"/>
                    <a:pt x="294" y="438"/>
                    <a:pt x="305" y="437"/>
                  </a:cubicBezTo>
                  <a:cubicBezTo>
                    <a:pt x="317" y="436"/>
                    <a:pt x="329" y="437"/>
                    <a:pt x="341" y="440"/>
                  </a:cubicBezTo>
                  <a:cubicBezTo>
                    <a:pt x="353" y="443"/>
                    <a:pt x="365" y="448"/>
                    <a:pt x="377" y="455"/>
                  </a:cubicBezTo>
                  <a:cubicBezTo>
                    <a:pt x="389" y="462"/>
                    <a:pt x="402" y="470"/>
                    <a:pt x="414" y="480"/>
                  </a:cubicBezTo>
                  <a:cubicBezTo>
                    <a:pt x="426" y="490"/>
                    <a:pt x="438" y="501"/>
                    <a:pt x="451" y="513"/>
                  </a:cubicBezTo>
                  <a:close/>
                  <a:moveTo>
                    <a:pt x="411" y="546"/>
                  </a:moveTo>
                  <a:cubicBezTo>
                    <a:pt x="393" y="528"/>
                    <a:pt x="377" y="514"/>
                    <a:pt x="362" y="505"/>
                  </a:cubicBezTo>
                  <a:cubicBezTo>
                    <a:pt x="348" y="495"/>
                    <a:pt x="335" y="489"/>
                    <a:pt x="323" y="486"/>
                  </a:cubicBezTo>
                  <a:cubicBezTo>
                    <a:pt x="311" y="483"/>
                    <a:pt x="300" y="483"/>
                    <a:pt x="290" y="486"/>
                  </a:cubicBezTo>
                  <a:cubicBezTo>
                    <a:pt x="280" y="490"/>
                    <a:pt x="271" y="496"/>
                    <a:pt x="262" y="504"/>
                  </a:cubicBezTo>
                  <a:cubicBezTo>
                    <a:pt x="253" y="513"/>
                    <a:pt x="247" y="523"/>
                    <a:pt x="244" y="532"/>
                  </a:cubicBezTo>
                  <a:cubicBezTo>
                    <a:pt x="241" y="542"/>
                    <a:pt x="240" y="551"/>
                    <a:pt x="241" y="561"/>
                  </a:cubicBezTo>
                  <a:cubicBezTo>
                    <a:pt x="242" y="570"/>
                    <a:pt x="246" y="580"/>
                    <a:pt x="251" y="588"/>
                  </a:cubicBezTo>
                  <a:cubicBezTo>
                    <a:pt x="256" y="597"/>
                    <a:pt x="262" y="605"/>
                    <a:pt x="269" y="613"/>
                  </a:cubicBezTo>
                  <a:cubicBezTo>
                    <a:pt x="277" y="621"/>
                    <a:pt x="286" y="627"/>
                    <a:pt x="294" y="632"/>
                  </a:cubicBezTo>
                  <a:cubicBezTo>
                    <a:pt x="303" y="638"/>
                    <a:pt x="311" y="640"/>
                    <a:pt x="320" y="641"/>
                  </a:cubicBezTo>
                  <a:cubicBezTo>
                    <a:pt x="328" y="642"/>
                    <a:pt x="337" y="641"/>
                    <a:pt x="346" y="637"/>
                  </a:cubicBezTo>
                  <a:cubicBezTo>
                    <a:pt x="354" y="633"/>
                    <a:pt x="363" y="627"/>
                    <a:pt x="372" y="618"/>
                  </a:cubicBezTo>
                  <a:cubicBezTo>
                    <a:pt x="383" y="607"/>
                    <a:pt x="391" y="596"/>
                    <a:pt x="398" y="583"/>
                  </a:cubicBezTo>
                  <a:cubicBezTo>
                    <a:pt x="404" y="570"/>
                    <a:pt x="409" y="558"/>
                    <a:pt x="411" y="546"/>
                  </a:cubicBezTo>
                  <a:close/>
                  <a:moveTo>
                    <a:pt x="728" y="352"/>
                  </a:moveTo>
                  <a:cubicBezTo>
                    <a:pt x="740" y="363"/>
                    <a:pt x="750" y="376"/>
                    <a:pt x="757" y="391"/>
                  </a:cubicBezTo>
                  <a:cubicBezTo>
                    <a:pt x="764" y="406"/>
                    <a:pt x="769" y="421"/>
                    <a:pt x="769" y="437"/>
                  </a:cubicBezTo>
                  <a:cubicBezTo>
                    <a:pt x="770" y="452"/>
                    <a:pt x="768" y="469"/>
                    <a:pt x="761" y="485"/>
                  </a:cubicBezTo>
                  <a:cubicBezTo>
                    <a:pt x="755" y="502"/>
                    <a:pt x="744" y="518"/>
                    <a:pt x="728" y="533"/>
                  </a:cubicBezTo>
                  <a:cubicBezTo>
                    <a:pt x="717" y="544"/>
                    <a:pt x="706" y="553"/>
                    <a:pt x="694" y="559"/>
                  </a:cubicBezTo>
                  <a:cubicBezTo>
                    <a:pt x="683" y="564"/>
                    <a:pt x="672" y="568"/>
                    <a:pt x="660" y="569"/>
                  </a:cubicBezTo>
                  <a:cubicBezTo>
                    <a:pt x="649" y="570"/>
                    <a:pt x="637" y="569"/>
                    <a:pt x="625" y="566"/>
                  </a:cubicBezTo>
                  <a:cubicBezTo>
                    <a:pt x="614" y="563"/>
                    <a:pt x="602" y="558"/>
                    <a:pt x="590" y="551"/>
                  </a:cubicBezTo>
                  <a:cubicBezTo>
                    <a:pt x="578" y="544"/>
                    <a:pt x="565" y="535"/>
                    <a:pt x="553" y="525"/>
                  </a:cubicBezTo>
                  <a:cubicBezTo>
                    <a:pt x="541" y="515"/>
                    <a:pt x="528" y="503"/>
                    <a:pt x="515" y="490"/>
                  </a:cubicBezTo>
                  <a:cubicBezTo>
                    <a:pt x="503" y="479"/>
                    <a:pt x="492" y="467"/>
                    <a:pt x="482" y="454"/>
                  </a:cubicBezTo>
                  <a:cubicBezTo>
                    <a:pt x="471" y="441"/>
                    <a:pt x="462" y="427"/>
                    <a:pt x="455" y="413"/>
                  </a:cubicBezTo>
                  <a:cubicBezTo>
                    <a:pt x="447" y="399"/>
                    <a:pt x="441" y="384"/>
                    <a:pt x="437" y="369"/>
                  </a:cubicBezTo>
                  <a:cubicBezTo>
                    <a:pt x="433" y="354"/>
                    <a:pt x="431" y="339"/>
                    <a:pt x="432" y="324"/>
                  </a:cubicBezTo>
                  <a:cubicBezTo>
                    <a:pt x="433" y="308"/>
                    <a:pt x="438" y="293"/>
                    <a:pt x="445" y="277"/>
                  </a:cubicBezTo>
                  <a:cubicBezTo>
                    <a:pt x="452" y="262"/>
                    <a:pt x="463" y="246"/>
                    <a:pt x="479" y="231"/>
                  </a:cubicBezTo>
                  <a:cubicBezTo>
                    <a:pt x="484" y="226"/>
                    <a:pt x="489" y="221"/>
                    <a:pt x="495" y="217"/>
                  </a:cubicBezTo>
                  <a:cubicBezTo>
                    <a:pt x="501" y="212"/>
                    <a:pt x="507" y="208"/>
                    <a:pt x="512" y="205"/>
                  </a:cubicBezTo>
                  <a:cubicBezTo>
                    <a:pt x="518" y="201"/>
                    <a:pt x="522" y="199"/>
                    <a:pt x="527" y="197"/>
                  </a:cubicBezTo>
                  <a:cubicBezTo>
                    <a:pt x="531" y="195"/>
                    <a:pt x="534" y="194"/>
                    <a:pt x="536" y="194"/>
                  </a:cubicBezTo>
                  <a:cubicBezTo>
                    <a:pt x="537" y="194"/>
                    <a:pt x="539" y="194"/>
                    <a:pt x="540" y="194"/>
                  </a:cubicBezTo>
                  <a:cubicBezTo>
                    <a:pt x="542" y="194"/>
                    <a:pt x="543" y="195"/>
                    <a:pt x="544" y="196"/>
                  </a:cubicBezTo>
                  <a:cubicBezTo>
                    <a:pt x="546" y="197"/>
                    <a:pt x="547" y="198"/>
                    <a:pt x="549" y="199"/>
                  </a:cubicBezTo>
                  <a:cubicBezTo>
                    <a:pt x="550" y="200"/>
                    <a:pt x="552" y="201"/>
                    <a:pt x="554" y="203"/>
                  </a:cubicBezTo>
                  <a:cubicBezTo>
                    <a:pt x="556" y="206"/>
                    <a:pt x="558" y="208"/>
                    <a:pt x="560" y="210"/>
                  </a:cubicBezTo>
                  <a:cubicBezTo>
                    <a:pt x="562" y="212"/>
                    <a:pt x="563" y="214"/>
                    <a:pt x="563" y="215"/>
                  </a:cubicBezTo>
                  <a:cubicBezTo>
                    <a:pt x="564" y="217"/>
                    <a:pt x="564" y="218"/>
                    <a:pt x="564" y="219"/>
                  </a:cubicBezTo>
                  <a:cubicBezTo>
                    <a:pt x="564" y="221"/>
                    <a:pt x="563" y="222"/>
                    <a:pt x="562" y="223"/>
                  </a:cubicBezTo>
                  <a:cubicBezTo>
                    <a:pt x="560" y="225"/>
                    <a:pt x="558" y="226"/>
                    <a:pt x="554" y="228"/>
                  </a:cubicBezTo>
                  <a:cubicBezTo>
                    <a:pt x="551" y="230"/>
                    <a:pt x="546" y="232"/>
                    <a:pt x="542" y="234"/>
                  </a:cubicBezTo>
                  <a:cubicBezTo>
                    <a:pt x="537" y="237"/>
                    <a:pt x="531" y="240"/>
                    <a:pt x="525" y="245"/>
                  </a:cubicBezTo>
                  <a:cubicBezTo>
                    <a:pt x="518" y="249"/>
                    <a:pt x="512" y="255"/>
                    <a:pt x="505" y="262"/>
                  </a:cubicBezTo>
                  <a:cubicBezTo>
                    <a:pt x="492" y="275"/>
                    <a:pt x="483" y="288"/>
                    <a:pt x="479" y="303"/>
                  </a:cubicBezTo>
                  <a:cubicBezTo>
                    <a:pt x="475" y="317"/>
                    <a:pt x="475" y="332"/>
                    <a:pt x="478" y="347"/>
                  </a:cubicBezTo>
                  <a:cubicBezTo>
                    <a:pt x="481" y="361"/>
                    <a:pt x="487" y="376"/>
                    <a:pt x="496" y="390"/>
                  </a:cubicBezTo>
                  <a:cubicBezTo>
                    <a:pt x="504" y="405"/>
                    <a:pt x="515" y="419"/>
                    <a:pt x="527" y="432"/>
                  </a:cubicBezTo>
                  <a:cubicBezTo>
                    <a:pt x="529" y="426"/>
                    <a:pt x="531" y="420"/>
                    <a:pt x="533" y="414"/>
                  </a:cubicBezTo>
                  <a:cubicBezTo>
                    <a:pt x="536" y="407"/>
                    <a:pt x="539" y="400"/>
                    <a:pt x="542" y="393"/>
                  </a:cubicBezTo>
                  <a:cubicBezTo>
                    <a:pt x="546" y="386"/>
                    <a:pt x="550" y="379"/>
                    <a:pt x="555" y="372"/>
                  </a:cubicBezTo>
                  <a:cubicBezTo>
                    <a:pt x="560" y="365"/>
                    <a:pt x="566" y="358"/>
                    <a:pt x="573" y="352"/>
                  </a:cubicBezTo>
                  <a:cubicBezTo>
                    <a:pt x="587" y="337"/>
                    <a:pt x="601" y="327"/>
                    <a:pt x="615" y="321"/>
                  </a:cubicBezTo>
                  <a:cubicBezTo>
                    <a:pt x="629" y="315"/>
                    <a:pt x="643" y="312"/>
                    <a:pt x="656" y="313"/>
                  </a:cubicBezTo>
                  <a:cubicBezTo>
                    <a:pt x="669" y="314"/>
                    <a:pt x="681" y="318"/>
                    <a:pt x="694" y="325"/>
                  </a:cubicBezTo>
                  <a:cubicBezTo>
                    <a:pt x="706" y="332"/>
                    <a:pt x="717" y="340"/>
                    <a:pt x="728" y="352"/>
                  </a:cubicBezTo>
                  <a:close/>
                  <a:moveTo>
                    <a:pt x="696" y="391"/>
                  </a:moveTo>
                  <a:cubicBezTo>
                    <a:pt x="688" y="383"/>
                    <a:pt x="679" y="376"/>
                    <a:pt x="671" y="371"/>
                  </a:cubicBezTo>
                  <a:cubicBezTo>
                    <a:pt x="663" y="366"/>
                    <a:pt x="655" y="364"/>
                    <a:pt x="647" y="363"/>
                  </a:cubicBezTo>
                  <a:cubicBezTo>
                    <a:pt x="638" y="362"/>
                    <a:pt x="630" y="363"/>
                    <a:pt x="621" y="367"/>
                  </a:cubicBezTo>
                  <a:cubicBezTo>
                    <a:pt x="612" y="371"/>
                    <a:pt x="604" y="377"/>
                    <a:pt x="594" y="386"/>
                  </a:cubicBezTo>
                  <a:cubicBezTo>
                    <a:pt x="589" y="391"/>
                    <a:pt x="585" y="397"/>
                    <a:pt x="580" y="403"/>
                  </a:cubicBezTo>
                  <a:cubicBezTo>
                    <a:pt x="576" y="409"/>
                    <a:pt x="573" y="415"/>
                    <a:pt x="569" y="422"/>
                  </a:cubicBezTo>
                  <a:cubicBezTo>
                    <a:pt x="566" y="428"/>
                    <a:pt x="564" y="434"/>
                    <a:pt x="561" y="441"/>
                  </a:cubicBezTo>
                  <a:cubicBezTo>
                    <a:pt x="559" y="447"/>
                    <a:pt x="557" y="454"/>
                    <a:pt x="556" y="460"/>
                  </a:cubicBezTo>
                  <a:cubicBezTo>
                    <a:pt x="574" y="477"/>
                    <a:pt x="590" y="491"/>
                    <a:pt x="604" y="501"/>
                  </a:cubicBezTo>
                  <a:cubicBezTo>
                    <a:pt x="619" y="511"/>
                    <a:pt x="632" y="517"/>
                    <a:pt x="643" y="520"/>
                  </a:cubicBezTo>
                  <a:cubicBezTo>
                    <a:pt x="655" y="523"/>
                    <a:pt x="666" y="523"/>
                    <a:pt x="675" y="519"/>
                  </a:cubicBezTo>
                  <a:cubicBezTo>
                    <a:pt x="685" y="516"/>
                    <a:pt x="694" y="510"/>
                    <a:pt x="703" y="501"/>
                  </a:cubicBezTo>
                  <a:cubicBezTo>
                    <a:pt x="711" y="492"/>
                    <a:pt x="717" y="483"/>
                    <a:pt x="721" y="473"/>
                  </a:cubicBezTo>
                  <a:cubicBezTo>
                    <a:pt x="724" y="463"/>
                    <a:pt x="725" y="453"/>
                    <a:pt x="723" y="444"/>
                  </a:cubicBezTo>
                  <a:cubicBezTo>
                    <a:pt x="722" y="434"/>
                    <a:pt x="719" y="424"/>
                    <a:pt x="714" y="415"/>
                  </a:cubicBezTo>
                  <a:cubicBezTo>
                    <a:pt x="709" y="406"/>
                    <a:pt x="703" y="398"/>
                    <a:pt x="696" y="391"/>
                  </a:cubicBezTo>
                  <a:close/>
                  <a:moveTo>
                    <a:pt x="897" y="87"/>
                  </a:moveTo>
                  <a:cubicBezTo>
                    <a:pt x="918" y="107"/>
                    <a:pt x="935" y="128"/>
                    <a:pt x="949" y="148"/>
                  </a:cubicBezTo>
                  <a:cubicBezTo>
                    <a:pt x="963" y="168"/>
                    <a:pt x="972" y="188"/>
                    <a:pt x="977" y="208"/>
                  </a:cubicBezTo>
                  <a:cubicBezTo>
                    <a:pt x="981" y="228"/>
                    <a:pt x="981" y="247"/>
                    <a:pt x="975" y="266"/>
                  </a:cubicBezTo>
                  <a:cubicBezTo>
                    <a:pt x="970" y="285"/>
                    <a:pt x="958" y="303"/>
                    <a:pt x="941" y="321"/>
                  </a:cubicBezTo>
                  <a:cubicBezTo>
                    <a:pt x="924" y="338"/>
                    <a:pt x="907" y="349"/>
                    <a:pt x="889" y="354"/>
                  </a:cubicBezTo>
                  <a:cubicBezTo>
                    <a:pt x="871" y="360"/>
                    <a:pt x="853" y="360"/>
                    <a:pt x="835" y="356"/>
                  </a:cubicBezTo>
                  <a:cubicBezTo>
                    <a:pt x="816" y="351"/>
                    <a:pt x="797" y="342"/>
                    <a:pt x="776" y="328"/>
                  </a:cubicBezTo>
                  <a:cubicBezTo>
                    <a:pt x="756" y="313"/>
                    <a:pt x="735" y="295"/>
                    <a:pt x="713" y="273"/>
                  </a:cubicBezTo>
                  <a:cubicBezTo>
                    <a:pt x="693" y="253"/>
                    <a:pt x="676" y="232"/>
                    <a:pt x="662" y="212"/>
                  </a:cubicBezTo>
                  <a:cubicBezTo>
                    <a:pt x="648" y="192"/>
                    <a:pt x="639" y="172"/>
                    <a:pt x="634" y="152"/>
                  </a:cubicBezTo>
                  <a:cubicBezTo>
                    <a:pt x="629" y="132"/>
                    <a:pt x="630" y="113"/>
                    <a:pt x="635" y="94"/>
                  </a:cubicBezTo>
                  <a:cubicBezTo>
                    <a:pt x="641" y="75"/>
                    <a:pt x="652" y="57"/>
                    <a:pt x="670" y="39"/>
                  </a:cubicBezTo>
                  <a:cubicBezTo>
                    <a:pt x="687" y="22"/>
                    <a:pt x="704" y="11"/>
                    <a:pt x="722" y="6"/>
                  </a:cubicBezTo>
                  <a:cubicBezTo>
                    <a:pt x="739" y="0"/>
                    <a:pt x="757" y="0"/>
                    <a:pt x="776" y="4"/>
                  </a:cubicBezTo>
                  <a:cubicBezTo>
                    <a:pt x="795" y="9"/>
                    <a:pt x="814" y="18"/>
                    <a:pt x="834" y="32"/>
                  </a:cubicBezTo>
                  <a:cubicBezTo>
                    <a:pt x="854" y="46"/>
                    <a:pt x="875" y="65"/>
                    <a:pt x="897" y="87"/>
                  </a:cubicBezTo>
                  <a:close/>
                  <a:moveTo>
                    <a:pt x="863" y="126"/>
                  </a:moveTo>
                  <a:cubicBezTo>
                    <a:pt x="850" y="112"/>
                    <a:pt x="838" y="101"/>
                    <a:pt x="826" y="91"/>
                  </a:cubicBezTo>
                  <a:cubicBezTo>
                    <a:pt x="814" y="81"/>
                    <a:pt x="804" y="73"/>
                    <a:pt x="794" y="67"/>
                  </a:cubicBezTo>
                  <a:cubicBezTo>
                    <a:pt x="784" y="61"/>
                    <a:pt x="774" y="56"/>
                    <a:pt x="765" y="53"/>
                  </a:cubicBezTo>
                  <a:cubicBezTo>
                    <a:pt x="756" y="50"/>
                    <a:pt x="748" y="49"/>
                    <a:pt x="740" y="49"/>
                  </a:cubicBezTo>
                  <a:cubicBezTo>
                    <a:pt x="732" y="50"/>
                    <a:pt x="725" y="52"/>
                    <a:pt x="718" y="55"/>
                  </a:cubicBezTo>
                  <a:cubicBezTo>
                    <a:pt x="711" y="59"/>
                    <a:pt x="704" y="64"/>
                    <a:pt x="697" y="71"/>
                  </a:cubicBezTo>
                  <a:cubicBezTo>
                    <a:pt x="685" y="82"/>
                    <a:pt x="679" y="95"/>
                    <a:pt x="677" y="108"/>
                  </a:cubicBezTo>
                  <a:cubicBezTo>
                    <a:pt x="675" y="120"/>
                    <a:pt x="677" y="134"/>
                    <a:pt x="682" y="148"/>
                  </a:cubicBezTo>
                  <a:cubicBezTo>
                    <a:pt x="688" y="162"/>
                    <a:pt x="696" y="176"/>
                    <a:pt x="708" y="190"/>
                  </a:cubicBezTo>
                  <a:cubicBezTo>
                    <a:pt x="719" y="205"/>
                    <a:pt x="732" y="219"/>
                    <a:pt x="747" y="234"/>
                  </a:cubicBezTo>
                  <a:cubicBezTo>
                    <a:pt x="767" y="254"/>
                    <a:pt x="785" y="270"/>
                    <a:pt x="801" y="282"/>
                  </a:cubicBezTo>
                  <a:cubicBezTo>
                    <a:pt x="818" y="294"/>
                    <a:pt x="832" y="302"/>
                    <a:pt x="846" y="307"/>
                  </a:cubicBezTo>
                  <a:cubicBezTo>
                    <a:pt x="859" y="311"/>
                    <a:pt x="871" y="312"/>
                    <a:pt x="882" y="309"/>
                  </a:cubicBezTo>
                  <a:cubicBezTo>
                    <a:pt x="893" y="306"/>
                    <a:pt x="903" y="299"/>
                    <a:pt x="913" y="289"/>
                  </a:cubicBezTo>
                  <a:cubicBezTo>
                    <a:pt x="921" y="282"/>
                    <a:pt x="927" y="274"/>
                    <a:pt x="930" y="265"/>
                  </a:cubicBezTo>
                  <a:cubicBezTo>
                    <a:pt x="933" y="257"/>
                    <a:pt x="935" y="248"/>
                    <a:pt x="935" y="240"/>
                  </a:cubicBezTo>
                  <a:cubicBezTo>
                    <a:pt x="934" y="231"/>
                    <a:pt x="932" y="222"/>
                    <a:pt x="928" y="212"/>
                  </a:cubicBezTo>
                  <a:cubicBezTo>
                    <a:pt x="925" y="203"/>
                    <a:pt x="920" y="194"/>
                    <a:pt x="913" y="184"/>
                  </a:cubicBezTo>
                  <a:cubicBezTo>
                    <a:pt x="907" y="175"/>
                    <a:pt x="900" y="165"/>
                    <a:pt x="891" y="155"/>
                  </a:cubicBezTo>
                  <a:cubicBezTo>
                    <a:pt x="883" y="145"/>
                    <a:pt x="873" y="136"/>
                    <a:pt x="86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817" y="3415"/>
              <a:ext cx="154" cy="154"/>
            </a:xfrm>
            <a:custGeom>
              <a:avLst/>
              <a:gdLst>
                <a:gd name="T0" fmla="*/ 373 w 976"/>
                <a:gd name="T1" fmla="*/ 893 h 1039"/>
                <a:gd name="T2" fmla="*/ 223 w 976"/>
                <a:gd name="T3" fmla="*/ 1039 h 1039"/>
                <a:gd name="T4" fmla="*/ 201 w 976"/>
                <a:gd name="T5" fmla="*/ 1017 h 1039"/>
                <a:gd name="T6" fmla="*/ 55 w 976"/>
                <a:gd name="T7" fmla="*/ 749 h 1039"/>
                <a:gd name="T8" fmla="*/ 19 w 976"/>
                <a:gd name="T9" fmla="*/ 840 h 1039"/>
                <a:gd name="T10" fmla="*/ 0 w 976"/>
                <a:gd name="T11" fmla="*/ 817 h 1039"/>
                <a:gd name="T12" fmla="*/ 26 w 976"/>
                <a:gd name="T13" fmla="*/ 703 h 1039"/>
                <a:gd name="T14" fmla="*/ 51 w 976"/>
                <a:gd name="T15" fmla="*/ 680 h 1039"/>
                <a:gd name="T16" fmla="*/ 343 w 976"/>
                <a:gd name="T17" fmla="*/ 868 h 1039"/>
                <a:gd name="T18" fmla="*/ 365 w 976"/>
                <a:gd name="T19" fmla="*/ 875 h 1039"/>
                <a:gd name="T20" fmla="*/ 528 w 976"/>
                <a:gd name="T21" fmla="*/ 651 h 1039"/>
                <a:gd name="T22" fmla="*/ 466 w 976"/>
                <a:gd name="T23" fmla="*/ 808 h 1039"/>
                <a:gd name="T24" fmla="*/ 415 w 976"/>
                <a:gd name="T25" fmla="*/ 829 h 1039"/>
                <a:gd name="T26" fmla="*/ 395 w 976"/>
                <a:gd name="T27" fmla="*/ 805 h 1039"/>
                <a:gd name="T28" fmla="*/ 437 w 976"/>
                <a:gd name="T29" fmla="*/ 778 h 1039"/>
                <a:gd name="T30" fmla="*/ 471 w 976"/>
                <a:gd name="T31" fmla="*/ 630 h 1039"/>
                <a:gd name="T32" fmla="*/ 351 w 976"/>
                <a:gd name="T33" fmla="*/ 698 h 1039"/>
                <a:gd name="T34" fmla="*/ 207 w 976"/>
                <a:gd name="T35" fmla="*/ 627 h 1039"/>
                <a:gd name="T36" fmla="*/ 271 w 976"/>
                <a:gd name="T37" fmla="*/ 462 h 1039"/>
                <a:gd name="T38" fmla="*/ 414 w 976"/>
                <a:gd name="T39" fmla="*/ 495 h 1039"/>
                <a:gd name="T40" fmla="*/ 323 w 976"/>
                <a:gd name="T41" fmla="*/ 501 h 1039"/>
                <a:gd name="T42" fmla="*/ 241 w 976"/>
                <a:gd name="T43" fmla="*/ 576 h 1039"/>
                <a:gd name="T44" fmla="*/ 319 w 976"/>
                <a:gd name="T45" fmla="*/ 656 h 1039"/>
                <a:gd name="T46" fmla="*/ 410 w 976"/>
                <a:gd name="T47" fmla="*/ 561 h 1039"/>
                <a:gd name="T48" fmla="*/ 761 w 976"/>
                <a:gd name="T49" fmla="*/ 500 h 1039"/>
                <a:gd name="T50" fmla="*/ 625 w 976"/>
                <a:gd name="T51" fmla="*/ 581 h 1039"/>
                <a:gd name="T52" fmla="*/ 482 w 976"/>
                <a:gd name="T53" fmla="*/ 469 h 1039"/>
                <a:gd name="T54" fmla="*/ 445 w 976"/>
                <a:gd name="T55" fmla="*/ 292 h 1039"/>
                <a:gd name="T56" fmla="*/ 527 w 976"/>
                <a:gd name="T57" fmla="*/ 212 h 1039"/>
                <a:gd name="T58" fmla="*/ 548 w 976"/>
                <a:gd name="T59" fmla="*/ 214 h 1039"/>
                <a:gd name="T60" fmla="*/ 564 w 976"/>
                <a:gd name="T61" fmla="*/ 234 h 1039"/>
                <a:gd name="T62" fmla="*/ 525 w 976"/>
                <a:gd name="T63" fmla="*/ 260 h 1039"/>
                <a:gd name="T64" fmla="*/ 495 w 976"/>
                <a:gd name="T65" fmla="*/ 405 h 1039"/>
                <a:gd name="T66" fmla="*/ 555 w 976"/>
                <a:gd name="T67" fmla="*/ 387 h 1039"/>
                <a:gd name="T68" fmla="*/ 693 w 976"/>
                <a:gd name="T69" fmla="*/ 340 h 1039"/>
                <a:gd name="T70" fmla="*/ 647 w 976"/>
                <a:gd name="T71" fmla="*/ 378 h 1039"/>
                <a:gd name="T72" fmla="*/ 569 w 976"/>
                <a:gd name="T73" fmla="*/ 437 h 1039"/>
                <a:gd name="T74" fmla="*/ 643 w 976"/>
                <a:gd name="T75" fmla="*/ 535 h 1039"/>
                <a:gd name="T76" fmla="*/ 723 w 976"/>
                <a:gd name="T77" fmla="*/ 459 h 1039"/>
                <a:gd name="T78" fmla="*/ 967 w 976"/>
                <a:gd name="T79" fmla="*/ 206 h 1039"/>
                <a:gd name="T80" fmla="*/ 900 w 976"/>
                <a:gd name="T81" fmla="*/ 372 h 1039"/>
                <a:gd name="T82" fmla="*/ 841 w 976"/>
                <a:gd name="T83" fmla="*/ 400 h 1039"/>
                <a:gd name="T84" fmla="*/ 819 w 976"/>
                <a:gd name="T85" fmla="*/ 381 h 1039"/>
                <a:gd name="T86" fmla="*/ 826 w 976"/>
                <a:gd name="T87" fmla="*/ 364 h 1039"/>
                <a:gd name="T88" fmla="*/ 917 w 976"/>
                <a:gd name="T89" fmla="*/ 293 h 1039"/>
                <a:gd name="T90" fmla="*/ 875 w 976"/>
                <a:gd name="T91" fmla="*/ 183 h 1039"/>
                <a:gd name="T92" fmla="*/ 760 w 976"/>
                <a:gd name="T93" fmla="*/ 241 h 1039"/>
                <a:gd name="T94" fmla="*/ 612 w 976"/>
                <a:gd name="T95" fmla="*/ 147 h 1039"/>
                <a:gd name="T96" fmla="*/ 733 w 976"/>
                <a:gd name="T97" fmla="*/ 1 h 1039"/>
                <a:gd name="T98" fmla="*/ 762 w 976"/>
                <a:gd name="T99" fmla="*/ 24 h 1039"/>
                <a:gd name="T100" fmla="*/ 753 w 976"/>
                <a:gd name="T101" fmla="*/ 189 h 1039"/>
                <a:gd name="T102" fmla="*/ 898 w 976"/>
                <a:gd name="T103" fmla="*/ 134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6" h="1039">
                  <a:moveTo>
                    <a:pt x="365" y="875"/>
                  </a:moveTo>
                  <a:cubicBezTo>
                    <a:pt x="367" y="878"/>
                    <a:pt x="369" y="880"/>
                    <a:pt x="371" y="883"/>
                  </a:cubicBezTo>
                  <a:cubicBezTo>
                    <a:pt x="372" y="885"/>
                    <a:pt x="373" y="887"/>
                    <a:pt x="373" y="889"/>
                  </a:cubicBezTo>
                  <a:cubicBezTo>
                    <a:pt x="374" y="890"/>
                    <a:pt x="374" y="892"/>
                    <a:pt x="373" y="893"/>
                  </a:cubicBezTo>
                  <a:cubicBezTo>
                    <a:pt x="373" y="895"/>
                    <a:pt x="372" y="896"/>
                    <a:pt x="371" y="897"/>
                  </a:cubicBezTo>
                  <a:lnTo>
                    <a:pt x="231" y="1037"/>
                  </a:lnTo>
                  <a:cubicBezTo>
                    <a:pt x="230" y="1038"/>
                    <a:pt x="229" y="1039"/>
                    <a:pt x="228" y="1039"/>
                  </a:cubicBezTo>
                  <a:cubicBezTo>
                    <a:pt x="227" y="1039"/>
                    <a:pt x="225" y="1039"/>
                    <a:pt x="223" y="1039"/>
                  </a:cubicBezTo>
                  <a:cubicBezTo>
                    <a:pt x="221" y="1039"/>
                    <a:pt x="219" y="1038"/>
                    <a:pt x="217" y="1036"/>
                  </a:cubicBezTo>
                  <a:cubicBezTo>
                    <a:pt x="215" y="1035"/>
                    <a:pt x="212" y="1033"/>
                    <a:pt x="210" y="1030"/>
                  </a:cubicBezTo>
                  <a:cubicBezTo>
                    <a:pt x="207" y="1028"/>
                    <a:pt x="205" y="1025"/>
                    <a:pt x="204" y="1023"/>
                  </a:cubicBezTo>
                  <a:cubicBezTo>
                    <a:pt x="203" y="1021"/>
                    <a:pt x="202" y="1019"/>
                    <a:pt x="201" y="1017"/>
                  </a:cubicBezTo>
                  <a:cubicBezTo>
                    <a:pt x="200" y="1015"/>
                    <a:pt x="200" y="1014"/>
                    <a:pt x="201" y="1012"/>
                  </a:cubicBezTo>
                  <a:cubicBezTo>
                    <a:pt x="201" y="1011"/>
                    <a:pt x="202" y="1009"/>
                    <a:pt x="203" y="1008"/>
                  </a:cubicBezTo>
                  <a:lnTo>
                    <a:pt x="259" y="952"/>
                  </a:lnTo>
                  <a:lnTo>
                    <a:pt x="55" y="749"/>
                  </a:lnTo>
                  <a:lnTo>
                    <a:pt x="34" y="831"/>
                  </a:lnTo>
                  <a:cubicBezTo>
                    <a:pt x="33" y="835"/>
                    <a:pt x="31" y="838"/>
                    <a:pt x="30" y="840"/>
                  </a:cubicBezTo>
                  <a:cubicBezTo>
                    <a:pt x="29" y="842"/>
                    <a:pt x="27" y="843"/>
                    <a:pt x="25" y="843"/>
                  </a:cubicBezTo>
                  <a:cubicBezTo>
                    <a:pt x="23" y="843"/>
                    <a:pt x="21" y="842"/>
                    <a:pt x="19" y="840"/>
                  </a:cubicBezTo>
                  <a:cubicBezTo>
                    <a:pt x="16" y="839"/>
                    <a:pt x="14" y="836"/>
                    <a:pt x="10" y="833"/>
                  </a:cubicBezTo>
                  <a:cubicBezTo>
                    <a:pt x="8" y="831"/>
                    <a:pt x="6" y="829"/>
                    <a:pt x="5" y="827"/>
                  </a:cubicBezTo>
                  <a:cubicBezTo>
                    <a:pt x="3" y="825"/>
                    <a:pt x="2" y="823"/>
                    <a:pt x="2" y="822"/>
                  </a:cubicBezTo>
                  <a:cubicBezTo>
                    <a:pt x="1" y="820"/>
                    <a:pt x="0" y="819"/>
                    <a:pt x="0" y="817"/>
                  </a:cubicBezTo>
                  <a:cubicBezTo>
                    <a:pt x="0" y="815"/>
                    <a:pt x="1" y="814"/>
                    <a:pt x="1" y="812"/>
                  </a:cubicBezTo>
                  <a:lnTo>
                    <a:pt x="23" y="710"/>
                  </a:lnTo>
                  <a:cubicBezTo>
                    <a:pt x="23" y="709"/>
                    <a:pt x="24" y="708"/>
                    <a:pt x="24" y="707"/>
                  </a:cubicBezTo>
                  <a:cubicBezTo>
                    <a:pt x="25" y="706"/>
                    <a:pt x="25" y="705"/>
                    <a:pt x="26" y="703"/>
                  </a:cubicBezTo>
                  <a:cubicBezTo>
                    <a:pt x="27" y="702"/>
                    <a:pt x="29" y="700"/>
                    <a:pt x="30" y="698"/>
                  </a:cubicBezTo>
                  <a:cubicBezTo>
                    <a:pt x="32" y="697"/>
                    <a:pt x="34" y="695"/>
                    <a:pt x="36" y="692"/>
                  </a:cubicBezTo>
                  <a:cubicBezTo>
                    <a:pt x="40" y="689"/>
                    <a:pt x="43" y="686"/>
                    <a:pt x="45" y="684"/>
                  </a:cubicBezTo>
                  <a:cubicBezTo>
                    <a:pt x="48" y="682"/>
                    <a:pt x="50" y="681"/>
                    <a:pt x="51" y="680"/>
                  </a:cubicBezTo>
                  <a:cubicBezTo>
                    <a:pt x="53" y="679"/>
                    <a:pt x="55" y="679"/>
                    <a:pt x="56" y="679"/>
                  </a:cubicBezTo>
                  <a:cubicBezTo>
                    <a:pt x="57" y="680"/>
                    <a:pt x="58" y="680"/>
                    <a:pt x="59" y="681"/>
                  </a:cubicBezTo>
                  <a:lnTo>
                    <a:pt x="294" y="917"/>
                  </a:lnTo>
                  <a:lnTo>
                    <a:pt x="343" y="868"/>
                  </a:lnTo>
                  <a:cubicBezTo>
                    <a:pt x="344" y="867"/>
                    <a:pt x="345" y="866"/>
                    <a:pt x="347" y="866"/>
                  </a:cubicBezTo>
                  <a:cubicBezTo>
                    <a:pt x="348" y="866"/>
                    <a:pt x="350" y="866"/>
                    <a:pt x="352" y="866"/>
                  </a:cubicBezTo>
                  <a:cubicBezTo>
                    <a:pt x="354" y="867"/>
                    <a:pt x="356" y="868"/>
                    <a:pt x="358" y="869"/>
                  </a:cubicBezTo>
                  <a:cubicBezTo>
                    <a:pt x="360" y="871"/>
                    <a:pt x="362" y="873"/>
                    <a:pt x="365" y="875"/>
                  </a:cubicBezTo>
                  <a:close/>
                  <a:moveTo>
                    <a:pt x="451" y="528"/>
                  </a:moveTo>
                  <a:cubicBezTo>
                    <a:pt x="462" y="540"/>
                    <a:pt x="473" y="552"/>
                    <a:pt x="484" y="566"/>
                  </a:cubicBezTo>
                  <a:cubicBezTo>
                    <a:pt x="494" y="579"/>
                    <a:pt x="503" y="593"/>
                    <a:pt x="511" y="607"/>
                  </a:cubicBezTo>
                  <a:cubicBezTo>
                    <a:pt x="519" y="621"/>
                    <a:pt x="524" y="636"/>
                    <a:pt x="528" y="651"/>
                  </a:cubicBezTo>
                  <a:cubicBezTo>
                    <a:pt x="533" y="666"/>
                    <a:pt x="534" y="682"/>
                    <a:pt x="533" y="698"/>
                  </a:cubicBezTo>
                  <a:cubicBezTo>
                    <a:pt x="531" y="713"/>
                    <a:pt x="527" y="729"/>
                    <a:pt x="519" y="745"/>
                  </a:cubicBezTo>
                  <a:cubicBezTo>
                    <a:pt x="512" y="760"/>
                    <a:pt x="500" y="776"/>
                    <a:pt x="485" y="792"/>
                  </a:cubicBezTo>
                  <a:cubicBezTo>
                    <a:pt x="479" y="797"/>
                    <a:pt x="472" y="803"/>
                    <a:pt x="466" y="808"/>
                  </a:cubicBezTo>
                  <a:cubicBezTo>
                    <a:pt x="460" y="813"/>
                    <a:pt x="454" y="817"/>
                    <a:pt x="448" y="820"/>
                  </a:cubicBezTo>
                  <a:cubicBezTo>
                    <a:pt x="443" y="823"/>
                    <a:pt x="438" y="826"/>
                    <a:pt x="433" y="828"/>
                  </a:cubicBezTo>
                  <a:cubicBezTo>
                    <a:pt x="429" y="830"/>
                    <a:pt x="426" y="831"/>
                    <a:pt x="423" y="831"/>
                  </a:cubicBezTo>
                  <a:cubicBezTo>
                    <a:pt x="420" y="831"/>
                    <a:pt x="418" y="830"/>
                    <a:pt x="415" y="829"/>
                  </a:cubicBezTo>
                  <a:cubicBezTo>
                    <a:pt x="412" y="827"/>
                    <a:pt x="409" y="825"/>
                    <a:pt x="405" y="821"/>
                  </a:cubicBezTo>
                  <a:cubicBezTo>
                    <a:pt x="402" y="818"/>
                    <a:pt x="400" y="815"/>
                    <a:pt x="399" y="813"/>
                  </a:cubicBezTo>
                  <a:cubicBezTo>
                    <a:pt x="397" y="811"/>
                    <a:pt x="396" y="810"/>
                    <a:pt x="395" y="808"/>
                  </a:cubicBezTo>
                  <a:cubicBezTo>
                    <a:pt x="395" y="807"/>
                    <a:pt x="395" y="806"/>
                    <a:pt x="395" y="805"/>
                  </a:cubicBezTo>
                  <a:cubicBezTo>
                    <a:pt x="396" y="803"/>
                    <a:pt x="396" y="802"/>
                    <a:pt x="397" y="801"/>
                  </a:cubicBezTo>
                  <a:cubicBezTo>
                    <a:pt x="399" y="800"/>
                    <a:pt x="402" y="798"/>
                    <a:pt x="405" y="796"/>
                  </a:cubicBezTo>
                  <a:cubicBezTo>
                    <a:pt x="409" y="795"/>
                    <a:pt x="414" y="792"/>
                    <a:pt x="419" y="789"/>
                  </a:cubicBezTo>
                  <a:cubicBezTo>
                    <a:pt x="425" y="786"/>
                    <a:pt x="431" y="783"/>
                    <a:pt x="437" y="778"/>
                  </a:cubicBezTo>
                  <a:cubicBezTo>
                    <a:pt x="444" y="773"/>
                    <a:pt x="451" y="768"/>
                    <a:pt x="458" y="760"/>
                  </a:cubicBezTo>
                  <a:cubicBezTo>
                    <a:pt x="471" y="747"/>
                    <a:pt x="480" y="733"/>
                    <a:pt x="485" y="718"/>
                  </a:cubicBezTo>
                  <a:cubicBezTo>
                    <a:pt x="489" y="703"/>
                    <a:pt x="490" y="689"/>
                    <a:pt x="487" y="674"/>
                  </a:cubicBezTo>
                  <a:cubicBezTo>
                    <a:pt x="485" y="659"/>
                    <a:pt x="479" y="644"/>
                    <a:pt x="471" y="630"/>
                  </a:cubicBezTo>
                  <a:cubicBezTo>
                    <a:pt x="462" y="615"/>
                    <a:pt x="452" y="602"/>
                    <a:pt x="440" y="589"/>
                  </a:cubicBezTo>
                  <a:cubicBezTo>
                    <a:pt x="437" y="600"/>
                    <a:pt x="432" y="613"/>
                    <a:pt x="425" y="626"/>
                  </a:cubicBezTo>
                  <a:cubicBezTo>
                    <a:pt x="418" y="640"/>
                    <a:pt x="408" y="653"/>
                    <a:pt x="394" y="667"/>
                  </a:cubicBezTo>
                  <a:cubicBezTo>
                    <a:pt x="380" y="682"/>
                    <a:pt x="365" y="692"/>
                    <a:pt x="351" y="698"/>
                  </a:cubicBezTo>
                  <a:cubicBezTo>
                    <a:pt x="337" y="704"/>
                    <a:pt x="323" y="707"/>
                    <a:pt x="310" y="706"/>
                  </a:cubicBezTo>
                  <a:cubicBezTo>
                    <a:pt x="296" y="705"/>
                    <a:pt x="284" y="701"/>
                    <a:pt x="271" y="694"/>
                  </a:cubicBezTo>
                  <a:cubicBezTo>
                    <a:pt x="259" y="687"/>
                    <a:pt x="247" y="678"/>
                    <a:pt x="236" y="666"/>
                  </a:cubicBezTo>
                  <a:cubicBezTo>
                    <a:pt x="224" y="655"/>
                    <a:pt x="214" y="642"/>
                    <a:pt x="207" y="627"/>
                  </a:cubicBezTo>
                  <a:cubicBezTo>
                    <a:pt x="200" y="613"/>
                    <a:pt x="196" y="598"/>
                    <a:pt x="195" y="583"/>
                  </a:cubicBezTo>
                  <a:cubicBezTo>
                    <a:pt x="194" y="567"/>
                    <a:pt x="197" y="552"/>
                    <a:pt x="203" y="535"/>
                  </a:cubicBezTo>
                  <a:cubicBezTo>
                    <a:pt x="210" y="519"/>
                    <a:pt x="221" y="503"/>
                    <a:pt x="237" y="488"/>
                  </a:cubicBezTo>
                  <a:cubicBezTo>
                    <a:pt x="248" y="476"/>
                    <a:pt x="259" y="468"/>
                    <a:pt x="271" y="462"/>
                  </a:cubicBezTo>
                  <a:cubicBezTo>
                    <a:pt x="282" y="456"/>
                    <a:pt x="294" y="453"/>
                    <a:pt x="305" y="452"/>
                  </a:cubicBezTo>
                  <a:cubicBezTo>
                    <a:pt x="317" y="451"/>
                    <a:pt x="329" y="452"/>
                    <a:pt x="341" y="455"/>
                  </a:cubicBezTo>
                  <a:cubicBezTo>
                    <a:pt x="353" y="458"/>
                    <a:pt x="365" y="463"/>
                    <a:pt x="377" y="470"/>
                  </a:cubicBezTo>
                  <a:cubicBezTo>
                    <a:pt x="389" y="477"/>
                    <a:pt x="401" y="485"/>
                    <a:pt x="414" y="495"/>
                  </a:cubicBezTo>
                  <a:cubicBezTo>
                    <a:pt x="426" y="505"/>
                    <a:pt x="438" y="516"/>
                    <a:pt x="451" y="528"/>
                  </a:cubicBezTo>
                  <a:close/>
                  <a:moveTo>
                    <a:pt x="410" y="561"/>
                  </a:moveTo>
                  <a:cubicBezTo>
                    <a:pt x="393" y="543"/>
                    <a:pt x="377" y="529"/>
                    <a:pt x="362" y="520"/>
                  </a:cubicBezTo>
                  <a:cubicBezTo>
                    <a:pt x="348" y="510"/>
                    <a:pt x="335" y="504"/>
                    <a:pt x="323" y="501"/>
                  </a:cubicBezTo>
                  <a:cubicBezTo>
                    <a:pt x="311" y="498"/>
                    <a:pt x="300" y="498"/>
                    <a:pt x="290" y="501"/>
                  </a:cubicBezTo>
                  <a:cubicBezTo>
                    <a:pt x="280" y="505"/>
                    <a:pt x="270" y="511"/>
                    <a:pt x="262" y="519"/>
                  </a:cubicBezTo>
                  <a:cubicBezTo>
                    <a:pt x="253" y="528"/>
                    <a:pt x="247" y="538"/>
                    <a:pt x="244" y="547"/>
                  </a:cubicBezTo>
                  <a:cubicBezTo>
                    <a:pt x="240" y="557"/>
                    <a:pt x="240" y="566"/>
                    <a:pt x="241" y="576"/>
                  </a:cubicBezTo>
                  <a:cubicBezTo>
                    <a:pt x="242" y="585"/>
                    <a:pt x="246" y="595"/>
                    <a:pt x="250" y="603"/>
                  </a:cubicBezTo>
                  <a:cubicBezTo>
                    <a:pt x="255" y="612"/>
                    <a:pt x="262" y="620"/>
                    <a:pt x="269" y="628"/>
                  </a:cubicBezTo>
                  <a:cubicBezTo>
                    <a:pt x="277" y="636"/>
                    <a:pt x="285" y="642"/>
                    <a:pt x="294" y="647"/>
                  </a:cubicBezTo>
                  <a:cubicBezTo>
                    <a:pt x="302" y="653"/>
                    <a:pt x="311" y="655"/>
                    <a:pt x="319" y="656"/>
                  </a:cubicBezTo>
                  <a:cubicBezTo>
                    <a:pt x="328" y="657"/>
                    <a:pt x="337" y="656"/>
                    <a:pt x="345" y="652"/>
                  </a:cubicBezTo>
                  <a:cubicBezTo>
                    <a:pt x="354" y="648"/>
                    <a:pt x="363" y="642"/>
                    <a:pt x="372" y="633"/>
                  </a:cubicBezTo>
                  <a:cubicBezTo>
                    <a:pt x="383" y="622"/>
                    <a:pt x="391" y="611"/>
                    <a:pt x="398" y="598"/>
                  </a:cubicBezTo>
                  <a:cubicBezTo>
                    <a:pt x="404" y="585"/>
                    <a:pt x="408" y="573"/>
                    <a:pt x="410" y="561"/>
                  </a:cubicBezTo>
                  <a:close/>
                  <a:moveTo>
                    <a:pt x="728" y="367"/>
                  </a:moveTo>
                  <a:cubicBezTo>
                    <a:pt x="740" y="378"/>
                    <a:pt x="749" y="391"/>
                    <a:pt x="757" y="406"/>
                  </a:cubicBezTo>
                  <a:cubicBezTo>
                    <a:pt x="764" y="421"/>
                    <a:pt x="768" y="436"/>
                    <a:pt x="769" y="452"/>
                  </a:cubicBezTo>
                  <a:cubicBezTo>
                    <a:pt x="770" y="467"/>
                    <a:pt x="767" y="484"/>
                    <a:pt x="761" y="500"/>
                  </a:cubicBezTo>
                  <a:cubicBezTo>
                    <a:pt x="755" y="517"/>
                    <a:pt x="744" y="533"/>
                    <a:pt x="728" y="548"/>
                  </a:cubicBezTo>
                  <a:cubicBezTo>
                    <a:pt x="717" y="559"/>
                    <a:pt x="705" y="568"/>
                    <a:pt x="694" y="574"/>
                  </a:cubicBezTo>
                  <a:cubicBezTo>
                    <a:pt x="683" y="579"/>
                    <a:pt x="671" y="583"/>
                    <a:pt x="660" y="584"/>
                  </a:cubicBezTo>
                  <a:cubicBezTo>
                    <a:pt x="649" y="585"/>
                    <a:pt x="637" y="584"/>
                    <a:pt x="625" y="581"/>
                  </a:cubicBezTo>
                  <a:cubicBezTo>
                    <a:pt x="614" y="578"/>
                    <a:pt x="602" y="573"/>
                    <a:pt x="590" y="566"/>
                  </a:cubicBezTo>
                  <a:cubicBezTo>
                    <a:pt x="578" y="559"/>
                    <a:pt x="565" y="550"/>
                    <a:pt x="553" y="540"/>
                  </a:cubicBezTo>
                  <a:cubicBezTo>
                    <a:pt x="540" y="530"/>
                    <a:pt x="528" y="518"/>
                    <a:pt x="515" y="505"/>
                  </a:cubicBezTo>
                  <a:cubicBezTo>
                    <a:pt x="503" y="494"/>
                    <a:pt x="492" y="482"/>
                    <a:pt x="482" y="469"/>
                  </a:cubicBezTo>
                  <a:cubicBezTo>
                    <a:pt x="471" y="456"/>
                    <a:pt x="462" y="442"/>
                    <a:pt x="454" y="428"/>
                  </a:cubicBezTo>
                  <a:cubicBezTo>
                    <a:pt x="447" y="414"/>
                    <a:pt x="441" y="399"/>
                    <a:pt x="437" y="384"/>
                  </a:cubicBezTo>
                  <a:cubicBezTo>
                    <a:pt x="433" y="369"/>
                    <a:pt x="431" y="354"/>
                    <a:pt x="432" y="339"/>
                  </a:cubicBezTo>
                  <a:cubicBezTo>
                    <a:pt x="433" y="323"/>
                    <a:pt x="437" y="308"/>
                    <a:pt x="445" y="292"/>
                  </a:cubicBezTo>
                  <a:cubicBezTo>
                    <a:pt x="452" y="277"/>
                    <a:pt x="463" y="261"/>
                    <a:pt x="479" y="246"/>
                  </a:cubicBezTo>
                  <a:cubicBezTo>
                    <a:pt x="484" y="241"/>
                    <a:pt x="489" y="236"/>
                    <a:pt x="495" y="232"/>
                  </a:cubicBezTo>
                  <a:cubicBezTo>
                    <a:pt x="501" y="227"/>
                    <a:pt x="507" y="223"/>
                    <a:pt x="512" y="220"/>
                  </a:cubicBezTo>
                  <a:cubicBezTo>
                    <a:pt x="517" y="216"/>
                    <a:pt x="522" y="214"/>
                    <a:pt x="527" y="212"/>
                  </a:cubicBezTo>
                  <a:cubicBezTo>
                    <a:pt x="531" y="210"/>
                    <a:pt x="534" y="209"/>
                    <a:pt x="536" y="209"/>
                  </a:cubicBezTo>
                  <a:cubicBezTo>
                    <a:pt x="537" y="209"/>
                    <a:pt x="539" y="209"/>
                    <a:pt x="540" y="209"/>
                  </a:cubicBezTo>
                  <a:cubicBezTo>
                    <a:pt x="542" y="209"/>
                    <a:pt x="543" y="210"/>
                    <a:pt x="544" y="211"/>
                  </a:cubicBezTo>
                  <a:cubicBezTo>
                    <a:pt x="546" y="212"/>
                    <a:pt x="547" y="213"/>
                    <a:pt x="548" y="214"/>
                  </a:cubicBezTo>
                  <a:cubicBezTo>
                    <a:pt x="550" y="215"/>
                    <a:pt x="552" y="216"/>
                    <a:pt x="553" y="218"/>
                  </a:cubicBezTo>
                  <a:cubicBezTo>
                    <a:pt x="556" y="221"/>
                    <a:pt x="558" y="223"/>
                    <a:pt x="560" y="225"/>
                  </a:cubicBezTo>
                  <a:cubicBezTo>
                    <a:pt x="562" y="227"/>
                    <a:pt x="563" y="229"/>
                    <a:pt x="563" y="230"/>
                  </a:cubicBezTo>
                  <a:cubicBezTo>
                    <a:pt x="564" y="232"/>
                    <a:pt x="564" y="233"/>
                    <a:pt x="564" y="234"/>
                  </a:cubicBezTo>
                  <a:cubicBezTo>
                    <a:pt x="564" y="236"/>
                    <a:pt x="563" y="237"/>
                    <a:pt x="562" y="238"/>
                  </a:cubicBezTo>
                  <a:cubicBezTo>
                    <a:pt x="560" y="240"/>
                    <a:pt x="558" y="241"/>
                    <a:pt x="554" y="243"/>
                  </a:cubicBezTo>
                  <a:cubicBezTo>
                    <a:pt x="551" y="245"/>
                    <a:pt x="546" y="247"/>
                    <a:pt x="541" y="249"/>
                  </a:cubicBezTo>
                  <a:cubicBezTo>
                    <a:pt x="536" y="252"/>
                    <a:pt x="531" y="255"/>
                    <a:pt x="525" y="260"/>
                  </a:cubicBezTo>
                  <a:cubicBezTo>
                    <a:pt x="518" y="264"/>
                    <a:pt x="512" y="270"/>
                    <a:pt x="505" y="277"/>
                  </a:cubicBezTo>
                  <a:cubicBezTo>
                    <a:pt x="492" y="290"/>
                    <a:pt x="483" y="303"/>
                    <a:pt x="479" y="318"/>
                  </a:cubicBezTo>
                  <a:cubicBezTo>
                    <a:pt x="475" y="332"/>
                    <a:pt x="475" y="347"/>
                    <a:pt x="478" y="362"/>
                  </a:cubicBezTo>
                  <a:cubicBezTo>
                    <a:pt x="481" y="376"/>
                    <a:pt x="487" y="391"/>
                    <a:pt x="495" y="405"/>
                  </a:cubicBezTo>
                  <a:cubicBezTo>
                    <a:pt x="504" y="420"/>
                    <a:pt x="515" y="434"/>
                    <a:pt x="527" y="447"/>
                  </a:cubicBezTo>
                  <a:cubicBezTo>
                    <a:pt x="529" y="441"/>
                    <a:pt x="531" y="435"/>
                    <a:pt x="533" y="429"/>
                  </a:cubicBezTo>
                  <a:cubicBezTo>
                    <a:pt x="536" y="422"/>
                    <a:pt x="539" y="415"/>
                    <a:pt x="542" y="408"/>
                  </a:cubicBezTo>
                  <a:cubicBezTo>
                    <a:pt x="546" y="401"/>
                    <a:pt x="550" y="394"/>
                    <a:pt x="555" y="387"/>
                  </a:cubicBezTo>
                  <a:cubicBezTo>
                    <a:pt x="560" y="380"/>
                    <a:pt x="566" y="373"/>
                    <a:pt x="573" y="367"/>
                  </a:cubicBezTo>
                  <a:cubicBezTo>
                    <a:pt x="587" y="352"/>
                    <a:pt x="601" y="342"/>
                    <a:pt x="615" y="336"/>
                  </a:cubicBezTo>
                  <a:cubicBezTo>
                    <a:pt x="629" y="330"/>
                    <a:pt x="643" y="327"/>
                    <a:pt x="656" y="328"/>
                  </a:cubicBezTo>
                  <a:cubicBezTo>
                    <a:pt x="669" y="329"/>
                    <a:pt x="681" y="333"/>
                    <a:pt x="693" y="340"/>
                  </a:cubicBezTo>
                  <a:cubicBezTo>
                    <a:pt x="706" y="347"/>
                    <a:pt x="717" y="355"/>
                    <a:pt x="728" y="367"/>
                  </a:cubicBezTo>
                  <a:close/>
                  <a:moveTo>
                    <a:pt x="695" y="406"/>
                  </a:moveTo>
                  <a:cubicBezTo>
                    <a:pt x="687" y="398"/>
                    <a:pt x="679" y="391"/>
                    <a:pt x="671" y="386"/>
                  </a:cubicBezTo>
                  <a:cubicBezTo>
                    <a:pt x="663" y="381"/>
                    <a:pt x="655" y="379"/>
                    <a:pt x="647" y="378"/>
                  </a:cubicBezTo>
                  <a:cubicBezTo>
                    <a:pt x="638" y="377"/>
                    <a:pt x="630" y="378"/>
                    <a:pt x="621" y="382"/>
                  </a:cubicBezTo>
                  <a:cubicBezTo>
                    <a:pt x="612" y="386"/>
                    <a:pt x="603" y="392"/>
                    <a:pt x="594" y="401"/>
                  </a:cubicBezTo>
                  <a:cubicBezTo>
                    <a:pt x="589" y="406"/>
                    <a:pt x="585" y="412"/>
                    <a:pt x="580" y="418"/>
                  </a:cubicBezTo>
                  <a:cubicBezTo>
                    <a:pt x="576" y="424"/>
                    <a:pt x="572" y="430"/>
                    <a:pt x="569" y="437"/>
                  </a:cubicBezTo>
                  <a:cubicBezTo>
                    <a:pt x="566" y="443"/>
                    <a:pt x="563" y="449"/>
                    <a:pt x="561" y="456"/>
                  </a:cubicBezTo>
                  <a:cubicBezTo>
                    <a:pt x="559" y="462"/>
                    <a:pt x="557" y="469"/>
                    <a:pt x="556" y="475"/>
                  </a:cubicBezTo>
                  <a:cubicBezTo>
                    <a:pt x="574" y="492"/>
                    <a:pt x="590" y="506"/>
                    <a:pt x="604" y="516"/>
                  </a:cubicBezTo>
                  <a:cubicBezTo>
                    <a:pt x="619" y="526"/>
                    <a:pt x="632" y="532"/>
                    <a:pt x="643" y="535"/>
                  </a:cubicBezTo>
                  <a:cubicBezTo>
                    <a:pt x="655" y="538"/>
                    <a:pt x="665" y="538"/>
                    <a:pt x="675" y="534"/>
                  </a:cubicBezTo>
                  <a:cubicBezTo>
                    <a:pt x="685" y="531"/>
                    <a:pt x="694" y="525"/>
                    <a:pt x="702" y="516"/>
                  </a:cubicBezTo>
                  <a:cubicBezTo>
                    <a:pt x="711" y="507"/>
                    <a:pt x="717" y="498"/>
                    <a:pt x="720" y="488"/>
                  </a:cubicBezTo>
                  <a:cubicBezTo>
                    <a:pt x="724" y="478"/>
                    <a:pt x="725" y="468"/>
                    <a:pt x="723" y="459"/>
                  </a:cubicBezTo>
                  <a:cubicBezTo>
                    <a:pt x="722" y="449"/>
                    <a:pt x="719" y="439"/>
                    <a:pt x="714" y="430"/>
                  </a:cubicBezTo>
                  <a:cubicBezTo>
                    <a:pt x="709" y="421"/>
                    <a:pt x="703" y="413"/>
                    <a:pt x="695" y="406"/>
                  </a:cubicBezTo>
                  <a:close/>
                  <a:moveTo>
                    <a:pt x="936" y="160"/>
                  </a:moveTo>
                  <a:cubicBezTo>
                    <a:pt x="950" y="175"/>
                    <a:pt x="960" y="190"/>
                    <a:pt x="967" y="206"/>
                  </a:cubicBezTo>
                  <a:cubicBezTo>
                    <a:pt x="973" y="222"/>
                    <a:pt x="976" y="238"/>
                    <a:pt x="974" y="255"/>
                  </a:cubicBezTo>
                  <a:cubicBezTo>
                    <a:pt x="973" y="271"/>
                    <a:pt x="969" y="287"/>
                    <a:pt x="960" y="304"/>
                  </a:cubicBezTo>
                  <a:cubicBezTo>
                    <a:pt x="952" y="320"/>
                    <a:pt x="941" y="336"/>
                    <a:pt x="926" y="350"/>
                  </a:cubicBezTo>
                  <a:cubicBezTo>
                    <a:pt x="917" y="359"/>
                    <a:pt x="909" y="366"/>
                    <a:pt x="900" y="372"/>
                  </a:cubicBezTo>
                  <a:cubicBezTo>
                    <a:pt x="892" y="379"/>
                    <a:pt x="884" y="384"/>
                    <a:pt x="876" y="388"/>
                  </a:cubicBezTo>
                  <a:cubicBezTo>
                    <a:pt x="869" y="392"/>
                    <a:pt x="862" y="395"/>
                    <a:pt x="857" y="397"/>
                  </a:cubicBezTo>
                  <a:cubicBezTo>
                    <a:pt x="851" y="399"/>
                    <a:pt x="848" y="400"/>
                    <a:pt x="846" y="400"/>
                  </a:cubicBezTo>
                  <a:cubicBezTo>
                    <a:pt x="844" y="400"/>
                    <a:pt x="842" y="400"/>
                    <a:pt x="841" y="400"/>
                  </a:cubicBezTo>
                  <a:cubicBezTo>
                    <a:pt x="840" y="399"/>
                    <a:pt x="838" y="399"/>
                    <a:pt x="837" y="398"/>
                  </a:cubicBezTo>
                  <a:cubicBezTo>
                    <a:pt x="835" y="397"/>
                    <a:pt x="833" y="396"/>
                    <a:pt x="831" y="394"/>
                  </a:cubicBezTo>
                  <a:cubicBezTo>
                    <a:pt x="829" y="392"/>
                    <a:pt x="827" y="390"/>
                    <a:pt x="825" y="388"/>
                  </a:cubicBezTo>
                  <a:cubicBezTo>
                    <a:pt x="822" y="386"/>
                    <a:pt x="820" y="383"/>
                    <a:pt x="819" y="381"/>
                  </a:cubicBezTo>
                  <a:cubicBezTo>
                    <a:pt x="817" y="379"/>
                    <a:pt x="816" y="377"/>
                    <a:pt x="815" y="376"/>
                  </a:cubicBezTo>
                  <a:cubicBezTo>
                    <a:pt x="815" y="374"/>
                    <a:pt x="815" y="372"/>
                    <a:pt x="815" y="371"/>
                  </a:cubicBezTo>
                  <a:cubicBezTo>
                    <a:pt x="815" y="370"/>
                    <a:pt x="816" y="369"/>
                    <a:pt x="817" y="368"/>
                  </a:cubicBezTo>
                  <a:cubicBezTo>
                    <a:pt x="818" y="366"/>
                    <a:pt x="821" y="365"/>
                    <a:pt x="826" y="364"/>
                  </a:cubicBezTo>
                  <a:cubicBezTo>
                    <a:pt x="830" y="363"/>
                    <a:pt x="836" y="361"/>
                    <a:pt x="843" y="358"/>
                  </a:cubicBezTo>
                  <a:cubicBezTo>
                    <a:pt x="850" y="355"/>
                    <a:pt x="858" y="351"/>
                    <a:pt x="867" y="345"/>
                  </a:cubicBezTo>
                  <a:cubicBezTo>
                    <a:pt x="876" y="340"/>
                    <a:pt x="885" y="332"/>
                    <a:pt x="895" y="322"/>
                  </a:cubicBezTo>
                  <a:cubicBezTo>
                    <a:pt x="904" y="313"/>
                    <a:pt x="912" y="303"/>
                    <a:pt x="917" y="293"/>
                  </a:cubicBezTo>
                  <a:cubicBezTo>
                    <a:pt x="923" y="283"/>
                    <a:pt x="926" y="273"/>
                    <a:pt x="927" y="263"/>
                  </a:cubicBezTo>
                  <a:cubicBezTo>
                    <a:pt x="928" y="253"/>
                    <a:pt x="926" y="242"/>
                    <a:pt x="922" y="232"/>
                  </a:cubicBezTo>
                  <a:cubicBezTo>
                    <a:pt x="919" y="222"/>
                    <a:pt x="911" y="211"/>
                    <a:pt x="901" y="201"/>
                  </a:cubicBezTo>
                  <a:cubicBezTo>
                    <a:pt x="893" y="193"/>
                    <a:pt x="884" y="186"/>
                    <a:pt x="875" y="183"/>
                  </a:cubicBezTo>
                  <a:cubicBezTo>
                    <a:pt x="865" y="179"/>
                    <a:pt x="856" y="177"/>
                    <a:pt x="846" y="179"/>
                  </a:cubicBezTo>
                  <a:cubicBezTo>
                    <a:pt x="836" y="180"/>
                    <a:pt x="825" y="184"/>
                    <a:pt x="815" y="190"/>
                  </a:cubicBezTo>
                  <a:cubicBezTo>
                    <a:pt x="804" y="197"/>
                    <a:pt x="793" y="206"/>
                    <a:pt x="781" y="218"/>
                  </a:cubicBezTo>
                  <a:cubicBezTo>
                    <a:pt x="772" y="226"/>
                    <a:pt x="766" y="234"/>
                    <a:pt x="760" y="241"/>
                  </a:cubicBezTo>
                  <a:cubicBezTo>
                    <a:pt x="755" y="248"/>
                    <a:pt x="750" y="254"/>
                    <a:pt x="745" y="259"/>
                  </a:cubicBezTo>
                  <a:cubicBezTo>
                    <a:pt x="741" y="263"/>
                    <a:pt x="737" y="265"/>
                    <a:pt x="734" y="264"/>
                  </a:cubicBezTo>
                  <a:cubicBezTo>
                    <a:pt x="730" y="264"/>
                    <a:pt x="726" y="262"/>
                    <a:pt x="721" y="257"/>
                  </a:cubicBezTo>
                  <a:lnTo>
                    <a:pt x="612" y="147"/>
                  </a:lnTo>
                  <a:cubicBezTo>
                    <a:pt x="607" y="143"/>
                    <a:pt x="605" y="138"/>
                    <a:pt x="605" y="134"/>
                  </a:cubicBezTo>
                  <a:cubicBezTo>
                    <a:pt x="605" y="130"/>
                    <a:pt x="607" y="126"/>
                    <a:pt x="611" y="122"/>
                  </a:cubicBezTo>
                  <a:lnTo>
                    <a:pt x="729" y="3"/>
                  </a:lnTo>
                  <a:cubicBezTo>
                    <a:pt x="730" y="2"/>
                    <a:pt x="732" y="1"/>
                    <a:pt x="733" y="1"/>
                  </a:cubicBezTo>
                  <a:cubicBezTo>
                    <a:pt x="735" y="0"/>
                    <a:pt x="737" y="0"/>
                    <a:pt x="739" y="1"/>
                  </a:cubicBezTo>
                  <a:cubicBezTo>
                    <a:pt x="741" y="1"/>
                    <a:pt x="743" y="2"/>
                    <a:pt x="745" y="4"/>
                  </a:cubicBezTo>
                  <a:cubicBezTo>
                    <a:pt x="747" y="6"/>
                    <a:pt x="750" y="8"/>
                    <a:pt x="753" y="10"/>
                  </a:cubicBezTo>
                  <a:cubicBezTo>
                    <a:pt x="757" y="15"/>
                    <a:pt x="761" y="20"/>
                    <a:pt x="762" y="24"/>
                  </a:cubicBezTo>
                  <a:cubicBezTo>
                    <a:pt x="764" y="28"/>
                    <a:pt x="763" y="31"/>
                    <a:pt x="761" y="34"/>
                  </a:cubicBezTo>
                  <a:lnTo>
                    <a:pt x="665" y="129"/>
                  </a:lnTo>
                  <a:lnTo>
                    <a:pt x="740" y="205"/>
                  </a:lnTo>
                  <a:cubicBezTo>
                    <a:pt x="744" y="199"/>
                    <a:pt x="748" y="194"/>
                    <a:pt x="753" y="189"/>
                  </a:cubicBezTo>
                  <a:cubicBezTo>
                    <a:pt x="758" y="184"/>
                    <a:pt x="763" y="178"/>
                    <a:pt x="770" y="172"/>
                  </a:cubicBezTo>
                  <a:cubicBezTo>
                    <a:pt x="785" y="157"/>
                    <a:pt x="799" y="146"/>
                    <a:pt x="814" y="139"/>
                  </a:cubicBezTo>
                  <a:cubicBezTo>
                    <a:pt x="829" y="131"/>
                    <a:pt x="843" y="127"/>
                    <a:pt x="857" y="127"/>
                  </a:cubicBezTo>
                  <a:cubicBezTo>
                    <a:pt x="871" y="126"/>
                    <a:pt x="885" y="129"/>
                    <a:pt x="898" y="134"/>
                  </a:cubicBezTo>
                  <a:cubicBezTo>
                    <a:pt x="912" y="140"/>
                    <a:pt x="924" y="149"/>
                    <a:pt x="936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984" y="3418"/>
              <a:ext cx="156" cy="151"/>
            </a:xfrm>
            <a:custGeom>
              <a:avLst/>
              <a:gdLst>
                <a:gd name="T0" fmla="*/ 373 w 981"/>
                <a:gd name="T1" fmla="*/ 874 h 1024"/>
                <a:gd name="T2" fmla="*/ 231 w 981"/>
                <a:gd name="T3" fmla="*/ 1022 h 1024"/>
                <a:gd name="T4" fmla="*/ 217 w 981"/>
                <a:gd name="T5" fmla="*/ 1021 h 1024"/>
                <a:gd name="T6" fmla="*/ 201 w 981"/>
                <a:gd name="T7" fmla="*/ 1002 h 1024"/>
                <a:gd name="T8" fmla="*/ 258 w 981"/>
                <a:gd name="T9" fmla="*/ 937 h 1024"/>
                <a:gd name="T10" fmla="*/ 30 w 981"/>
                <a:gd name="T11" fmla="*/ 825 h 1024"/>
                <a:gd name="T12" fmla="*/ 10 w 981"/>
                <a:gd name="T13" fmla="*/ 818 h 1024"/>
                <a:gd name="T14" fmla="*/ 0 w 981"/>
                <a:gd name="T15" fmla="*/ 802 h 1024"/>
                <a:gd name="T16" fmla="*/ 24 w 981"/>
                <a:gd name="T17" fmla="*/ 692 h 1024"/>
                <a:gd name="T18" fmla="*/ 36 w 981"/>
                <a:gd name="T19" fmla="*/ 677 h 1024"/>
                <a:gd name="T20" fmla="*/ 56 w 981"/>
                <a:gd name="T21" fmla="*/ 664 h 1024"/>
                <a:gd name="T22" fmla="*/ 343 w 981"/>
                <a:gd name="T23" fmla="*/ 853 h 1024"/>
                <a:gd name="T24" fmla="*/ 358 w 981"/>
                <a:gd name="T25" fmla="*/ 854 h 1024"/>
                <a:gd name="T26" fmla="*/ 484 w 981"/>
                <a:gd name="T27" fmla="*/ 551 h 1024"/>
                <a:gd name="T28" fmla="*/ 532 w 981"/>
                <a:gd name="T29" fmla="*/ 683 h 1024"/>
                <a:gd name="T30" fmla="*/ 466 w 981"/>
                <a:gd name="T31" fmla="*/ 793 h 1024"/>
                <a:gd name="T32" fmla="*/ 423 w 981"/>
                <a:gd name="T33" fmla="*/ 816 h 1024"/>
                <a:gd name="T34" fmla="*/ 398 w 981"/>
                <a:gd name="T35" fmla="*/ 798 h 1024"/>
                <a:gd name="T36" fmla="*/ 397 w 981"/>
                <a:gd name="T37" fmla="*/ 786 h 1024"/>
                <a:gd name="T38" fmla="*/ 437 w 981"/>
                <a:gd name="T39" fmla="*/ 763 h 1024"/>
                <a:gd name="T40" fmla="*/ 487 w 981"/>
                <a:gd name="T41" fmla="*/ 659 h 1024"/>
                <a:gd name="T42" fmla="*/ 425 w 981"/>
                <a:gd name="T43" fmla="*/ 611 h 1024"/>
                <a:gd name="T44" fmla="*/ 309 w 981"/>
                <a:gd name="T45" fmla="*/ 691 h 1024"/>
                <a:gd name="T46" fmla="*/ 207 w 981"/>
                <a:gd name="T47" fmla="*/ 612 h 1024"/>
                <a:gd name="T48" fmla="*/ 236 w 981"/>
                <a:gd name="T49" fmla="*/ 473 h 1024"/>
                <a:gd name="T50" fmla="*/ 341 w 981"/>
                <a:gd name="T51" fmla="*/ 440 h 1024"/>
                <a:gd name="T52" fmla="*/ 450 w 981"/>
                <a:gd name="T53" fmla="*/ 513 h 1024"/>
                <a:gd name="T54" fmla="*/ 322 w 981"/>
                <a:gd name="T55" fmla="*/ 486 h 1024"/>
                <a:gd name="T56" fmla="*/ 243 w 981"/>
                <a:gd name="T57" fmla="*/ 532 h 1024"/>
                <a:gd name="T58" fmla="*/ 269 w 981"/>
                <a:gd name="T59" fmla="*/ 613 h 1024"/>
                <a:gd name="T60" fmla="*/ 345 w 981"/>
                <a:gd name="T61" fmla="*/ 637 h 1024"/>
                <a:gd name="T62" fmla="*/ 410 w 981"/>
                <a:gd name="T63" fmla="*/ 546 h 1024"/>
                <a:gd name="T64" fmla="*/ 571 w 981"/>
                <a:gd name="T65" fmla="*/ 202 h 1024"/>
                <a:gd name="T66" fmla="*/ 704 w 981"/>
                <a:gd name="T67" fmla="*/ 536 h 1024"/>
                <a:gd name="T68" fmla="*/ 699 w 981"/>
                <a:gd name="T69" fmla="*/ 556 h 1024"/>
                <a:gd name="T70" fmla="*/ 671 w 981"/>
                <a:gd name="T71" fmla="*/ 580 h 1024"/>
                <a:gd name="T72" fmla="*/ 537 w 981"/>
                <a:gd name="T73" fmla="*/ 243 h 1024"/>
                <a:gd name="T74" fmla="*/ 385 w 981"/>
                <a:gd name="T75" fmla="*/ 364 h 1024"/>
                <a:gd name="T76" fmla="*/ 374 w 981"/>
                <a:gd name="T77" fmla="*/ 344 h 1024"/>
                <a:gd name="T78" fmla="*/ 539 w 981"/>
                <a:gd name="T79" fmla="*/ 179 h 1024"/>
                <a:gd name="T80" fmla="*/ 559 w 981"/>
                <a:gd name="T81" fmla="*/ 188 h 1024"/>
                <a:gd name="T82" fmla="*/ 976 w 981"/>
                <a:gd name="T83" fmla="*/ 208 h 1024"/>
                <a:gd name="T84" fmla="*/ 889 w 981"/>
                <a:gd name="T85" fmla="*/ 354 h 1024"/>
                <a:gd name="T86" fmla="*/ 713 w 981"/>
                <a:gd name="T87" fmla="*/ 273 h 1024"/>
                <a:gd name="T88" fmla="*/ 635 w 981"/>
                <a:gd name="T89" fmla="*/ 94 h 1024"/>
                <a:gd name="T90" fmla="*/ 776 w 981"/>
                <a:gd name="T91" fmla="*/ 4 h 1024"/>
                <a:gd name="T92" fmla="*/ 863 w 981"/>
                <a:gd name="T93" fmla="*/ 126 h 1024"/>
                <a:gd name="T94" fmla="*/ 765 w 981"/>
                <a:gd name="T95" fmla="*/ 53 h 1024"/>
                <a:gd name="T96" fmla="*/ 697 w 981"/>
                <a:gd name="T97" fmla="*/ 71 h 1024"/>
                <a:gd name="T98" fmla="*/ 707 w 981"/>
                <a:gd name="T99" fmla="*/ 190 h 1024"/>
                <a:gd name="T100" fmla="*/ 845 w 981"/>
                <a:gd name="T101" fmla="*/ 307 h 1024"/>
                <a:gd name="T102" fmla="*/ 930 w 981"/>
                <a:gd name="T103" fmla="*/ 265 h 1024"/>
                <a:gd name="T104" fmla="*/ 913 w 981"/>
                <a:gd name="T105" fmla="*/ 18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1" h="1024">
                  <a:moveTo>
                    <a:pt x="365" y="860"/>
                  </a:moveTo>
                  <a:cubicBezTo>
                    <a:pt x="367" y="863"/>
                    <a:pt x="369" y="865"/>
                    <a:pt x="371" y="868"/>
                  </a:cubicBezTo>
                  <a:cubicBezTo>
                    <a:pt x="372" y="870"/>
                    <a:pt x="373" y="872"/>
                    <a:pt x="373" y="874"/>
                  </a:cubicBezTo>
                  <a:cubicBezTo>
                    <a:pt x="374" y="875"/>
                    <a:pt x="374" y="877"/>
                    <a:pt x="373" y="878"/>
                  </a:cubicBezTo>
                  <a:cubicBezTo>
                    <a:pt x="373" y="880"/>
                    <a:pt x="372" y="881"/>
                    <a:pt x="371" y="882"/>
                  </a:cubicBezTo>
                  <a:lnTo>
                    <a:pt x="231" y="1022"/>
                  </a:lnTo>
                  <a:cubicBezTo>
                    <a:pt x="230" y="1023"/>
                    <a:pt x="229" y="1024"/>
                    <a:pt x="228" y="1024"/>
                  </a:cubicBezTo>
                  <a:cubicBezTo>
                    <a:pt x="226" y="1024"/>
                    <a:pt x="225" y="1024"/>
                    <a:pt x="223" y="1024"/>
                  </a:cubicBezTo>
                  <a:cubicBezTo>
                    <a:pt x="221" y="1024"/>
                    <a:pt x="219" y="1023"/>
                    <a:pt x="217" y="1021"/>
                  </a:cubicBezTo>
                  <a:cubicBezTo>
                    <a:pt x="215" y="1020"/>
                    <a:pt x="212" y="1018"/>
                    <a:pt x="210" y="1015"/>
                  </a:cubicBezTo>
                  <a:cubicBezTo>
                    <a:pt x="207" y="1013"/>
                    <a:pt x="205" y="1010"/>
                    <a:pt x="204" y="1008"/>
                  </a:cubicBezTo>
                  <a:cubicBezTo>
                    <a:pt x="202" y="1006"/>
                    <a:pt x="201" y="1004"/>
                    <a:pt x="201" y="1002"/>
                  </a:cubicBezTo>
                  <a:cubicBezTo>
                    <a:pt x="200" y="1000"/>
                    <a:pt x="200" y="999"/>
                    <a:pt x="200" y="997"/>
                  </a:cubicBezTo>
                  <a:cubicBezTo>
                    <a:pt x="201" y="996"/>
                    <a:pt x="201" y="994"/>
                    <a:pt x="203" y="993"/>
                  </a:cubicBezTo>
                  <a:lnTo>
                    <a:pt x="258" y="937"/>
                  </a:lnTo>
                  <a:lnTo>
                    <a:pt x="55" y="734"/>
                  </a:lnTo>
                  <a:lnTo>
                    <a:pt x="34" y="816"/>
                  </a:lnTo>
                  <a:cubicBezTo>
                    <a:pt x="32" y="820"/>
                    <a:pt x="31" y="823"/>
                    <a:pt x="30" y="825"/>
                  </a:cubicBezTo>
                  <a:cubicBezTo>
                    <a:pt x="29" y="827"/>
                    <a:pt x="27" y="828"/>
                    <a:pt x="25" y="828"/>
                  </a:cubicBezTo>
                  <a:cubicBezTo>
                    <a:pt x="23" y="828"/>
                    <a:pt x="21" y="827"/>
                    <a:pt x="19" y="825"/>
                  </a:cubicBezTo>
                  <a:cubicBezTo>
                    <a:pt x="16" y="824"/>
                    <a:pt x="13" y="821"/>
                    <a:pt x="10" y="818"/>
                  </a:cubicBezTo>
                  <a:cubicBezTo>
                    <a:pt x="8" y="816"/>
                    <a:pt x="6" y="814"/>
                    <a:pt x="5" y="812"/>
                  </a:cubicBezTo>
                  <a:cubicBezTo>
                    <a:pt x="3" y="810"/>
                    <a:pt x="2" y="808"/>
                    <a:pt x="1" y="807"/>
                  </a:cubicBezTo>
                  <a:cubicBezTo>
                    <a:pt x="1" y="805"/>
                    <a:pt x="0" y="804"/>
                    <a:pt x="0" y="802"/>
                  </a:cubicBezTo>
                  <a:cubicBezTo>
                    <a:pt x="0" y="800"/>
                    <a:pt x="0" y="799"/>
                    <a:pt x="1" y="797"/>
                  </a:cubicBezTo>
                  <a:lnTo>
                    <a:pt x="23" y="695"/>
                  </a:lnTo>
                  <a:cubicBezTo>
                    <a:pt x="23" y="694"/>
                    <a:pt x="23" y="693"/>
                    <a:pt x="24" y="692"/>
                  </a:cubicBezTo>
                  <a:cubicBezTo>
                    <a:pt x="25" y="691"/>
                    <a:pt x="25" y="690"/>
                    <a:pt x="26" y="688"/>
                  </a:cubicBezTo>
                  <a:cubicBezTo>
                    <a:pt x="27" y="687"/>
                    <a:pt x="29" y="685"/>
                    <a:pt x="30" y="683"/>
                  </a:cubicBezTo>
                  <a:cubicBezTo>
                    <a:pt x="32" y="682"/>
                    <a:pt x="34" y="680"/>
                    <a:pt x="36" y="677"/>
                  </a:cubicBezTo>
                  <a:cubicBezTo>
                    <a:pt x="40" y="674"/>
                    <a:pt x="42" y="671"/>
                    <a:pt x="45" y="669"/>
                  </a:cubicBezTo>
                  <a:cubicBezTo>
                    <a:pt x="47" y="667"/>
                    <a:pt x="50" y="666"/>
                    <a:pt x="51" y="665"/>
                  </a:cubicBezTo>
                  <a:cubicBezTo>
                    <a:pt x="53" y="664"/>
                    <a:pt x="54" y="664"/>
                    <a:pt x="56" y="664"/>
                  </a:cubicBezTo>
                  <a:cubicBezTo>
                    <a:pt x="57" y="665"/>
                    <a:pt x="58" y="665"/>
                    <a:pt x="59" y="666"/>
                  </a:cubicBezTo>
                  <a:lnTo>
                    <a:pt x="294" y="902"/>
                  </a:lnTo>
                  <a:lnTo>
                    <a:pt x="343" y="853"/>
                  </a:lnTo>
                  <a:cubicBezTo>
                    <a:pt x="344" y="852"/>
                    <a:pt x="345" y="851"/>
                    <a:pt x="347" y="851"/>
                  </a:cubicBezTo>
                  <a:cubicBezTo>
                    <a:pt x="348" y="851"/>
                    <a:pt x="350" y="851"/>
                    <a:pt x="352" y="851"/>
                  </a:cubicBezTo>
                  <a:cubicBezTo>
                    <a:pt x="354" y="852"/>
                    <a:pt x="355" y="853"/>
                    <a:pt x="358" y="854"/>
                  </a:cubicBezTo>
                  <a:cubicBezTo>
                    <a:pt x="360" y="856"/>
                    <a:pt x="362" y="858"/>
                    <a:pt x="365" y="860"/>
                  </a:cubicBezTo>
                  <a:close/>
                  <a:moveTo>
                    <a:pt x="450" y="513"/>
                  </a:moveTo>
                  <a:cubicBezTo>
                    <a:pt x="462" y="525"/>
                    <a:pt x="473" y="537"/>
                    <a:pt x="484" y="551"/>
                  </a:cubicBezTo>
                  <a:cubicBezTo>
                    <a:pt x="494" y="564"/>
                    <a:pt x="503" y="578"/>
                    <a:pt x="511" y="592"/>
                  </a:cubicBezTo>
                  <a:cubicBezTo>
                    <a:pt x="519" y="606"/>
                    <a:pt x="524" y="621"/>
                    <a:pt x="528" y="636"/>
                  </a:cubicBezTo>
                  <a:cubicBezTo>
                    <a:pt x="532" y="651"/>
                    <a:pt x="534" y="667"/>
                    <a:pt x="532" y="683"/>
                  </a:cubicBezTo>
                  <a:cubicBezTo>
                    <a:pt x="531" y="698"/>
                    <a:pt x="527" y="714"/>
                    <a:pt x="519" y="730"/>
                  </a:cubicBezTo>
                  <a:cubicBezTo>
                    <a:pt x="511" y="745"/>
                    <a:pt x="500" y="761"/>
                    <a:pt x="484" y="777"/>
                  </a:cubicBezTo>
                  <a:cubicBezTo>
                    <a:pt x="478" y="782"/>
                    <a:pt x="472" y="788"/>
                    <a:pt x="466" y="793"/>
                  </a:cubicBezTo>
                  <a:cubicBezTo>
                    <a:pt x="460" y="798"/>
                    <a:pt x="454" y="802"/>
                    <a:pt x="448" y="805"/>
                  </a:cubicBezTo>
                  <a:cubicBezTo>
                    <a:pt x="442" y="808"/>
                    <a:pt x="438" y="811"/>
                    <a:pt x="433" y="813"/>
                  </a:cubicBezTo>
                  <a:cubicBezTo>
                    <a:pt x="429" y="815"/>
                    <a:pt x="426" y="816"/>
                    <a:pt x="423" y="816"/>
                  </a:cubicBezTo>
                  <a:cubicBezTo>
                    <a:pt x="420" y="816"/>
                    <a:pt x="418" y="815"/>
                    <a:pt x="415" y="814"/>
                  </a:cubicBezTo>
                  <a:cubicBezTo>
                    <a:pt x="412" y="812"/>
                    <a:pt x="409" y="810"/>
                    <a:pt x="405" y="806"/>
                  </a:cubicBezTo>
                  <a:cubicBezTo>
                    <a:pt x="402" y="803"/>
                    <a:pt x="400" y="800"/>
                    <a:pt x="398" y="798"/>
                  </a:cubicBezTo>
                  <a:cubicBezTo>
                    <a:pt x="397" y="796"/>
                    <a:pt x="396" y="795"/>
                    <a:pt x="395" y="793"/>
                  </a:cubicBezTo>
                  <a:cubicBezTo>
                    <a:pt x="395" y="792"/>
                    <a:pt x="395" y="791"/>
                    <a:pt x="395" y="790"/>
                  </a:cubicBezTo>
                  <a:cubicBezTo>
                    <a:pt x="395" y="788"/>
                    <a:pt x="396" y="787"/>
                    <a:pt x="397" y="786"/>
                  </a:cubicBezTo>
                  <a:cubicBezTo>
                    <a:pt x="399" y="785"/>
                    <a:pt x="401" y="783"/>
                    <a:pt x="405" y="781"/>
                  </a:cubicBezTo>
                  <a:cubicBezTo>
                    <a:pt x="409" y="780"/>
                    <a:pt x="414" y="777"/>
                    <a:pt x="419" y="774"/>
                  </a:cubicBezTo>
                  <a:cubicBezTo>
                    <a:pt x="425" y="771"/>
                    <a:pt x="431" y="768"/>
                    <a:pt x="437" y="763"/>
                  </a:cubicBezTo>
                  <a:cubicBezTo>
                    <a:pt x="444" y="758"/>
                    <a:pt x="451" y="753"/>
                    <a:pt x="458" y="745"/>
                  </a:cubicBezTo>
                  <a:cubicBezTo>
                    <a:pt x="471" y="732"/>
                    <a:pt x="480" y="718"/>
                    <a:pt x="485" y="703"/>
                  </a:cubicBezTo>
                  <a:cubicBezTo>
                    <a:pt x="489" y="688"/>
                    <a:pt x="490" y="674"/>
                    <a:pt x="487" y="659"/>
                  </a:cubicBezTo>
                  <a:cubicBezTo>
                    <a:pt x="485" y="644"/>
                    <a:pt x="479" y="629"/>
                    <a:pt x="471" y="615"/>
                  </a:cubicBezTo>
                  <a:cubicBezTo>
                    <a:pt x="462" y="600"/>
                    <a:pt x="452" y="587"/>
                    <a:pt x="439" y="574"/>
                  </a:cubicBezTo>
                  <a:cubicBezTo>
                    <a:pt x="436" y="585"/>
                    <a:pt x="431" y="598"/>
                    <a:pt x="425" y="611"/>
                  </a:cubicBezTo>
                  <a:cubicBezTo>
                    <a:pt x="418" y="625"/>
                    <a:pt x="408" y="638"/>
                    <a:pt x="394" y="652"/>
                  </a:cubicBezTo>
                  <a:cubicBezTo>
                    <a:pt x="379" y="667"/>
                    <a:pt x="365" y="677"/>
                    <a:pt x="351" y="683"/>
                  </a:cubicBezTo>
                  <a:cubicBezTo>
                    <a:pt x="336" y="689"/>
                    <a:pt x="323" y="692"/>
                    <a:pt x="309" y="691"/>
                  </a:cubicBezTo>
                  <a:cubicBezTo>
                    <a:pt x="296" y="690"/>
                    <a:pt x="284" y="686"/>
                    <a:pt x="271" y="679"/>
                  </a:cubicBezTo>
                  <a:cubicBezTo>
                    <a:pt x="259" y="672"/>
                    <a:pt x="247" y="663"/>
                    <a:pt x="235" y="651"/>
                  </a:cubicBezTo>
                  <a:cubicBezTo>
                    <a:pt x="224" y="640"/>
                    <a:pt x="214" y="627"/>
                    <a:pt x="207" y="612"/>
                  </a:cubicBezTo>
                  <a:cubicBezTo>
                    <a:pt x="199" y="598"/>
                    <a:pt x="195" y="583"/>
                    <a:pt x="195" y="568"/>
                  </a:cubicBezTo>
                  <a:cubicBezTo>
                    <a:pt x="194" y="552"/>
                    <a:pt x="197" y="537"/>
                    <a:pt x="203" y="520"/>
                  </a:cubicBezTo>
                  <a:cubicBezTo>
                    <a:pt x="210" y="504"/>
                    <a:pt x="221" y="488"/>
                    <a:pt x="236" y="473"/>
                  </a:cubicBezTo>
                  <a:cubicBezTo>
                    <a:pt x="248" y="461"/>
                    <a:pt x="259" y="453"/>
                    <a:pt x="270" y="447"/>
                  </a:cubicBezTo>
                  <a:cubicBezTo>
                    <a:pt x="282" y="441"/>
                    <a:pt x="293" y="438"/>
                    <a:pt x="305" y="437"/>
                  </a:cubicBezTo>
                  <a:cubicBezTo>
                    <a:pt x="317" y="436"/>
                    <a:pt x="329" y="437"/>
                    <a:pt x="341" y="440"/>
                  </a:cubicBezTo>
                  <a:cubicBezTo>
                    <a:pt x="353" y="443"/>
                    <a:pt x="365" y="448"/>
                    <a:pt x="377" y="455"/>
                  </a:cubicBezTo>
                  <a:cubicBezTo>
                    <a:pt x="389" y="462"/>
                    <a:pt x="401" y="470"/>
                    <a:pt x="414" y="480"/>
                  </a:cubicBezTo>
                  <a:cubicBezTo>
                    <a:pt x="426" y="490"/>
                    <a:pt x="438" y="501"/>
                    <a:pt x="450" y="513"/>
                  </a:cubicBezTo>
                  <a:close/>
                  <a:moveTo>
                    <a:pt x="410" y="546"/>
                  </a:moveTo>
                  <a:cubicBezTo>
                    <a:pt x="393" y="528"/>
                    <a:pt x="377" y="514"/>
                    <a:pt x="362" y="505"/>
                  </a:cubicBezTo>
                  <a:cubicBezTo>
                    <a:pt x="348" y="495"/>
                    <a:pt x="334" y="489"/>
                    <a:pt x="322" y="486"/>
                  </a:cubicBezTo>
                  <a:cubicBezTo>
                    <a:pt x="310" y="483"/>
                    <a:pt x="299" y="483"/>
                    <a:pt x="289" y="486"/>
                  </a:cubicBezTo>
                  <a:cubicBezTo>
                    <a:pt x="280" y="490"/>
                    <a:pt x="270" y="496"/>
                    <a:pt x="262" y="504"/>
                  </a:cubicBezTo>
                  <a:cubicBezTo>
                    <a:pt x="253" y="513"/>
                    <a:pt x="247" y="523"/>
                    <a:pt x="243" y="532"/>
                  </a:cubicBezTo>
                  <a:cubicBezTo>
                    <a:pt x="240" y="542"/>
                    <a:pt x="239" y="551"/>
                    <a:pt x="241" y="561"/>
                  </a:cubicBezTo>
                  <a:cubicBezTo>
                    <a:pt x="242" y="570"/>
                    <a:pt x="245" y="580"/>
                    <a:pt x="250" y="588"/>
                  </a:cubicBezTo>
                  <a:cubicBezTo>
                    <a:pt x="255" y="597"/>
                    <a:pt x="261" y="605"/>
                    <a:pt x="269" y="613"/>
                  </a:cubicBezTo>
                  <a:cubicBezTo>
                    <a:pt x="277" y="621"/>
                    <a:pt x="285" y="627"/>
                    <a:pt x="294" y="632"/>
                  </a:cubicBezTo>
                  <a:cubicBezTo>
                    <a:pt x="302" y="638"/>
                    <a:pt x="311" y="640"/>
                    <a:pt x="319" y="641"/>
                  </a:cubicBezTo>
                  <a:cubicBezTo>
                    <a:pt x="328" y="642"/>
                    <a:pt x="337" y="641"/>
                    <a:pt x="345" y="637"/>
                  </a:cubicBezTo>
                  <a:cubicBezTo>
                    <a:pt x="354" y="633"/>
                    <a:pt x="363" y="627"/>
                    <a:pt x="372" y="618"/>
                  </a:cubicBezTo>
                  <a:cubicBezTo>
                    <a:pt x="383" y="607"/>
                    <a:pt x="391" y="596"/>
                    <a:pt x="398" y="583"/>
                  </a:cubicBezTo>
                  <a:cubicBezTo>
                    <a:pt x="404" y="570"/>
                    <a:pt x="408" y="558"/>
                    <a:pt x="410" y="546"/>
                  </a:cubicBezTo>
                  <a:close/>
                  <a:moveTo>
                    <a:pt x="559" y="188"/>
                  </a:moveTo>
                  <a:cubicBezTo>
                    <a:pt x="562" y="191"/>
                    <a:pt x="564" y="193"/>
                    <a:pt x="566" y="196"/>
                  </a:cubicBezTo>
                  <a:cubicBezTo>
                    <a:pt x="567" y="198"/>
                    <a:pt x="569" y="200"/>
                    <a:pt x="571" y="202"/>
                  </a:cubicBezTo>
                  <a:cubicBezTo>
                    <a:pt x="572" y="204"/>
                    <a:pt x="573" y="207"/>
                    <a:pt x="574" y="209"/>
                  </a:cubicBezTo>
                  <a:cubicBezTo>
                    <a:pt x="576" y="211"/>
                    <a:pt x="577" y="214"/>
                    <a:pt x="578" y="217"/>
                  </a:cubicBezTo>
                  <a:lnTo>
                    <a:pt x="704" y="536"/>
                  </a:lnTo>
                  <a:cubicBezTo>
                    <a:pt x="705" y="538"/>
                    <a:pt x="705" y="540"/>
                    <a:pt x="705" y="542"/>
                  </a:cubicBezTo>
                  <a:cubicBezTo>
                    <a:pt x="705" y="544"/>
                    <a:pt x="705" y="547"/>
                    <a:pt x="704" y="549"/>
                  </a:cubicBezTo>
                  <a:cubicBezTo>
                    <a:pt x="703" y="551"/>
                    <a:pt x="701" y="553"/>
                    <a:pt x="699" y="556"/>
                  </a:cubicBezTo>
                  <a:cubicBezTo>
                    <a:pt x="697" y="559"/>
                    <a:pt x="694" y="562"/>
                    <a:pt x="690" y="566"/>
                  </a:cubicBezTo>
                  <a:cubicBezTo>
                    <a:pt x="685" y="570"/>
                    <a:pt x="682" y="574"/>
                    <a:pt x="678" y="576"/>
                  </a:cubicBezTo>
                  <a:cubicBezTo>
                    <a:pt x="675" y="578"/>
                    <a:pt x="673" y="579"/>
                    <a:pt x="671" y="580"/>
                  </a:cubicBezTo>
                  <a:cubicBezTo>
                    <a:pt x="669" y="580"/>
                    <a:pt x="667" y="579"/>
                    <a:pt x="666" y="578"/>
                  </a:cubicBezTo>
                  <a:cubicBezTo>
                    <a:pt x="665" y="576"/>
                    <a:pt x="664" y="574"/>
                    <a:pt x="663" y="572"/>
                  </a:cubicBezTo>
                  <a:lnTo>
                    <a:pt x="537" y="243"/>
                  </a:lnTo>
                  <a:lnTo>
                    <a:pt x="408" y="371"/>
                  </a:lnTo>
                  <a:cubicBezTo>
                    <a:pt x="406" y="374"/>
                    <a:pt x="402" y="375"/>
                    <a:pt x="398" y="373"/>
                  </a:cubicBezTo>
                  <a:cubicBezTo>
                    <a:pt x="394" y="372"/>
                    <a:pt x="389" y="369"/>
                    <a:pt x="385" y="364"/>
                  </a:cubicBezTo>
                  <a:cubicBezTo>
                    <a:pt x="382" y="361"/>
                    <a:pt x="380" y="358"/>
                    <a:pt x="378" y="356"/>
                  </a:cubicBezTo>
                  <a:cubicBezTo>
                    <a:pt x="377" y="354"/>
                    <a:pt x="376" y="352"/>
                    <a:pt x="375" y="350"/>
                  </a:cubicBezTo>
                  <a:cubicBezTo>
                    <a:pt x="374" y="348"/>
                    <a:pt x="374" y="346"/>
                    <a:pt x="374" y="344"/>
                  </a:cubicBezTo>
                  <a:cubicBezTo>
                    <a:pt x="375" y="343"/>
                    <a:pt x="376" y="341"/>
                    <a:pt x="377" y="340"/>
                  </a:cubicBezTo>
                  <a:lnTo>
                    <a:pt x="533" y="184"/>
                  </a:lnTo>
                  <a:cubicBezTo>
                    <a:pt x="535" y="182"/>
                    <a:pt x="537" y="181"/>
                    <a:pt x="539" y="179"/>
                  </a:cubicBezTo>
                  <a:cubicBezTo>
                    <a:pt x="541" y="178"/>
                    <a:pt x="543" y="178"/>
                    <a:pt x="545" y="179"/>
                  </a:cubicBezTo>
                  <a:cubicBezTo>
                    <a:pt x="547" y="179"/>
                    <a:pt x="549" y="180"/>
                    <a:pt x="551" y="182"/>
                  </a:cubicBezTo>
                  <a:cubicBezTo>
                    <a:pt x="553" y="183"/>
                    <a:pt x="556" y="185"/>
                    <a:pt x="559" y="188"/>
                  </a:cubicBezTo>
                  <a:close/>
                  <a:moveTo>
                    <a:pt x="897" y="87"/>
                  </a:moveTo>
                  <a:cubicBezTo>
                    <a:pt x="918" y="107"/>
                    <a:pt x="935" y="128"/>
                    <a:pt x="949" y="148"/>
                  </a:cubicBezTo>
                  <a:cubicBezTo>
                    <a:pt x="962" y="168"/>
                    <a:pt x="972" y="188"/>
                    <a:pt x="976" y="208"/>
                  </a:cubicBezTo>
                  <a:cubicBezTo>
                    <a:pt x="981" y="228"/>
                    <a:pt x="981" y="247"/>
                    <a:pt x="975" y="266"/>
                  </a:cubicBezTo>
                  <a:cubicBezTo>
                    <a:pt x="970" y="285"/>
                    <a:pt x="958" y="303"/>
                    <a:pt x="940" y="321"/>
                  </a:cubicBezTo>
                  <a:cubicBezTo>
                    <a:pt x="923" y="338"/>
                    <a:pt x="906" y="349"/>
                    <a:pt x="889" y="354"/>
                  </a:cubicBezTo>
                  <a:cubicBezTo>
                    <a:pt x="871" y="360"/>
                    <a:pt x="853" y="360"/>
                    <a:pt x="834" y="356"/>
                  </a:cubicBezTo>
                  <a:cubicBezTo>
                    <a:pt x="816" y="351"/>
                    <a:pt x="796" y="342"/>
                    <a:pt x="776" y="328"/>
                  </a:cubicBezTo>
                  <a:cubicBezTo>
                    <a:pt x="756" y="313"/>
                    <a:pt x="735" y="295"/>
                    <a:pt x="713" y="273"/>
                  </a:cubicBezTo>
                  <a:cubicBezTo>
                    <a:pt x="693" y="253"/>
                    <a:pt x="675" y="232"/>
                    <a:pt x="662" y="212"/>
                  </a:cubicBezTo>
                  <a:cubicBezTo>
                    <a:pt x="648" y="192"/>
                    <a:pt x="639" y="172"/>
                    <a:pt x="634" y="152"/>
                  </a:cubicBezTo>
                  <a:cubicBezTo>
                    <a:pt x="629" y="132"/>
                    <a:pt x="630" y="113"/>
                    <a:pt x="635" y="94"/>
                  </a:cubicBezTo>
                  <a:cubicBezTo>
                    <a:pt x="640" y="75"/>
                    <a:pt x="652" y="57"/>
                    <a:pt x="670" y="39"/>
                  </a:cubicBezTo>
                  <a:cubicBezTo>
                    <a:pt x="687" y="22"/>
                    <a:pt x="704" y="11"/>
                    <a:pt x="721" y="6"/>
                  </a:cubicBezTo>
                  <a:cubicBezTo>
                    <a:pt x="739" y="0"/>
                    <a:pt x="757" y="0"/>
                    <a:pt x="776" y="4"/>
                  </a:cubicBezTo>
                  <a:cubicBezTo>
                    <a:pt x="795" y="9"/>
                    <a:pt x="814" y="18"/>
                    <a:pt x="834" y="32"/>
                  </a:cubicBezTo>
                  <a:cubicBezTo>
                    <a:pt x="854" y="46"/>
                    <a:pt x="875" y="65"/>
                    <a:pt x="897" y="87"/>
                  </a:cubicBezTo>
                  <a:close/>
                  <a:moveTo>
                    <a:pt x="863" y="126"/>
                  </a:moveTo>
                  <a:cubicBezTo>
                    <a:pt x="850" y="112"/>
                    <a:pt x="837" y="101"/>
                    <a:pt x="826" y="91"/>
                  </a:cubicBezTo>
                  <a:cubicBezTo>
                    <a:pt x="814" y="81"/>
                    <a:pt x="803" y="73"/>
                    <a:pt x="793" y="67"/>
                  </a:cubicBezTo>
                  <a:cubicBezTo>
                    <a:pt x="783" y="61"/>
                    <a:pt x="774" y="56"/>
                    <a:pt x="765" y="53"/>
                  </a:cubicBezTo>
                  <a:cubicBezTo>
                    <a:pt x="756" y="50"/>
                    <a:pt x="748" y="49"/>
                    <a:pt x="740" y="49"/>
                  </a:cubicBezTo>
                  <a:cubicBezTo>
                    <a:pt x="732" y="50"/>
                    <a:pt x="724" y="52"/>
                    <a:pt x="717" y="55"/>
                  </a:cubicBezTo>
                  <a:cubicBezTo>
                    <a:pt x="710" y="59"/>
                    <a:pt x="703" y="64"/>
                    <a:pt x="697" y="71"/>
                  </a:cubicBezTo>
                  <a:cubicBezTo>
                    <a:pt x="685" y="82"/>
                    <a:pt x="678" y="95"/>
                    <a:pt x="677" y="108"/>
                  </a:cubicBezTo>
                  <a:cubicBezTo>
                    <a:pt x="675" y="120"/>
                    <a:pt x="677" y="134"/>
                    <a:pt x="682" y="148"/>
                  </a:cubicBezTo>
                  <a:cubicBezTo>
                    <a:pt x="687" y="162"/>
                    <a:pt x="696" y="176"/>
                    <a:pt x="707" y="190"/>
                  </a:cubicBezTo>
                  <a:cubicBezTo>
                    <a:pt x="719" y="205"/>
                    <a:pt x="732" y="219"/>
                    <a:pt x="747" y="234"/>
                  </a:cubicBezTo>
                  <a:cubicBezTo>
                    <a:pt x="767" y="254"/>
                    <a:pt x="785" y="270"/>
                    <a:pt x="801" y="282"/>
                  </a:cubicBezTo>
                  <a:cubicBezTo>
                    <a:pt x="817" y="294"/>
                    <a:pt x="832" y="302"/>
                    <a:pt x="845" y="307"/>
                  </a:cubicBezTo>
                  <a:cubicBezTo>
                    <a:pt x="859" y="311"/>
                    <a:pt x="871" y="312"/>
                    <a:pt x="882" y="309"/>
                  </a:cubicBezTo>
                  <a:cubicBezTo>
                    <a:pt x="893" y="306"/>
                    <a:pt x="903" y="299"/>
                    <a:pt x="913" y="289"/>
                  </a:cubicBezTo>
                  <a:cubicBezTo>
                    <a:pt x="921" y="282"/>
                    <a:pt x="926" y="274"/>
                    <a:pt x="930" y="265"/>
                  </a:cubicBezTo>
                  <a:cubicBezTo>
                    <a:pt x="933" y="257"/>
                    <a:pt x="935" y="248"/>
                    <a:pt x="934" y="240"/>
                  </a:cubicBezTo>
                  <a:cubicBezTo>
                    <a:pt x="934" y="231"/>
                    <a:pt x="932" y="222"/>
                    <a:pt x="928" y="212"/>
                  </a:cubicBezTo>
                  <a:cubicBezTo>
                    <a:pt x="924" y="203"/>
                    <a:pt x="919" y="194"/>
                    <a:pt x="913" y="184"/>
                  </a:cubicBezTo>
                  <a:cubicBezTo>
                    <a:pt x="907" y="175"/>
                    <a:pt x="900" y="165"/>
                    <a:pt x="891" y="155"/>
                  </a:cubicBezTo>
                  <a:cubicBezTo>
                    <a:pt x="882" y="145"/>
                    <a:pt x="873" y="136"/>
                    <a:pt x="86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1152" y="3415"/>
              <a:ext cx="154" cy="154"/>
            </a:xfrm>
            <a:custGeom>
              <a:avLst/>
              <a:gdLst>
                <a:gd name="T0" fmla="*/ 373 w 975"/>
                <a:gd name="T1" fmla="*/ 889 h 1039"/>
                <a:gd name="T2" fmla="*/ 231 w 975"/>
                <a:gd name="T3" fmla="*/ 1037 h 1039"/>
                <a:gd name="T4" fmla="*/ 217 w 975"/>
                <a:gd name="T5" fmla="*/ 1036 h 1039"/>
                <a:gd name="T6" fmla="*/ 201 w 975"/>
                <a:gd name="T7" fmla="*/ 1017 h 1039"/>
                <a:gd name="T8" fmla="*/ 258 w 975"/>
                <a:gd name="T9" fmla="*/ 952 h 1039"/>
                <a:gd name="T10" fmla="*/ 30 w 975"/>
                <a:gd name="T11" fmla="*/ 840 h 1039"/>
                <a:gd name="T12" fmla="*/ 10 w 975"/>
                <a:gd name="T13" fmla="*/ 833 h 1039"/>
                <a:gd name="T14" fmla="*/ 0 w 975"/>
                <a:gd name="T15" fmla="*/ 817 h 1039"/>
                <a:gd name="T16" fmla="*/ 24 w 975"/>
                <a:gd name="T17" fmla="*/ 707 h 1039"/>
                <a:gd name="T18" fmla="*/ 36 w 975"/>
                <a:gd name="T19" fmla="*/ 692 h 1039"/>
                <a:gd name="T20" fmla="*/ 55 w 975"/>
                <a:gd name="T21" fmla="*/ 679 h 1039"/>
                <a:gd name="T22" fmla="*/ 342 w 975"/>
                <a:gd name="T23" fmla="*/ 868 h 1039"/>
                <a:gd name="T24" fmla="*/ 357 w 975"/>
                <a:gd name="T25" fmla="*/ 869 h 1039"/>
                <a:gd name="T26" fmla="*/ 483 w 975"/>
                <a:gd name="T27" fmla="*/ 566 h 1039"/>
                <a:gd name="T28" fmla="*/ 532 w 975"/>
                <a:gd name="T29" fmla="*/ 698 h 1039"/>
                <a:gd name="T30" fmla="*/ 466 w 975"/>
                <a:gd name="T31" fmla="*/ 808 h 1039"/>
                <a:gd name="T32" fmla="*/ 423 w 975"/>
                <a:gd name="T33" fmla="*/ 831 h 1039"/>
                <a:gd name="T34" fmla="*/ 398 w 975"/>
                <a:gd name="T35" fmla="*/ 813 h 1039"/>
                <a:gd name="T36" fmla="*/ 397 w 975"/>
                <a:gd name="T37" fmla="*/ 801 h 1039"/>
                <a:gd name="T38" fmla="*/ 437 w 975"/>
                <a:gd name="T39" fmla="*/ 778 h 1039"/>
                <a:gd name="T40" fmla="*/ 487 w 975"/>
                <a:gd name="T41" fmla="*/ 674 h 1039"/>
                <a:gd name="T42" fmla="*/ 424 w 975"/>
                <a:gd name="T43" fmla="*/ 626 h 1039"/>
                <a:gd name="T44" fmla="*/ 309 w 975"/>
                <a:gd name="T45" fmla="*/ 706 h 1039"/>
                <a:gd name="T46" fmla="*/ 207 w 975"/>
                <a:gd name="T47" fmla="*/ 627 h 1039"/>
                <a:gd name="T48" fmla="*/ 236 w 975"/>
                <a:gd name="T49" fmla="*/ 488 h 1039"/>
                <a:gd name="T50" fmla="*/ 340 w 975"/>
                <a:gd name="T51" fmla="*/ 455 h 1039"/>
                <a:gd name="T52" fmla="*/ 450 w 975"/>
                <a:gd name="T53" fmla="*/ 528 h 1039"/>
                <a:gd name="T54" fmla="*/ 322 w 975"/>
                <a:gd name="T55" fmla="*/ 501 h 1039"/>
                <a:gd name="T56" fmla="*/ 243 w 975"/>
                <a:gd name="T57" fmla="*/ 547 h 1039"/>
                <a:gd name="T58" fmla="*/ 269 w 975"/>
                <a:gd name="T59" fmla="*/ 628 h 1039"/>
                <a:gd name="T60" fmla="*/ 345 w 975"/>
                <a:gd name="T61" fmla="*/ 652 h 1039"/>
                <a:gd name="T62" fmla="*/ 410 w 975"/>
                <a:gd name="T63" fmla="*/ 561 h 1039"/>
                <a:gd name="T64" fmla="*/ 570 w 975"/>
                <a:gd name="T65" fmla="*/ 217 h 1039"/>
                <a:gd name="T66" fmla="*/ 704 w 975"/>
                <a:gd name="T67" fmla="*/ 551 h 1039"/>
                <a:gd name="T68" fmla="*/ 699 w 975"/>
                <a:gd name="T69" fmla="*/ 571 h 1039"/>
                <a:gd name="T70" fmla="*/ 671 w 975"/>
                <a:gd name="T71" fmla="*/ 595 h 1039"/>
                <a:gd name="T72" fmla="*/ 537 w 975"/>
                <a:gd name="T73" fmla="*/ 258 h 1039"/>
                <a:gd name="T74" fmla="*/ 384 w 975"/>
                <a:gd name="T75" fmla="*/ 379 h 1039"/>
                <a:gd name="T76" fmla="*/ 374 w 975"/>
                <a:gd name="T77" fmla="*/ 359 h 1039"/>
                <a:gd name="T78" fmla="*/ 539 w 975"/>
                <a:gd name="T79" fmla="*/ 194 h 1039"/>
                <a:gd name="T80" fmla="*/ 559 w 975"/>
                <a:gd name="T81" fmla="*/ 203 h 1039"/>
                <a:gd name="T82" fmla="*/ 974 w 975"/>
                <a:gd name="T83" fmla="*/ 255 h 1039"/>
                <a:gd name="T84" fmla="*/ 900 w 975"/>
                <a:gd name="T85" fmla="*/ 372 h 1039"/>
                <a:gd name="T86" fmla="*/ 845 w 975"/>
                <a:gd name="T87" fmla="*/ 400 h 1039"/>
                <a:gd name="T88" fmla="*/ 831 w 975"/>
                <a:gd name="T89" fmla="*/ 394 h 1039"/>
                <a:gd name="T90" fmla="*/ 815 w 975"/>
                <a:gd name="T91" fmla="*/ 376 h 1039"/>
                <a:gd name="T92" fmla="*/ 825 w 975"/>
                <a:gd name="T93" fmla="*/ 364 h 1039"/>
                <a:gd name="T94" fmla="*/ 895 w 975"/>
                <a:gd name="T95" fmla="*/ 322 h 1039"/>
                <a:gd name="T96" fmla="*/ 922 w 975"/>
                <a:gd name="T97" fmla="*/ 232 h 1039"/>
                <a:gd name="T98" fmla="*/ 845 w 975"/>
                <a:gd name="T99" fmla="*/ 179 h 1039"/>
                <a:gd name="T100" fmla="*/ 760 w 975"/>
                <a:gd name="T101" fmla="*/ 241 h 1039"/>
                <a:gd name="T102" fmla="*/ 721 w 975"/>
                <a:gd name="T103" fmla="*/ 257 h 1039"/>
                <a:gd name="T104" fmla="*/ 610 w 975"/>
                <a:gd name="T105" fmla="*/ 122 h 1039"/>
                <a:gd name="T106" fmla="*/ 739 w 975"/>
                <a:gd name="T107" fmla="*/ 1 h 1039"/>
                <a:gd name="T108" fmla="*/ 762 w 975"/>
                <a:gd name="T109" fmla="*/ 24 h 1039"/>
                <a:gd name="T110" fmla="*/ 740 w 975"/>
                <a:gd name="T111" fmla="*/ 205 h 1039"/>
                <a:gd name="T112" fmla="*/ 814 w 975"/>
                <a:gd name="T113" fmla="*/ 139 h 1039"/>
                <a:gd name="T114" fmla="*/ 935 w 975"/>
                <a:gd name="T115" fmla="*/ 16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5" h="1039">
                  <a:moveTo>
                    <a:pt x="364" y="875"/>
                  </a:moveTo>
                  <a:cubicBezTo>
                    <a:pt x="367" y="878"/>
                    <a:pt x="369" y="880"/>
                    <a:pt x="370" y="883"/>
                  </a:cubicBezTo>
                  <a:cubicBezTo>
                    <a:pt x="372" y="885"/>
                    <a:pt x="373" y="887"/>
                    <a:pt x="373" y="889"/>
                  </a:cubicBezTo>
                  <a:cubicBezTo>
                    <a:pt x="374" y="890"/>
                    <a:pt x="374" y="892"/>
                    <a:pt x="373" y="893"/>
                  </a:cubicBezTo>
                  <a:cubicBezTo>
                    <a:pt x="373" y="895"/>
                    <a:pt x="372" y="896"/>
                    <a:pt x="371" y="897"/>
                  </a:cubicBezTo>
                  <a:lnTo>
                    <a:pt x="231" y="1037"/>
                  </a:lnTo>
                  <a:cubicBezTo>
                    <a:pt x="230" y="1038"/>
                    <a:pt x="229" y="1039"/>
                    <a:pt x="228" y="1039"/>
                  </a:cubicBezTo>
                  <a:cubicBezTo>
                    <a:pt x="226" y="1039"/>
                    <a:pt x="225" y="1039"/>
                    <a:pt x="223" y="1039"/>
                  </a:cubicBezTo>
                  <a:cubicBezTo>
                    <a:pt x="221" y="1039"/>
                    <a:pt x="219" y="1038"/>
                    <a:pt x="217" y="1036"/>
                  </a:cubicBezTo>
                  <a:cubicBezTo>
                    <a:pt x="214" y="1035"/>
                    <a:pt x="212" y="1033"/>
                    <a:pt x="209" y="1030"/>
                  </a:cubicBezTo>
                  <a:cubicBezTo>
                    <a:pt x="207" y="1028"/>
                    <a:pt x="205" y="1025"/>
                    <a:pt x="204" y="1023"/>
                  </a:cubicBezTo>
                  <a:cubicBezTo>
                    <a:pt x="202" y="1021"/>
                    <a:pt x="201" y="1019"/>
                    <a:pt x="201" y="1017"/>
                  </a:cubicBezTo>
                  <a:cubicBezTo>
                    <a:pt x="200" y="1015"/>
                    <a:pt x="200" y="1014"/>
                    <a:pt x="200" y="1012"/>
                  </a:cubicBezTo>
                  <a:cubicBezTo>
                    <a:pt x="201" y="1011"/>
                    <a:pt x="201" y="1009"/>
                    <a:pt x="202" y="1008"/>
                  </a:cubicBezTo>
                  <a:lnTo>
                    <a:pt x="258" y="952"/>
                  </a:lnTo>
                  <a:lnTo>
                    <a:pt x="55" y="749"/>
                  </a:lnTo>
                  <a:lnTo>
                    <a:pt x="34" y="831"/>
                  </a:lnTo>
                  <a:cubicBezTo>
                    <a:pt x="32" y="835"/>
                    <a:pt x="31" y="838"/>
                    <a:pt x="30" y="840"/>
                  </a:cubicBezTo>
                  <a:cubicBezTo>
                    <a:pt x="28" y="842"/>
                    <a:pt x="27" y="843"/>
                    <a:pt x="25" y="843"/>
                  </a:cubicBezTo>
                  <a:cubicBezTo>
                    <a:pt x="23" y="843"/>
                    <a:pt x="21" y="842"/>
                    <a:pt x="19" y="840"/>
                  </a:cubicBezTo>
                  <a:cubicBezTo>
                    <a:pt x="16" y="839"/>
                    <a:pt x="13" y="836"/>
                    <a:pt x="10" y="833"/>
                  </a:cubicBezTo>
                  <a:cubicBezTo>
                    <a:pt x="8" y="831"/>
                    <a:pt x="6" y="829"/>
                    <a:pt x="4" y="827"/>
                  </a:cubicBezTo>
                  <a:cubicBezTo>
                    <a:pt x="3" y="825"/>
                    <a:pt x="2" y="823"/>
                    <a:pt x="1" y="822"/>
                  </a:cubicBezTo>
                  <a:cubicBezTo>
                    <a:pt x="1" y="820"/>
                    <a:pt x="0" y="819"/>
                    <a:pt x="0" y="817"/>
                  </a:cubicBezTo>
                  <a:cubicBezTo>
                    <a:pt x="0" y="815"/>
                    <a:pt x="0" y="814"/>
                    <a:pt x="1" y="812"/>
                  </a:cubicBezTo>
                  <a:lnTo>
                    <a:pt x="23" y="710"/>
                  </a:lnTo>
                  <a:cubicBezTo>
                    <a:pt x="23" y="709"/>
                    <a:pt x="23" y="708"/>
                    <a:pt x="24" y="707"/>
                  </a:cubicBezTo>
                  <a:cubicBezTo>
                    <a:pt x="24" y="706"/>
                    <a:pt x="25" y="705"/>
                    <a:pt x="26" y="703"/>
                  </a:cubicBezTo>
                  <a:cubicBezTo>
                    <a:pt x="27" y="702"/>
                    <a:pt x="28" y="700"/>
                    <a:pt x="30" y="698"/>
                  </a:cubicBezTo>
                  <a:cubicBezTo>
                    <a:pt x="32" y="697"/>
                    <a:pt x="34" y="695"/>
                    <a:pt x="36" y="692"/>
                  </a:cubicBezTo>
                  <a:cubicBezTo>
                    <a:pt x="39" y="689"/>
                    <a:pt x="42" y="686"/>
                    <a:pt x="45" y="684"/>
                  </a:cubicBezTo>
                  <a:cubicBezTo>
                    <a:pt x="47" y="682"/>
                    <a:pt x="49" y="681"/>
                    <a:pt x="51" y="680"/>
                  </a:cubicBezTo>
                  <a:cubicBezTo>
                    <a:pt x="53" y="679"/>
                    <a:pt x="54" y="679"/>
                    <a:pt x="55" y="679"/>
                  </a:cubicBezTo>
                  <a:cubicBezTo>
                    <a:pt x="57" y="680"/>
                    <a:pt x="58" y="680"/>
                    <a:pt x="58" y="681"/>
                  </a:cubicBezTo>
                  <a:lnTo>
                    <a:pt x="294" y="917"/>
                  </a:lnTo>
                  <a:lnTo>
                    <a:pt x="342" y="868"/>
                  </a:lnTo>
                  <a:cubicBezTo>
                    <a:pt x="344" y="867"/>
                    <a:pt x="345" y="866"/>
                    <a:pt x="346" y="866"/>
                  </a:cubicBezTo>
                  <a:cubicBezTo>
                    <a:pt x="348" y="866"/>
                    <a:pt x="350" y="866"/>
                    <a:pt x="352" y="866"/>
                  </a:cubicBezTo>
                  <a:cubicBezTo>
                    <a:pt x="353" y="867"/>
                    <a:pt x="355" y="868"/>
                    <a:pt x="357" y="869"/>
                  </a:cubicBezTo>
                  <a:cubicBezTo>
                    <a:pt x="360" y="871"/>
                    <a:pt x="362" y="873"/>
                    <a:pt x="364" y="875"/>
                  </a:cubicBezTo>
                  <a:close/>
                  <a:moveTo>
                    <a:pt x="450" y="528"/>
                  </a:moveTo>
                  <a:cubicBezTo>
                    <a:pt x="462" y="540"/>
                    <a:pt x="473" y="552"/>
                    <a:pt x="483" y="566"/>
                  </a:cubicBezTo>
                  <a:cubicBezTo>
                    <a:pt x="494" y="579"/>
                    <a:pt x="503" y="593"/>
                    <a:pt x="511" y="607"/>
                  </a:cubicBezTo>
                  <a:cubicBezTo>
                    <a:pt x="518" y="621"/>
                    <a:pt x="524" y="636"/>
                    <a:pt x="528" y="651"/>
                  </a:cubicBezTo>
                  <a:cubicBezTo>
                    <a:pt x="532" y="666"/>
                    <a:pt x="534" y="682"/>
                    <a:pt x="532" y="698"/>
                  </a:cubicBezTo>
                  <a:cubicBezTo>
                    <a:pt x="531" y="713"/>
                    <a:pt x="526" y="729"/>
                    <a:pt x="519" y="745"/>
                  </a:cubicBezTo>
                  <a:cubicBezTo>
                    <a:pt x="511" y="760"/>
                    <a:pt x="500" y="776"/>
                    <a:pt x="484" y="792"/>
                  </a:cubicBezTo>
                  <a:cubicBezTo>
                    <a:pt x="478" y="797"/>
                    <a:pt x="472" y="803"/>
                    <a:pt x="466" y="808"/>
                  </a:cubicBezTo>
                  <a:cubicBezTo>
                    <a:pt x="459" y="813"/>
                    <a:pt x="454" y="817"/>
                    <a:pt x="448" y="820"/>
                  </a:cubicBezTo>
                  <a:cubicBezTo>
                    <a:pt x="442" y="823"/>
                    <a:pt x="437" y="826"/>
                    <a:pt x="433" y="828"/>
                  </a:cubicBezTo>
                  <a:cubicBezTo>
                    <a:pt x="429" y="830"/>
                    <a:pt x="425" y="831"/>
                    <a:pt x="423" y="831"/>
                  </a:cubicBezTo>
                  <a:cubicBezTo>
                    <a:pt x="420" y="831"/>
                    <a:pt x="417" y="830"/>
                    <a:pt x="415" y="829"/>
                  </a:cubicBezTo>
                  <a:cubicBezTo>
                    <a:pt x="412" y="827"/>
                    <a:pt x="409" y="825"/>
                    <a:pt x="405" y="821"/>
                  </a:cubicBezTo>
                  <a:cubicBezTo>
                    <a:pt x="402" y="818"/>
                    <a:pt x="400" y="815"/>
                    <a:pt x="398" y="813"/>
                  </a:cubicBezTo>
                  <a:cubicBezTo>
                    <a:pt x="397" y="811"/>
                    <a:pt x="396" y="810"/>
                    <a:pt x="395" y="808"/>
                  </a:cubicBezTo>
                  <a:cubicBezTo>
                    <a:pt x="394" y="807"/>
                    <a:pt x="394" y="806"/>
                    <a:pt x="395" y="805"/>
                  </a:cubicBezTo>
                  <a:cubicBezTo>
                    <a:pt x="395" y="803"/>
                    <a:pt x="396" y="802"/>
                    <a:pt x="397" y="801"/>
                  </a:cubicBezTo>
                  <a:cubicBezTo>
                    <a:pt x="399" y="800"/>
                    <a:pt x="401" y="798"/>
                    <a:pt x="405" y="796"/>
                  </a:cubicBezTo>
                  <a:cubicBezTo>
                    <a:pt x="409" y="795"/>
                    <a:pt x="413" y="792"/>
                    <a:pt x="419" y="789"/>
                  </a:cubicBezTo>
                  <a:cubicBezTo>
                    <a:pt x="424" y="786"/>
                    <a:pt x="430" y="783"/>
                    <a:pt x="437" y="778"/>
                  </a:cubicBezTo>
                  <a:cubicBezTo>
                    <a:pt x="444" y="773"/>
                    <a:pt x="451" y="768"/>
                    <a:pt x="458" y="760"/>
                  </a:cubicBezTo>
                  <a:cubicBezTo>
                    <a:pt x="471" y="747"/>
                    <a:pt x="480" y="733"/>
                    <a:pt x="484" y="718"/>
                  </a:cubicBezTo>
                  <a:cubicBezTo>
                    <a:pt x="489" y="703"/>
                    <a:pt x="490" y="689"/>
                    <a:pt x="487" y="674"/>
                  </a:cubicBezTo>
                  <a:cubicBezTo>
                    <a:pt x="485" y="659"/>
                    <a:pt x="479" y="644"/>
                    <a:pt x="471" y="630"/>
                  </a:cubicBezTo>
                  <a:cubicBezTo>
                    <a:pt x="462" y="615"/>
                    <a:pt x="452" y="602"/>
                    <a:pt x="439" y="589"/>
                  </a:cubicBezTo>
                  <a:cubicBezTo>
                    <a:pt x="436" y="600"/>
                    <a:pt x="431" y="613"/>
                    <a:pt x="424" y="626"/>
                  </a:cubicBezTo>
                  <a:cubicBezTo>
                    <a:pt x="418" y="640"/>
                    <a:pt x="407" y="653"/>
                    <a:pt x="394" y="667"/>
                  </a:cubicBezTo>
                  <a:cubicBezTo>
                    <a:pt x="379" y="682"/>
                    <a:pt x="365" y="692"/>
                    <a:pt x="350" y="698"/>
                  </a:cubicBezTo>
                  <a:cubicBezTo>
                    <a:pt x="336" y="704"/>
                    <a:pt x="323" y="707"/>
                    <a:pt x="309" y="706"/>
                  </a:cubicBezTo>
                  <a:cubicBezTo>
                    <a:pt x="296" y="705"/>
                    <a:pt x="283" y="701"/>
                    <a:pt x="271" y="694"/>
                  </a:cubicBezTo>
                  <a:cubicBezTo>
                    <a:pt x="259" y="687"/>
                    <a:pt x="247" y="678"/>
                    <a:pt x="235" y="666"/>
                  </a:cubicBezTo>
                  <a:cubicBezTo>
                    <a:pt x="223" y="655"/>
                    <a:pt x="214" y="642"/>
                    <a:pt x="207" y="627"/>
                  </a:cubicBezTo>
                  <a:cubicBezTo>
                    <a:pt x="199" y="613"/>
                    <a:pt x="195" y="598"/>
                    <a:pt x="194" y="583"/>
                  </a:cubicBezTo>
                  <a:cubicBezTo>
                    <a:pt x="194" y="567"/>
                    <a:pt x="196" y="552"/>
                    <a:pt x="203" y="535"/>
                  </a:cubicBezTo>
                  <a:cubicBezTo>
                    <a:pt x="209" y="519"/>
                    <a:pt x="221" y="503"/>
                    <a:pt x="236" y="488"/>
                  </a:cubicBezTo>
                  <a:cubicBezTo>
                    <a:pt x="248" y="476"/>
                    <a:pt x="259" y="468"/>
                    <a:pt x="270" y="462"/>
                  </a:cubicBezTo>
                  <a:cubicBezTo>
                    <a:pt x="282" y="456"/>
                    <a:pt x="293" y="453"/>
                    <a:pt x="305" y="452"/>
                  </a:cubicBezTo>
                  <a:cubicBezTo>
                    <a:pt x="317" y="451"/>
                    <a:pt x="328" y="452"/>
                    <a:pt x="340" y="455"/>
                  </a:cubicBezTo>
                  <a:cubicBezTo>
                    <a:pt x="352" y="458"/>
                    <a:pt x="364" y="463"/>
                    <a:pt x="377" y="470"/>
                  </a:cubicBezTo>
                  <a:cubicBezTo>
                    <a:pt x="389" y="477"/>
                    <a:pt x="401" y="485"/>
                    <a:pt x="413" y="495"/>
                  </a:cubicBezTo>
                  <a:cubicBezTo>
                    <a:pt x="426" y="505"/>
                    <a:pt x="438" y="516"/>
                    <a:pt x="450" y="528"/>
                  </a:cubicBezTo>
                  <a:close/>
                  <a:moveTo>
                    <a:pt x="410" y="561"/>
                  </a:moveTo>
                  <a:cubicBezTo>
                    <a:pt x="392" y="543"/>
                    <a:pt x="376" y="529"/>
                    <a:pt x="362" y="520"/>
                  </a:cubicBezTo>
                  <a:cubicBezTo>
                    <a:pt x="348" y="510"/>
                    <a:pt x="334" y="504"/>
                    <a:pt x="322" y="501"/>
                  </a:cubicBezTo>
                  <a:cubicBezTo>
                    <a:pt x="310" y="498"/>
                    <a:pt x="299" y="498"/>
                    <a:pt x="289" y="501"/>
                  </a:cubicBezTo>
                  <a:cubicBezTo>
                    <a:pt x="279" y="505"/>
                    <a:pt x="270" y="511"/>
                    <a:pt x="261" y="519"/>
                  </a:cubicBezTo>
                  <a:cubicBezTo>
                    <a:pt x="252" y="528"/>
                    <a:pt x="246" y="538"/>
                    <a:pt x="243" y="547"/>
                  </a:cubicBezTo>
                  <a:cubicBezTo>
                    <a:pt x="240" y="557"/>
                    <a:pt x="239" y="566"/>
                    <a:pt x="241" y="576"/>
                  </a:cubicBezTo>
                  <a:cubicBezTo>
                    <a:pt x="242" y="585"/>
                    <a:pt x="245" y="595"/>
                    <a:pt x="250" y="603"/>
                  </a:cubicBezTo>
                  <a:cubicBezTo>
                    <a:pt x="255" y="612"/>
                    <a:pt x="261" y="620"/>
                    <a:pt x="269" y="628"/>
                  </a:cubicBezTo>
                  <a:cubicBezTo>
                    <a:pt x="277" y="636"/>
                    <a:pt x="285" y="642"/>
                    <a:pt x="294" y="647"/>
                  </a:cubicBezTo>
                  <a:cubicBezTo>
                    <a:pt x="302" y="653"/>
                    <a:pt x="311" y="655"/>
                    <a:pt x="319" y="656"/>
                  </a:cubicBezTo>
                  <a:cubicBezTo>
                    <a:pt x="328" y="657"/>
                    <a:pt x="336" y="656"/>
                    <a:pt x="345" y="652"/>
                  </a:cubicBezTo>
                  <a:cubicBezTo>
                    <a:pt x="354" y="648"/>
                    <a:pt x="363" y="642"/>
                    <a:pt x="372" y="633"/>
                  </a:cubicBezTo>
                  <a:cubicBezTo>
                    <a:pt x="382" y="622"/>
                    <a:pt x="391" y="611"/>
                    <a:pt x="397" y="598"/>
                  </a:cubicBezTo>
                  <a:cubicBezTo>
                    <a:pt x="404" y="585"/>
                    <a:pt x="408" y="573"/>
                    <a:pt x="410" y="561"/>
                  </a:cubicBezTo>
                  <a:close/>
                  <a:moveTo>
                    <a:pt x="559" y="203"/>
                  </a:moveTo>
                  <a:cubicBezTo>
                    <a:pt x="561" y="206"/>
                    <a:pt x="564" y="208"/>
                    <a:pt x="565" y="211"/>
                  </a:cubicBezTo>
                  <a:cubicBezTo>
                    <a:pt x="567" y="213"/>
                    <a:pt x="569" y="215"/>
                    <a:pt x="570" y="217"/>
                  </a:cubicBezTo>
                  <a:cubicBezTo>
                    <a:pt x="572" y="219"/>
                    <a:pt x="573" y="222"/>
                    <a:pt x="574" y="224"/>
                  </a:cubicBezTo>
                  <a:cubicBezTo>
                    <a:pt x="575" y="226"/>
                    <a:pt x="577" y="229"/>
                    <a:pt x="578" y="232"/>
                  </a:cubicBezTo>
                  <a:lnTo>
                    <a:pt x="704" y="551"/>
                  </a:lnTo>
                  <a:cubicBezTo>
                    <a:pt x="705" y="553"/>
                    <a:pt x="705" y="555"/>
                    <a:pt x="705" y="557"/>
                  </a:cubicBezTo>
                  <a:cubicBezTo>
                    <a:pt x="705" y="559"/>
                    <a:pt x="705" y="562"/>
                    <a:pt x="704" y="564"/>
                  </a:cubicBezTo>
                  <a:cubicBezTo>
                    <a:pt x="703" y="566"/>
                    <a:pt x="701" y="568"/>
                    <a:pt x="699" y="571"/>
                  </a:cubicBezTo>
                  <a:cubicBezTo>
                    <a:pt x="696" y="574"/>
                    <a:pt x="694" y="577"/>
                    <a:pt x="690" y="581"/>
                  </a:cubicBezTo>
                  <a:cubicBezTo>
                    <a:pt x="685" y="585"/>
                    <a:pt x="681" y="589"/>
                    <a:pt x="678" y="591"/>
                  </a:cubicBezTo>
                  <a:cubicBezTo>
                    <a:pt x="675" y="593"/>
                    <a:pt x="673" y="594"/>
                    <a:pt x="671" y="595"/>
                  </a:cubicBezTo>
                  <a:cubicBezTo>
                    <a:pt x="669" y="595"/>
                    <a:pt x="667" y="594"/>
                    <a:pt x="666" y="593"/>
                  </a:cubicBezTo>
                  <a:cubicBezTo>
                    <a:pt x="665" y="591"/>
                    <a:pt x="664" y="589"/>
                    <a:pt x="663" y="587"/>
                  </a:cubicBezTo>
                  <a:lnTo>
                    <a:pt x="537" y="258"/>
                  </a:lnTo>
                  <a:lnTo>
                    <a:pt x="408" y="386"/>
                  </a:lnTo>
                  <a:cubicBezTo>
                    <a:pt x="405" y="389"/>
                    <a:pt x="402" y="390"/>
                    <a:pt x="398" y="388"/>
                  </a:cubicBezTo>
                  <a:cubicBezTo>
                    <a:pt x="394" y="387"/>
                    <a:pt x="389" y="384"/>
                    <a:pt x="384" y="379"/>
                  </a:cubicBezTo>
                  <a:cubicBezTo>
                    <a:pt x="382" y="376"/>
                    <a:pt x="380" y="373"/>
                    <a:pt x="378" y="371"/>
                  </a:cubicBezTo>
                  <a:cubicBezTo>
                    <a:pt x="376" y="369"/>
                    <a:pt x="375" y="367"/>
                    <a:pt x="375" y="365"/>
                  </a:cubicBezTo>
                  <a:cubicBezTo>
                    <a:pt x="374" y="363"/>
                    <a:pt x="374" y="361"/>
                    <a:pt x="374" y="359"/>
                  </a:cubicBezTo>
                  <a:cubicBezTo>
                    <a:pt x="375" y="358"/>
                    <a:pt x="375" y="356"/>
                    <a:pt x="377" y="355"/>
                  </a:cubicBezTo>
                  <a:lnTo>
                    <a:pt x="533" y="199"/>
                  </a:lnTo>
                  <a:cubicBezTo>
                    <a:pt x="535" y="197"/>
                    <a:pt x="537" y="196"/>
                    <a:pt x="539" y="194"/>
                  </a:cubicBezTo>
                  <a:cubicBezTo>
                    <a:pt x="540" y="193"/>
                    <a:pt x="542" y="193"/>
                    <a:pt x="544" y="194"/>
                  </a:cubicBezTo>
                  <a:cubicBezTo>
                    <a:pt x="546" y="194"/>
                    <a:pt x="549" y="195"/>
                    <a:pt x="551" y="197"/>
                  </a:cubicBezTo>
                  <a:cubicBezTo>
                    <a:pt x="553" y="198"/>
                    <a:pt x="556" y="200"/>
                    <a:pt x="559" y="203"/>
                  </a:cubicBezTo>
                  <a:close/>
                  <a:moveTo>
                    <a:pt x="935" y="160"/>
                  </a:moveTo>
                  <a:cubicBezTo>
                    <a:pt x="950" y="175"/>
                    <a:pt x="960" y="190"/>
                    <a:pt x="966" y="206"/>
                  </a:cubicBezTo>
                  <a:cubicBezTo>
                    <a:pt x="973" y="222"/>
                    <a:pt x="975" y="238"/>
                    <a:pt x="974" y="255"/>
                  </a:cubicBezTo>
                  <a:cubicBezTo>
                    <a:pt x="973" y="271"/>
                    <a:pt x="968" y="287"/>
                    <a:pt x="960" y="304"/>
                  </a:cubicBezTo>
                  <a:cubicBezTo>
                    <a:pt x="952" y="320"/>
                    <a:pt x="940" y="336"/>
                    <a:pt x="925" y="350"/>
                  </a:cubicBezTo>
                  <a:cubicBezTo>
                    <a:pt x="917" y="359"/>
                    <a:pt x="909" y="366"/>
                    <a:pt x="900" y="372"/>
                  </a:cubicBezTo>
                  <a:cubicBezTo>
                    <a:pt x="891" y="379"/>
                    <a:pt x="883" y="384"/>
                    <a:pt x="876" y="388"/>
                  </a:cubicBezTo>
                  <a:cubicBezTo>
                    <a:pt x="868" y="392"/>
                    <a:pt x="862" y="395"/>
                    <a:pt x="856" y="397"/>
                  </a:cubicBezTo>
                  <a:cubicBezTo>
                    <a:pt x="851" y="399"/>
                    <a:pt x="847" y="400"/>
                    <a:pt x="845" y="400"/>
                  </a:cubicBezTo>
                  <a:cubicBezTo>
                    <a:pt x="843" y="400"/>
                    <a:pt x="842" y="400"/>
                    <a:pt x="840" y="400"/>
                  </a:cubicBezTo>
                  <a:cubicBezTo>
                    <a:pt x="839" y="399"/>
                    <a:pt x="838" y="399"/>
                    <a:pt x="836" y="398"/>
                  </a:cubicBezTo>
                  <a:cubicBezTo>
                    <a:pt x="835" y="397"/>
                    <a:pt x="833" y="396"/>
                    <a:pt x="831" y="394"/>
                  </a:cubicBezTo>
                  <a:cubicBezTo>
                    <a:pt x="829" y="392"/>
                    <a:pt x="827" y="390"/>
                    <a:pt x="825" y="388"/>
                  </a:cubicBezTo>
                  <a:cubicBezTo>
                    <a:pt x="822" y="386"/>
                    <a:pt x="820" y="383"/>
                    <a:pt x="818" y="381"/>
                  </a:cubicBezTo>
                  <a:cubicBezTo>
                    <a:pt x="817" y="379"/>
                    <a:pt x="816" y="377"/>
                    <a:pt x="815" y="376"/>
                  </a:cubicBezTo>
                  <a:cubicBezTo>
                    <a:pt x="814" y="374"/>
                    <a:pt x="814" y="372"/>
                    <a:pt x="814" y="371"/>
                  </a:cubicBezTo>
                  <a:cubicBezTo>
                    <a:pt x="815" y="370"/>
                    <a:pt x="815" y="369"/>
                    <a:pt x="816" y="368"/>
                  </a:cubicBezTo>
                  <a:cubicBezTo>
                    <a:pt x="818" y="366"/>
                    <a:pt x="821" y="365"/>
                    <a:pt x="825" y="364"/>
                  </a:cubicBezTo>
                  <a:cubicBezTo>
                    <a:pt x="830" y="363"/>
                    <a:pt x="836" y="361"/>
                    <a:pt x="843" y="358"/>
                  </a:cubicBezTo>
                  <a:cubicBezTo>
                    <a:pt x="849" y="355"/>
                    <a:pt x="857" y="351"/>
                    <a:pt x="866" y="345"/>
                  </a:cubicBezTo>
                  <a:cubicBezTo>
                    <a:pt x="876" y="340"/>
                    <a:pt x="885" y="332"/>
                    <a:pt x="895" y="322"/>
                  </a:cubicBezTo>
                  <a:cubicBezTo>
                    <a:pt x="904" y="313"/>
                    <a:pt x="912" y="303"/>
                    <a:pt x="917" y="293"/>
                  </a:cubicBezTo>
                  <a:cubicBezTo>
                    <a:pt x="923" y="283"/>
                    <a:pt x="926" y="273"/>
                    <a:pt x="927" y="263"/>
                  </a:cubicBezTo>
                  <a:cubicBezTo>
                    <a:pt x="928" y="253"/>
                    <a:pt x="926" y="242"/>
                    <a:pt x="922" y="232"/>
                  </a:cubicBezTo>
                  <a:cubicBezTo>
                    <a:pt x="918" y="222"/>
                    <a:pt x="911" y="211"/>
                    <a:pt x="901" y="201"/>
                  </a:cubicBezTo>
                  <a:cubicBezTo>
                    <a:pt x="892" y="193"/>
                    <a:pt x="883" y="186"/>
                    <a:pt x="874" y="183"/>
                  </a:cubicBezTo>
                  <a:cubicBezTo>
                    <a:pt x="865" y="179"/>
                    <a:pt x="855" y="177"/>
                    <a:pt x="845" y="179"/>
                  </a:cubicBezTo>
                  <a:cubicBezTo>
                    <a:pt x="835" y="180"/>
                    <a:pt x="825" y="184"/>
                    <a:pt x="814" y="190"/>
                  </a:cubicBezTo>
                  <a:cubicBezTo>
                    <a:pt x="804" y="197"/>
                    <a:pt x="792" y="206"/>
                    <a:pt x="781" y="218"/>
                  </a:cubicBezTo>
                  <a:cubicBezTo>
                    <a:pt x="772" y="226"/>
                    <a:pt x="765" y="234"/>
                    <a:pt x="760" y="241"/>
                  </a:cubicBezTo>
                  <a:cubicBezTo>
                    <a:pt x="755" y="248"/>
                    <a:pt x="750" y="254"/>
                    <a:pt x="744" y="259"/>
                  </a:cubicBezTo>
                  <a:cubicBezTo>
                    <a:pt x="740" y="263"/>
                    <a:pt x="737" y="265"/>
                    <a:pt x="733" y="264"/>
                  </a:cubicBezTo>
                  <a:cubicBezTo>
                    <a:pt x="730" y="264"/>
                    <a:pt x="726" y="262"/>
                    <a:pt x="721" y="257"/>
                  </a:cubicBezTo>
                  <a:lnTo>
                    <a:pt x="611" y="147"/>
                  </a:lnTo>
                  <a:cubicBezTo>
                    <a:pt x="607" y="143"/>
                    <a:pt x="604" y="138"/>
                    <a:pt x="604" y="134"/>
                  </a:cubicBezTo>
                  <a:cubicBezTo>
                    <a:pt x="604" y="130"/>
                    <a:pt x="606" y="126"/>
                    <a:pt x="610" y="122"/>
                  </a:cubicBezTo>
                  <a:lnTo>
                    <a:pt x="729" y="3"/>
                  </a:lnTo>
                  <a:cubicBezTo>
                    <a:pt x="730" y="2"/>
                    <a:pt x="731" y="1"/>
                    <a:pt x="733" y="1"/>
                  </a:cubicBezTo>
                  <a:cubicBezTo>
                    <a:pt x="735" y="0"/>
                    <a:pt x="737" y="0"/>
                    <a:pt x="739" y="1"/>
                  </a:cubicBezTo>
                  <a:cubicBezTo>
                    <a:pt x="740" y="1"/>
                    <a:pt x="743" y="2"/>
                    <a:pt x="745" y="4"/>
                  </a:cubicBezTo>
                  <a:cubicBezTo>
                    <a:pt x="747" y="6"/>
                    <a:pt x="750" y="8"/>
                    <a:pt x="752" y="10"/>
                  </a:cubicBezTo>
                  <a:cubicBezTo>
                    <a:pt x="757" y="15"/>
                    <a:pt x="760" y="20"/>
                    <a:pt x="762" y="24"/>
                  </a:cubicBezTo>
                  <a:cubicBezTo>
                    <a:pt x="763" y="28"/>
                    <a:pt x="763" y="31"/>
                    <a:pt x="760" y="34"/>
                  </a:cubicBezTo>
                  <a:lnTo>
                    <a:pt x="665" y="129"/>
                  </a:lnTo>
                  <a:lnTo>
                    <a:pt x="740" y="205"/>
                  </a:lnTo>
                  <a:cubicBezTo>
                    <a:pt x="744" y="199"/>
                    <a:pt x="748" y="194"/>
                    <a:pt x="753" y="189"/>
                  </a:cubicBezTo>
                  <a:cubicBezTo>
                    <a:pt x="758" y="184"/>
                    <a:pt x="763" y="178"/>
                    <a:pt x="769" y="172"/>
                  </a:cubicBezTo>
                  <a:cubicBezTo>
                    <a:pt x="784" y="157"/>
                    <a:pt x="799" y="146"/>
                    <a:pt x="814" y="139"/>
                  </a:cubicBezTo>
                  <a:cubicBezTo>
                    <a:pt x="828" y="131"/>
                    <a:pt x="843" y="127"/>
                    <a:pt x="857" y="127"/>
                  </a:cubicBezTo>
                  <a:cubicBezTo>
                    <a:pt x="871" y="126"/>
                    <a:pt x="885" y="129"/>
                    <a:pt x="898" y="134"/>
                  </a:cubicBezTo>
                  <a:cubicBezTo>
                    <a:pt x="911" y="140"/>
                    <a:pt x="924" y="149"/>
                    <a:pt x="93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1320" y="3418"/>
              <a:ext cx="155" cy="151"/>
            </a:xfrm>
            <a:custGeom>
              <a:avLst/>
              <a:gdLst>
                <a:gd name="T0" fmla="*/ 373 w 981"/>
                <a:gd name="T1" fmla="*/ 878 h 1024"/>
                <a:gd name="T2" fmla="*/ 223 w 981"/>
                <a:gd name="T3" fmla="*/ 1024 h 1024"/>
                <a:gd name="T4" fmla="*/ 201 w 981"/>
                <a:gd name="T5" fmla="*/ 1002 h 1024"/>
                <a:gd name="T6" fmla="*/ 54 w 981"/>
                <a:gd name="T7" fmla="*/ 734 h 1024"/>
                <a:gd name="T8" fmla="*/ 18 w 981"/>
                <a:gd name="T9" fmla="*/ 825 h 1024"/>
                <a:gd name="T10" fmla="*/ 0 w 981"/>
                <a:gd name="T11" fmla="*/ 802 h 1024"/>
                <a:gd name="T12" fmla="*/ 26 w 981"/>
                <a:gd name="T13" fmla="*/ 688 h 1024"/>
                <a:gd name="T14" fmla="*/ 51 w 981"/>
                <a:gd name="T15" fmla="*/ 665 h 1024"/>
                <a:gd name="T16" fmla="*/ 342 w 981"/>
                <a:gd name="T17" fmla="*/ 853 h 1024"/>
                <a:gd name="T18" fmla="*/ 364 w 981"/>
                <a:gd name="T19" fmla="*/ 860 h 1024"/>
                <a:gd name="T20" fmla="*/ 528 w 981"/>
                <a:gd name="T21" fmla="*/ 636 h 1024"/>
                <a:gd name="T22" fmla="*/ 466 w 981"/>
                <a:gd name="T23" fmla="*/ 793 h 1024"/>
                <a:gd name="T24" fmla="*/ 415 w 981"/>
                <a:gd name="T25" fmla="*/ 814 h 1024"/>
                <a:gd name="T26" fmla="*/ 395 w 981"/>
                <a:gd name="T27" fmla="*/ 790 h 1024"/>
                <a:gd name="T28" fmla="*/ 437 w 981"/>
                <a:gd name="T29" fmla="*/ 763 h 1024"/>
                <a:gd name="T30" fmla="*/ 470 w 981"/>
                <a:gd name="T31" fmla="*/ 615 h 1024"/>
                <a:gd name="T32" fmla="*/ 350 w 981"/>
                <a:gd name="T33" fmla="*/ 683 h 1024"/>
                <a:gd name="T34" fmla="*/ 206 w 981"/>
                <a:gd name="T35" fmla="*/ 612 h 1024"/>
                <a:gd name="T36" fmla="*/ 270 w 981"/>
                <a:gd name="T37" fmla="*/ 447 h 1024"/>
                <a:gd name="T38" fmla="*/ 413 w 981"/>
                <a:gd name="T39" fmla="*/ 480 h 1024"/>
                <a:gd name="T40" fmla="*/ 322 w 981"/>
                <a:gd name="T41" fmla="*/ 486 h 1024"/>
                <a:gd name="T42" fmla="*/ 241 w 981"/>
                <a:gd name="T43" fmla="*/ 561 h 1024"/>
                <a:gd name="T44" fmla="*/ 319 w 981"/>
                <a:gd name="T45" fmla="*/ 641 h 1024"/>
                <a:gd name="T46" fmla="*/ 410 w 981"/>
                <a:gd name="T47" fmla="*/ 546 h 1024"/>
                <a:gd name="T48" fmla="*/ 760 w 981"/>
                <a:gd name="T49" fmla="*/ 491 h 1024"/>
                <a:gd name="T50" fmla="*/ 605 w 981"/>
                <a:gd name="T51" fmla="*/ 579 h 1024"/>
                <a:gd name="T52" fmla="*/ 547 w 981"/>
                <a:gd name="T53" fmla="*/ 462 h 1024"/>
                <a:gd name="T54" fmla="*/ 462 w 981"/>
                <a:gd name="T55" fmla="*/ 423 h 1024"/>
                <a:gd name="T56" fmla="*/ 422 w 981"/>
                <a:gd name="T57" fmla="*/ 297 h 1024"/>
                <a:gd name="T58" fmla="*/ 566 w 981"/>
                <a:gd name="T59" fmla="*/ 219 h 1024"/>
                <a:gd name="T60" fmla="*/ 620 w 981"/>
                <a:gd name="T61" fmla="*/ 324 h 1024"/>
                <a:gd name="T62" fmla="*/ 719 w 981"/>
                <a:gd name="T63" fmla="*/ 353 h 1024"/>
                <a:gd name="T64" fmla="*/ 523 w 981"/>
                <a:gd name="T65" fmla="*/ 261 h 1024"/>
                <a:gd name="T66" fmla="*/ 472 w 981"/>
                <a:gd name="T67" fmla="*/ 369 h 1024"/>
                <a:gd name="T68" fmla="*/ 572 w 981"/>
                <a:gd name="T69" fmla="*/ 373 h 1024"/>
                <a:gd name="T70" fmla="*/ 692 w 981"/>
                <a:gd name="T71" fmla="*/ 396 h 1024"/>
                <a:gd name="T72" fmla="*/ 588 w 981"/>
                <a:gd name="T73" fmla="*/ 444 h 1024"/>
                <a:gd name="T74" fmla="*/ 648 w 981"/>
                <a:gd name="T75" fmla="*/ 535 h 1024"/>
                <a:gd name="T76" fmla="*/ 897 w 981"/>
                <a:gd name="T77" fmla="*/ 87 h 1024"/>
                <a:gd name="T78" fmla="*/ 940 w 981"/>
                <a:gd name="T79" fmla="*/ 321 h 1024"/>
                <a:gd name="T80" fmla="*/ 713 w 981"/>
                <a:gd name="T81" fmla="*/ 273 h 1024"/>
                <a:gd name="T82" fmla="*/ 669 w 981"/>
                <a:gd name="T83" fmla="*/ 39 h 1024"/>
                <a:gd name="T84" fmla="*/ 897 w 981"/>
                <a:gd name="T85" fmla="*/ 87 h 1024"/>
                <a:gd name="T86" fmla="*/ 765 w 981"/>
                <a:gd name="T87" fmla="*/ 53 h 1024"/>
                <a:gd name="T88" fmla="*/ 676 w 981"/>
                <a:gd name="T89" fmla="*/ 108 h 1024"/>
                <a:gd name="T90" fmla="*/ 801 w 981"/>
                <a:gd name="T91" fmla="*/ 282 h 1024"/>
                <a:gd name="T92" fmla="*/ 929 w 981"/>
                <a:gd name="T93" fmla="*/ 265 h 1024"/>
                <a:gd name="T94" fmla="*/ 891 w 981"/>
                <a:gd name="T95" fmla="*/ 155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1" h="1024">
                  <a:moveTo>
                    <a:pt x="364" y="860"/>
                  </a:moveTo>
                  <a:cubicBezTo>
                    <a:pt x="367" y="863"/>
                    <a:pt x="369" y="865"/>
                    <a:pt x="370" y="868"/>
                  </a:cubicBezTo>
                  <a:cubicBezTo>
                    <a:pt x="372" y="870"/>
                    <a:pt x="373" y="872"/>
                    <a:pt x="373" y="874"/>
                  </a:cubicBezTo>
                  <a:cubicBezTo>
                    <a:pt x="373" y="875"/>
                    <a:pt x="373" y="877"/>
                    <a:pt x="373" y="878"/>
                  </a:cubicBezTo>
                  <a:cubicBezTo>
                    <a:pt x="373" y="880"/>
                    <a:pt x="372" y="881"/>
                    <a:pt x="371" y="882"/>
                  </a:cubicBezTo>
                  <a:lnTo>
                    <a:pt x="231" y="1022"/>
                  </a:lnTo>
                  <a:cubicBezTo>
                    <a:pt x="230" y="1023"/>
                    <a:pt x="229" y="1024"/>
                    <a:pt x="227" y="1024"/>
                  </a:cubicBezTo>
                  <a:cubicBezTo>
                    <a:pt x="226" y="1024"/>
                    <a:pt x="225" y="1024"/>
                    <a:pt x="223" y="1024"/>
                  </a:cubicBezTo>
                  <a:cubicBezTo>
                    <a:pt x="221" y="1024"/>
                    <a:pt x="219" y="1023"/>
                    <a:pt x="217" y="1021"/>
                  </a:cubicBezTo>
                  <a:cubicBezTo>
                    <a:pt x="214" y="1020"/>
                    <a:pt x="212" y="1018"/>
                    <a:pt x="209" y="1015"/>
                  </a:cubicBezTo>
                  <a:cubicBezTo>
                    <a:pt x="207" y="1013"/>
                    <a:pt x="205" y="1010"/>
                    <a:pt x="204" y="1008"/>
                  </a:cubicBezTo>
                  <a:cubicBezTo>
                    <a:pt x="202" y="1006"/>
                    <a:pt x="201" y="1004"/>
                    <a:pt x="201" y="1002"/>
                  </a:cubicBezTo>
                  <a:cubicBezTo>
                    <a:pt x="200" y="1000"/>
                    <a:pt x="200" y="999"/>
                    <a:pt x="200" y="997"/>
                  </a:cubicBezTo>
                  <a:cubicBezTo>
                    <a:pt x="200" y="996"/>
                    <a:pt x="201" y="994"/>
                    <a:pt x="202" y="993"/>
                  </a:cubicBezTo>
                  <a:lnTo>
                    <a:pt x="258" y="937"/>
                  </a:lnTo>
                  <a:lnTo>
                    <a:pt x="54" y="734"/>
                  </a:lnTo>
                  <a:lnTo>
                    <a:pt x="33" y="816"/>
                  </a:lnTo>
                  <a:cubicBezTo>
                    <a:pt x="32" y="820"/>
                    <a:pt x="31" y="823"/>
                    <a:pt x="30" y="825"/>
                  </a:cubicBezTo>
                  <a:cubicBezTo>
                    <a:pt x="28" y="827"/>
                    <a:pt x="27" y="828"/>
                    <a:pt x="25" y="828"/>
                  </a:cubicBezTo>
                  <a:cubicBezTo>
                    <a:pt x="23" y="828"/>
                    <a:pt x="21" y="827"/>
                    <a:pt x="18" y="825"/>
                  </a:cubicBezTo>
                  <a:cubicBezTo>
                    <a:pt x="16" y="824"/>
                    <a:pt x="13" y="821"/>
                    <a:pt x="10" y="818"/>
                  </a:cubicBezTo>
                  <a:cubicBezTo>
                    <a:pt x="8" y="816"/>
                    <a:pt x="6" y="814"/>
                    <a:pt x="4" y="812"/>
                  </a:cubicBezTo>
                  <a:cubicBezTo>
                    <a:pt x="3" y="810"/>
                    <a:pt x="2" y="808"/>
                    <a:pt x="1" y="807"/>
                  </a:cubicBezTo>
                  <a:cubicBezTo>
                    <a:pt x="0" y="805"/>
                    <a:pt x="0" y="804"/>
                    <a:pt x="0" y="802"/>
                  </a:cubicBezTo>
                  <a:cubicBezTo>
                    <a:pt x="0" y="800"/>
                    <a:pt x="0" y="799"/>
                    <a:pt x="0" y="797"/>
                  </a:cubicBezTo>
                  <a:lnTo>
                    <a:pt x="23" y="695"/>
                  </a:lnTo>
                  <a:cubicBezTo>
                    <a:pt x="23" y="694"/>
                    <a:pt x="23" y="693"/>
                    <a:pt x="24" y="692"/>
                  </a:cubicBezTo>
                  <a:cubicBezTo>
                    <a:pt x="24" y="691"/>
                    <a:pt x="25" y="690"/>
                    <a:pt x="26" y="688"/>
                  </a:cubicBezTo>
                  <a:cubicBezTo>
                    <a:pt x="27" y="687"/>
                    <a:pt x="28" y="685"/>
                    <a:pt x="30" y="683"/>
                  </a:cubicBezTo>
                  <a:cubicBezTo>
                    <a:pt x="31" y="682"/>
                    <a:pt x="33" y="680"/>
                    <a:pt x="36" y="677"/>
                  </a:cubicBezTo>
                  <a:cubicBezTo>
                    <a:pt x="39" y="674"/>
                    <a:pt x="42" y="671"/>
                    <a:pt x="45" y="669"/>
                  </a:cubicBezTo>
                  <a:cubicBezTo>
                    <a:pt x="47" y="667"/>
                    <a:pt x="49" y="666"/>
                    <a:pt x="51" y="665"/>
                  </a:cubicBezTo>
                  <a:cubicBezTo>
                    <a:pt x="53" y="664"/>
                    <a:pt x="54" y="664"/>
                    <a:pt x="55" y="664"/>
                  </a:cubicBezTo>
                  <a:cubicBezTo>
                    <a:pt x="56" y="665"/>
                    <a:pt x="57" y="665"/>
                    <a:pt x="58" y="666"/>
                  </a:cubicBezTo>
                  <a:lnTo>
                    <a:pt x="294" y="902"/>
                  </a:lnTo>
                  <a:lnTo>
                    <a:pt x="342" y="853"/>
                  </a:lnTo>
                  <a:cubicBezTo>
                    <a:pt x="343" y="852"/>
                    <a:pt x="345" y="851"/>
                    <a:pt x="346" y="851"/>
                  </a:cubicBezTo>
                  <a:cubicBezTo>
                    <a:pt x="348" y="851"/>
                    <a:pt x="350" y="851"/>
                    <a:pt x="351" y="851"/>
                  </a:cubicBezTo>
                  <a:cubicBezTo>
                    <a:pt x="353" y="852"/>
                    <a:pt x="355" y="853"/>
                    <a:pt x="357" y="854"/>
                  </a:cubicBezTo>
                  <a:cubicBezTo>
                    <a:pt x="359" y="856"/>
                    <a:pt x="362" y="858"/>
                    <a:pt x="364" y="860"/>
                  </a:cubicBezTo>
                  <a:close/>
                  <a:moveTo>
                    <a:pt x="450" y="513"/>
                  </a:moveTo>
                  <a:cubicBezTo>
                    <a:pt x="462" y="525"/>
                    <a:pt x="473" y="537"/>
                    <a:pt x="483" y="551"/>
                  </a:cubicBezTo>
                  <a:cubicBezTo>
                    <a:pt x="494" y="564"/>
                    <a:pt x="503" y="578"/>
                    <a:pt x="511" y="592"/>
                  </a:cubicBezTo>
                  <a:cubicBezTo>
                    <a:pt x="518" y="606"/>
                    <a:pt x="524" y="621"/>
                    <a:pt x="528" y="636"/>
                  </a:cubicBezTo>
                  <a:cubicBezTo>
                    <a:pt x="532" y="651"/>
                    <a:pt x="533" y="667"/>
                    <a:pt x="532" y="683"/>
                  </a:cubicBezTo>
                  <a:cubicBezTo>
                    <a:pt x="531" y="698"/>
                    <a:pt x="526" y="714"/>
                    <a:pt x="519" y="730"/>
                  </a:cubicBezTo>
                  <a:cubicBezTo>
                    <a:pt x="511" y="745"/>
                    <a:pt x="500" y="761"/>
                    <a:pt x="484" y="777"/>
                  </a:cubicBezTo>
                  <a:cubicBezTo>
                    <a:pt x="478" y="782"/>
                    <a:pt x="472" y="788"/>
                    <a:pt x="466" y="793"/>
                  </a:cubicBezTo>
                  <a:cubicBezTo>
                    <a:pt x="459" y="798"/>
                    <a:pt x="453" y="802"/>
                    <a:pt x="448" y="805"/>
                  </a:cubicBezTo>
                  <a:cubicBezTo>
                    <a:pt x="442" y="808"/>
                    <a:pt x="437" y="811"/>
                    <a:pt x="433" y="813"/>
                  </a:cubicBezTo>
                  <a:cubicBezTo>
                    <a:pt x="429" y="815"/>
                    <a:pt x="425" y="816"/>
                    <a:pt x="423" y="816"/>
                  </a:cubicBezTo>
                  <a:cubicBezTo>
                    <a:pt x="420" y="816"/>
                    <a:pt x="417" y="815"/>
                    <a:pt x="415" y="814"/>
                  </a:cubicBezTo>
                  <a:cubicBezTo>
                    <a:pt x="412" y="812"/>
                    <a:pt x="409" y="810"/>
                    <a:pt x="405" y="806"/>
                  </a:cubicBezTo>
                  <a:cubicBezTo>
                    <a:pt x="402" y="803"/>
                    <a:pt x="400" y="800"/>
                    <a:pt x="398" y="798"/>
                  </a:cubicBezTo>
                  <a:cubicBezTo>
                    <a:pt x="396" y="796"/>
                    <a:pt x="395" y="795"/>
                    <a:pt x="395" y="793"/>
                  </a:cubicBezTo>
                  <a:cubicBezTo>
                    <a:pt x="394" y="792"/>
                    <a:pt x="394" y="791"/>
                    <a:pt x="395" y="790"/>
                  </a:cubicBezTo>
                  <a:cubicBezTo>
                    <a:pt x="395" y="788"/>
                    <a:pt x="396" y="787"/>
                    <a:pt x="397" y="786"/>
                  </a:cubicBezTo>
                  <a:cubicBezTo>
                    <a:pt x="398" y="785"/>
                    <a:pt x="401" y="783"/>
                    <a:pt x="405" y="781"/>
                  </a:cubicBezTo>
                  <a:cubicBezTo>
                    <a:pt x="409" y="780"/>
                    <a:pt x="413" y="777"/>
                    <a:pt x="419" y="774"/>
                  </a:cubicBezTo>
                  <a:cubicBezTo>
                    <a:pt x="424" y="771"/>
                    <a:pt x="430" y="768"/>
                    <a:pt x="437" y="763"/>
                  </a:cubicBezTo>
                  <a:cubicBezTo>
                    <a:pt x="444" y="758"/>
                    <a:pt x="451" y="753"/>
                    <a:pt x="458" y="745"/>
                  </a:cubicBezTo>
                  <a:cubicBezTo>
                    <a:pt x="471" y="732"/>
                    <a:pt x="480" y="718"/>
                    <a:pt x="484" y="703"/>
                  </a:cubicBezTo>
                  <a:cubicBezTo>
                    <a:pt x="489" y="688"/>
                    <a:pt x="490" y="674"/>
                    <a:pt x="487" y="659"/>
                  </a:cubicBezTo>
                  <a:cubicBezTo>
                    <a:pt x="484" y="644"/>
                    <a:pt x="479" y="629"/>
                    <a:pt x="470" y="615"/>
                  </a:cubicBezTo>
                  <a:cubicBezTo>
                    <a:pt x="462" y="600"/>
                    <a:pt x="452" y="587"/>
                    <a:pt x="439" y="574"/>
                  </a:cubicBezTo>
                  <a:cubicBezTo>
                    <a:pt x="436" y="585"/>
                    <a:pt x="431" y="598"/>
                    <a:pt x="424" y="611"/>
                  </a:cubicBezTo>
                  <a:cubicBezTo>
                    <a:pt x="417" y="625"/>
                    <a:pt x="407" y="638"/>
                    <a:pt x="394" y="652"/>
                  </a:cubicBezTo>
                  <a:cubicBezTo>
                    <a:pt x="379" y="667"/>
                    <a:pt x="365" y="677"/>
                    <a:pt x="350" y="683"/>
                  </a:cubicBezTo>
                  <a:cubicBezTo>
                    <a:pt x="336" y="689"/>
                    <a:pt x="322" y="692"/>
                    <a:pt x="309" y="691"/>
                  </a:cubicBezTo>
                  <a:cubicBezTo>
                    <a:pt x="296" y="690"/>
                    <a:pt x="283" y="686"/>
                    <a:pt x="271" y="679"/>
                  </a:cubicBezTo>
                  <a:cubicBezTo>
                    <a:pt x="259" y="672"/>
                    <a:pt x="247" y="663"/>
                    <a:pt x="235" y="651"/>
                  </a:cubicBezTo>
                  <a:cubicBezTo>
                    <a:pt x="223" y="640"/>
                    <a:pt x="214" y="627"/>
                    <a:pt x="206" y="612"/>
                  </a:cubicBezTo>
                  <a:cubicBezTo>
                    <a:pt x="199" y="598"/>
                    <a:pt x="195" y="583"/>
                    <a:pt x="194" y="568"/>
                  </a:cubicBezTo>
                  <a:cubicBezTo>
                    <a:pt x="193" y="552"/>
                    <a:pt x="196" y="537"/>
                    <a:pt x="203" y="520"/>
                  </a:cubicBezTo>
                  <a:cubicBezTo>
                    <a:pt x="209" y="504"/>
                    <a:pt x="220" y="488"/>
                    <a:pt x="236" y="473"/>
                  </a:cubicBezTo>
                  <a:cubicBezTo>
                    <a:pt x="247" y="461"/>
                    <a:pt x="259" y="453"/>
                    <a:pt x="270" y="447"/>
                  </a:cubicBezTo>
                  <a:cubicBezTo>
                    <a:pt x="282" y="441"/>
                    <a:pt x="293" y="438"/>
                    <a:pt x="305" y="437"/>
                  </a:cubicBezTo>
                  <a:cubicBezTo>
                    <a:pt x="317" y="436"/>
                    <a:pt x="328" y="437"/>
                    <a:pt x="340" y="440"/>
                  </a:cubicBezTo>
                  <a:cubicBezTo>
                    <a:pt x="352" y="443"/>
                    <a:pt x="364" y="448"/>
                    <a:pt x="377" y="455"/>
                  </a:cubicBezTo>
                  <a:cubicBezTo>
                    <a:pt x="389" y="462"/>
                    <a:pt x="401" y="470"/>
                    <a:pt x="413" y="480"/>
                  </a:cubicBezTo>
                  <a:cubicBezTo>
                    <a:pt x="426" y="490"/>
                    <a:pt x="438" y="501"/>
                    <a:pt x="450" y="513"/>
                  </a:cubicBezTo>
                  <a:close/>
                  <a:moveTo>
                    <a:pt x="410" y="546"/>
                  </a:moveTo>
                  <a:cubicBezTo>
                    <a:pt x="392" y="528"/>
                    <a:pt x="376" y="514"/>
                    <a:pt x="362" y="505"/>
                  </a:cubicBezTo>
                  <a:cubicBezTo>
                    <a:pt x="347" y="495"/>
                    <a:pt x="334" y="489"/>
                    <a:pt x="322" y="486"/>
                  </a:cubicBezTo>
                  <a:cubicBezTo>
                    <a:pt x="310" y="483"/>
                    <a:pt x="299" y="483"/>
                    <a:pt x="289" y="486"/>
                  </a:cubicBezTo>
                  <a:cubicBezTo>
                    <a:pt x="279" y="490"/>
                    <a:pt x="270" y="496"/>
                    <a:pt x="261" y="504"/>
                  </a:cubicBezTo>
                  <a:cubicBezTo>
                    <a:pt x="252" y="513"/>
                    <a:pt x="246" y="523"/>
                    <a:pt x="243" y="532"/>
                  </a:cubicBezTo>
                  <a:cubicBezTo>
                    <a:pt x="240" y="542"/>
                    <a:pt x="239" y="551"/>
                    <a:pt x="241" y="561"/>
                  </a:cubicBezTo>
                  <a:cubicBezTo>
                    <a:pt x="242" y="570"/>
                    <a:pt x="245" y="580"/>
                    <a:pt x="250" y="588"/>
                  </a:cubicBezTo>
                  <a:cubicBezTo>
                    <a:pt x="255" y="597"/>
                    <a:pt x="261" y="605"/>
                    <a:pt x="268" y="613"/>
                  </a:cubicBezTo>
                  <a:cubicBezTo>
                    <a:pt x="277" y="621"/>
                    <a:pt x="285" y="627"/>
                    <a:pt x="293" y="632"/>
                  </a:cubicBezTo>
                  <a:cubicBezTo>
                    <a:pt x="302" y="638"/>
                    <a:pt x="310" y="640"/>
                    <a:pt x="319" y="641"/>
                  </a:cubicBezTo>
                  <a:cubicBezTo>
                    <a:pt x="328" y="642"/>
                    <a:pt x="336" y="641"/>
                    <a:pt x="345" y="637"/>
                  </a:cubicBezTo>
                  <a:cubicBezTo>
                    <a:pt x="354" y="633"/>
                    <a:pt x="363" y="627"/>
                    <a:pt x="372" y="618"/>
                  </a:cubicBezTo>
                  <a:cubicBezTo>
                    <a:pt x="382" y="607"/>
                    <a:pt x="391" y="596"/>
                    <a:pt x="397" y="583"/>
                  </a:cubicBezTo>
                  <a:cubicBezTo>
                    <a:pt x="404" y="570"/>
                    <a:pt x="408" y="558"/>
                    <a:pt x="410" y="546"/>
                  </a:cubicBezTo>
                  <a:close/>
                  <a:moveTo>
                    <a:pt x="745" y="370"/>
                  </a:moveTo>
                  <a:cubicBezTo>
                    <a:pt x="757" y="382"/>
                    <a:pt x="765" y="394"/>
                    <a:pt x="770" y="407"/>
                  </a:cubicBezTo>
                  <a:cubicBezTo>
                    <a:pt x="775" y="421"/>
                    <a:pt x="776" y="434"/>
                    <a:pt x="775" y="448"/>
                  </a:cubicBezTo>
                  <a:cubicBezTo>
                    <a:pt x="773" y="462"/>
                    <a:pt x="768" y="477"/>
                    <a:pt x="760" y="491"/>
                  </a:cubicBezTo>
                  <a:cubicBezTo>
                    <a:pt x="752" y="506"/>
                    <a:pt x="740" y="520"/>
                    <a:pt x="725" y="535"/>
                  </a:cubicBezTo>
                  <a:cubicBezTo>
                    <a:pt x="712" y="549"/>
                    <a:pt x="698" y="560"/>
                    <a:pt x="684" y="568"/>
                  </a:cubicBezTo>
                  <a:cubicBezTo>
                    <a:pt x="670" y="576"/>
                    <a:pt x="657" y="581"/>
                    <a:pt x="643" y="583"/>
                  </a:cubicBezTo>
                  <a:cubicBezTo>
                    <a:pt x="630" y="585"/>
                    <a:pt x="617" y="584"/>
                    <a:pt x="605" y="579"/>
                  </a:cubicBezTo>
                  <a:cubicBezTo>
                    <a:pt x="593" y="575"/>
                    <a:pt x="581" y="568"/>
                    <a:pt x="571" y="557"/>
                  </a:cubicBezTo>
                  <a:cubicBezTo>
                    <a:pt x="562" y="549"/>
                    <a:pt x="556" y="539"/>
                    <a:pt x="552" y="530"/>
                  </a:cubicBezTo>
                  <a:cubicBezTo>
                    <a:pt x="547" y="520"/>
                    <a:pt x="545" y="509"/>
                    <a:pt x="544" y="498"/>
                  </a:cubicBezTo>
                  <a:cubicBezTo>
                    <a:pt x="543" y="487"/>
                    <a:pt x="544" y="475"/>
                    <a:pt x="547" y="462"/>
                  </a:cubicBezTo>
                  <a:cubicBezTo>
                    <a:pt x="549" y="450"/>
                    <a:pt x="553" y="436"/>
                    <a:pt x="557" y="422"/>
                  </a:cubicBezTo>
                  <a:cubicBezTo>
                    <a:pt x="545" y="426"/>
                    <a:pt x="533" y="429"/>
                    <a:pt x="522" y="430"/>
                  </a:cubicBezTo>
                  <a:cubicBezTo>
                    <a:pt x="511" y="432"/>
                    <a:pt x="500" y="432"/>
                    <a:pt x="490" y="431"/>
                  </a:cubicBezTo>
                  <a:cubicBezTo>
                    <a:pt x="480" y="430"/>
                    <a:pt x="471" y="427"/>
                    <a:pt x="462" y="423"/>
                  </a:cubicBezTo>
                  <a:cubicBezTo>
                    <a:pt x="454" y="419"/>
                    <a:pt x="446" y="413"/>
                    <a:pt x="438" y="406"/>
                  </a:cubicBezTo>
                  <a:cubicBezTo>
                    <a:pt x="429" y="396"/>
                    <a:pt x="422" y="386"/>
                    <a:pt x="417" y="374"/>
                  </a:cubicBezTo>
                  <a:cubicBezTo>
                    <a:pt x="412" y="363"/>
                    <a:pt x="410" y="350"/>
                    <a:pt x="411" y="338"/>
                  </a:cubicBezTo>
                  <a:cubicBezTo>
                    <a:pt x="411" y="325"/>
                    <a:pt x="415" y="311"/>
                    <a:pt x="422" y="297"/>
                  </a:cubicBezTo>
                  <a:cubicBezTo>
                    <a:pt x="429" y="283"/>
                    <a:pt x="440" y="269"/>
                    <a:pt x="454" y="255"/>
                  </a:cubicBezTo>
                  <a:cubicBezTo>
                    <a:pt x="468" y="241"/>
                    <a:pt x="481" y="231"/>
                    <a:pt x="494" y="225"/>
                  </a:cubicBezTo>
                  <a:cubicBezTo>
                    <a:pt x="507" y="218"/>
                    <a:pt x="520" y="214"/>
                    <a:pt x="532" y="213"/>
                  </a:cubicBezTo>
                  <a:cubicBezTo>
                    <a:pt x="544" y="213"/>
                    <a:pt x="555" y="214"/>
                    <a:pt x="566" y="219"/>
                  </a:cubicBezTo>
                  <a:cubicBezTo>
                    <a:pt x="576" y="223"/>
                    <a:pt x="586" y="230"/>
                    <a:pt x="595" y="239"/>
                  </a:cubicBezTo>
                  <a:cubicBezTo>
                    <a:pt x="602" y="246"/>
                    <a:pt x="607" y="254"/>
                    <a:pt x="612" y="263"/>
                  </a:cubicBezTo>
                  <a:cubicBezTo>
                    <a:pt x="616" y="271"/>
                    <a:pt x="619" y="281"/>
                    <a:pt x="620" y="291"/>
                  </a:cubicBezTo>
                  <a:cubicBezTo>
                    <a:pt x="621" y="301"/>
                    <a:pt x="621" y="312"/>
                    <a:pt x="620" y="324"/>
                  </a:cubicBezTo>
                  <a:cubicBezTo>
                    <a:pt x="619" y="335"/>
                    <a:pt x="616" y="347"/>
                    <a:pt x="612" y="360"/>
                  </a:cubicBezTo>
                  <a:cubicBezTo>
                    <a:pt x="627" y="355"/>
                    <a:pt x="640" y="351"/>
                    <a:pt x="653" y="349"/>
                  </a:cubicBezTo>
                  <a:cubicBezTo>
                    <a:pt x="666" y="346"/>
                    <a:pt x="678" y="345"/>
                    <a:pt x="689" y="346"/>
                  </a:cubicBezTo>
                  <a:cubicBezTo>
                    <a:pt x="700" y="346"/>
                    <a:pt x="710" y="349"/>
                    <a:pt x="719" y="353"/>
                  </a:cubicBezTo>
                  <a:cubicBezTo>
                    <a:pt x="729" y="356"/>
                    <a:pt x="737" y="362"/>
                    <a:pt x="745" y="370"/>
                  </a:cubicBezTo>
                  <a:close/>
                  <a:moveTo>
                    <a:pt x="563" y="277"/>
                  </a:moveTo>
                  <a:cubicBezTo>
                    <a:pt x="557" y="272"/>
                    <a:pt x="551" y="267"/>
                    <a:pt x="544" y="265"/>
                  </a:cubicBezTo>
                  <a:cubicBezTo>
                    <a:pt x="537" y="262"/>
                    <a:pt x="530" y="261"/>
                    <a:pt x="523" y="261"/>
                  </a:cubicBezTo>
                  <a:cubicBezTo>
                    <a:pt x="516" y="262"/>
                    <a:pt x="509" y="264"/>
                    <a:pt x="501" y="268"/>
                  </a:cubicBezTo>
                  <a:cubicBezTo>
                    <a:pt x="494" y="272"/>
                    <a:pt x="486" y="278"/>
                    <a:pt x="479" y="285"/>
                  </a:cubicBezTo>
                  <a:cubicBezTo>
                    <a:pt x="464" y="300"/>
                    <a:pt x="456" y="315"/>
                    <a:pt x="455" y="329"/>
                  </a:cubicBezTo>
                  <a:cubicBezTo>
                    <a:pt x="454" y="344"/>
                    <a:pt x="460" y="357"/>
                    <a:pt x="472" y="369"/>
                  </a:cubicBezTo>
                  <a:cubicBezTo>
                    <a:pt x="477" y="374"/>
                    <a:pt x="483" y="378"/>
                    <a:pt x="489" y="381"/>
                  </a:cubicBezTo>
                  <a:cubicBezTo>
                    <a:pt x="496" y="383"/>
                    <a:pt x="503" y="385"/>
                    <a:pt x="511" y="385"/>
                  </a:cubicBezTo>
                  <a:cubicBezTo>
                    <a:pt x="519" y="385"/>
                    <a:pt x="528" y="384"/>
                    <a:pt x="538" y="382"/>
                  </a:cubicBezTo>
                  <a:cubicBezTo>
                    <a:pt x="548" y="380"/>
                    <a:pt x="560" y="377"/>
                    <a:pt x="572" y="373"/>
                  </a:cubicBezTo>
                  <a:cubicBezTo>
                    <a:pt x="579" y="352"/>
                    <a:pt x="582" y="333"/>
                    <a:pt x="580" y="317"/>
                  </a:cubicBezTo>
                  <a:cubicBezTo>
                    <a:pt x="579" y="301"/>
                    <a:pt x="573" y="288"/>
                    <a:pt x="563" y="277"/>
                  </a:cubicBezTo>
                  <a:close/>
                  <a:moveTo>
                    <a:pt x="713" y="410"/>
                  </a:moveTo>
                  <a:cubicBezTo>
                    <a:pt x="706" y="404"/>
                    <a:pt x="699" y="399"/>
                    <a:pt x="692" y="396"/>
                  </a:cubicBezTo>
                  <a:cubicBezTo>
                    <a:pt x="684" y="393"/>
                    <a:pt x="676" y="392"/>
                    <a:pt x="667" y="392"/>
                  </a:cubicBezTo>
                  <a:cubicBezTo>
                    <a:pt x="658" y="393"/>
                    <a:pt x="647" y="394"/>
                    <a:pt x="636" y="397"/>
                  </a:cubicBezTo>
                  <a:cubicBezTo>
                    <a:pt x="625" y="400"/>
                    <a:pt x="612" y="404"/>
                    <a:pt x="598" y="409"/>
                  </a:cubicBezTo>
                  <a:cubicBezTo>
                    <a:pt x="594" y="422"/>
                    <a:pt x="590" y="434"/>
                    <a:pt x="588" y="444"/>
                  </a:cubicBezTo>
                  <a:cubicBezTo>
                    <a:pt x="586" y="455"/>
                    <a:pt x="585" y="465"/>
                    <a:pt x="585" y="474"/>
                  </a:cubicBezTo>
                  <a:cubicBezTo>
                    <a:pt x="585" y="483"/>
                    <a:pt x="587" y="491"/>
                    <a:pt x="590" y="498"/>
                  </a:cubicBezTo>
                  <a:cubicBezTo>
                    <a:pt x="593" y="505"/>
                    <a:pt x="597" y="512"/>
                    <a:pt x="603" y="518"/>
                  </a:cubicBezTo>
                  <a:cubicBezTo>
                    <a:pt x="617" y="531"/>
                    <a:pt x="632" y="537"/>
                    <a:pt x="648" y="535"/>
                  </a:cubicBezTo>
                  <a:cubicBezTo>
                    <a:pt x="665" y="533"/>
                    <a:pt x="682" y="523"/>
                    <a:pt x="700" y="505"/>
                  </a:cubicBezTo>
                  <a:cubicBezTo>
                    <a:pt x="718" y="487"/>
                    <a:pt x="728" y="470"/>
                    <a:pt x="729" y="454"/>
                  </a:cubicBezTo>
                  <a:cubicBezTo>
                    <a:pt x="731" y="437"/>
                    <a:pt x="725" y="423"/>
                    <a:pt x="713" y="410"/>
                  </a:cubicBezTo>
                  <a:close/>
                  <a:moveTo>
                    <a:pt x="897" y="87"/>
                  </a:moveTo>
                  <a:cubicBezTo>
                    <a:pt x="917" y="107"/>
                    <a:pt x="935" y="128"/>
                    <a:pt x="948" y="148"/>
                  </a:cubicBezTo>
                  <a:cubicBezTo>
                    <a:pt x="962" y="168"/>
                    <a:pt x="971" y="188"/>
                    <a:pt x="976" y="208"/>
                  </a:cubicBezTo>
                  <a:cubicBezTo>
                    <a:pt x="981" y="228"/>
                    <a:pt x="980" y="247"/>
                    <a:pt x="975" y="266"/>
                  </a:cubicBezTo>
                  <a:cubicBezTo>
                    <a:pt x="969" y="285"/>
                    <a:pt x="958" y="303"/>
                    <a:pt x="940" y="321"/>
                  </a:cubicBezTo>
                  <a:cubicBezTo>
                    <a:pt x="923" y="338"/>
                    <a:pt x="906" y="349"/>
                    <a:pt x="888" y="354"/>
                  </a:cubicBezTo>
                  <a:cubicBezTo>
                    <a:pt x="871" y="360"/>
                    <a:pt x="853" y="360"/>
                    <a:pt x="834" y="356"/>
                  </a:cubicBezTo>
                  <a:cubicBezTo>
                    <a:pt x="815" y="351"/>
                    <a:pt x="796" y="342"/>
                    <a:pt x="776" y="328"/>
                  </a:cubicBezTo>
                  <a:cubicBezTo>
                    <a:pt x="756" y="313"/>
                    <a:pt x="735" y="295"/>
                    <a:pt x="713" y="273"/>
                  </a:cubicBezTo>
                  <a:cubicBezTo>
                    <a:pt x="692" y="253"/>
                    <a:pt x="675" y="232"/>
                    <a:pt x="661" y="212"/>
                  </a:cubicBezTo>
                  <a:cubicBezTo>
                    <a:pt x="648" y="192"/>
                    <a:pt x="638" y="172"/>
                    <a:pt x="634" y="152"/>
                  </a:cubicBezTo>
                  <a:cubicBezTo>
                    <a:pt x="629" y="132"/>
                    <a:pt x="629" y="113"/>
                    <a:pt x="635" y="94"/>
                  </a:cubicBezTo>
                  <a:cubicBezTo>
                    <a:pt x="640" y="75"/>
                    <a:pt x="652" y="57"/>
                    <a:pt x="669" y="39"/>
                  </a:cubicBezTo>
                  <a:cubicBezTo>
                    <a:pt x="686" y="22"/>
                    <a:pt x="704" y="11"/>
                    <a:pt x="721" y="6"/>
                  </a:cubicBezTo>
                  <a:cubicBezTo>
                    <a:pt x="739" y="0"/>
                    <a:pt x="757" y="0"/>
                    <a:pt x="776" y="4"/>
                  </a:cubicBezTo>
                  <a:cubicBezTo>
                    <a:pt x="794" y="9"/>
                    <a:pt x="814" y="18"/>
                    <a:pt x="834" y="32"/>
                  </a:cubicBezTo>
                  <a:cubicBezTo>
                    <a:pt x="854" y="46"/>
                    <a:pt x="875" y="65"/>
                    <a:pt x="897" y="87"/>
                  </a:cubicBezTo>
                  <a:close/>
                  <a:moveTo>
                    <a:pt x="863" y="126"/>
                  </a:moveTo>
                  <a:cubicBezTo>
                    <a:pt x="849" y="112"/>
                    <a:pt x="837" y="101"/>
                    <a:pt x="825" y="91"/>
                  </a:cubicBezTo>
                  <a:cubicBezTo>
                    <a:pt x="814" y="81"/>
                    <a:pt x="803" y="73"/>
                    <a:pt x="793" y="67"/>
                  </a:cubicBezTo>
                  <a:cubicBezTo>
                    <a:pt x="783" y="61"/>
                    <a:pt x="774" y="56"/>
                    <a:pt x="765" y="53"/>
                  </a:cubicBezTo>
                  <a:cubicBezTo>
                    <a:pt x="756" y="50"/>
                    <a:pt x="747" y="49"/>
                    <a:pt x="740" y="49"/>
                  </a:cubicBezTo>
                  <a:cubicBezTo>
                    <a:pt x="732" y="50"/>
                    <a:pt x="724" y="52"/>
                    <a:pt x="717" y="55"/>
                  </a:cubicBezTo>
                  <a:cubicBezTo>
                    <a:pt x="710" y="59"/>
                    <a:pt x="703" y="64"/>
                    <a:pt x="697" y="71"/>
                  </a:cubicBezTo>
                  <a:cubicBezTo>
                    <a:pt x="685" y="82"/>
                    <a:pt x="678" y="95"/>
                    <a:pt x="676" y="108"/>
                  </a:cubicBezTo>
                  <a:cubicBezTo>
                    <a:pt x="674" y="120"/>
                    <a:pt x="676" y="134"/>
                    <a:pt x="682" y="148"/>
                  </a:cubicBezTo>
                  <a:cubicBezTo>
                    <a:pt x="687" y="162"/>
                    <a:pt x="696" y="176"/>
                    <a:pt x="707" y="190"/>
                  </a:cubicBezTo>
                  <a:cubicBezTo>
                    <a:pt x="719" y="205"/>
                    <a:pt x="732" y="219"/>
                    <a:pt x="747" y="234"/>
                  </a:cubicBezTo>
                  <a:cubicBezTo>
                    <a:pt x="767" y="254"/>
                    <a:pt x="785" y="270"/>
                    <a:pt x="801" y="282"/>
                  </a:cubicBezTo>
                  <a:cubicBezTo>
                    <a:pt x="817" y="294"/>
                    <a:pt x="832" y="302"/>
                    <a:pt x="845" y="307"/>
                  </a:cubicBezTo>
                  <a:cubicBezTo>
                    <a:pt x="858" y="311"/>
                    <a:pt x="870" y="312"/>
                    <a:pt x="881" y="309"/>
                  </a:cubicBezTo>
                  <a:cubicBezTo>
                    <a:pt x="892" y="306"/>
                    <a:pt x="903" y="299"/>
                    <a:pt x="913" y="289"/>
                  </a:cubicBezTo>
                  <a:cubicBezTo>
                    <a:pt x="921" y="282"/>
                    <a:pt x="926" y="274"/>
                    <a:pt x="929" y="265"/>
                  </a:cubicBezTo>
                  <a:cubicBezTo>
                    <a:pt x="933" y="257"/>
                    <a:pt x="934" y="248"/>
                    <a:pt x="934" y="240"/>
                  </a:cubicBezTo>
                  <a:cubicBezTo>
                    <a:pt x="934" y="231"/>
                    <a:pt x="931" y="222"/>
                    <a:pt x="928" y="212"/>
                  </a:cubicBezTo>
                  <a:cubicBezTo>
                    <a:pt x="924" y="203"/>
                    <a:pt x="919" y="194"/>
                    <a:pt x="913" y="184"/>
                  </a:cubicBezTo>
                  <a:cubicBezTo>
                    <a:pt x="907" y="175"/>
                    <a:pt x="899" y="165"/>
                    <a:pt x="891" y="155"/>
                  </a:cubicBezTo>
                  <a:cubicBezTo>
                    <a:pt x="882" y="145"/>
                    <a:pt x="873" y="136"/>
                    <a:pt x="86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1488" y="3415"/>
              <a:ext cx="154" cy="154"/>
            </a:xfrm>
            <a:custGeom>
              <a:avLst/>
              <a:gdLst>
                <a:gd name="T0" fmla="*/ 373 w 975"/>
                <a:gd name="T1" fmla="*/ 893 h 1039"/>
                <a:gd name="T2" fmla="*/ 223 w 975"/>
                <a:gd name="T3" fmla="*/ 1039 h 1039"/>
                <a:gd name="T4" fmla="*/ 200 w 975"/>
                <a:gd name="T5" fmla="*/ 1017 h 1039"/>
                <a:gd name="T6" fmla="*/ 54 w 975"/>
                <a:gd name="T7" fmla="*/ 749 h 1039"/>
                <a:gd name="T8" fmla="*/ 18 w 975"/>
                <a:gd name="T9" fmla="*/ 840 h 1039"/>
                <a:gd name="T10" fmla="*/ 0 w 975"/>
                <a:gd name="T11" fmla="*/ 817 h 1039"/>
                <a:gd name="T12" fmla="*/ 26 w 975"/>
                <a:gd name="T13" fmla="*/ 703 h 1039"/>
                <a:gd name="T14" fmla="*/ 51 w 975"/>
                <a:gd name="T15" fmla="*/ 680 h 1039"/>
                <a:gd name="T16" fmla="*/ 342 w 975"/>
                <a:gd name="T17" fmla="*/ 868 h 1039"/>
                <a:gd name="T18" fmla="*/ 364 w 975"/>
                <a:gd name="T19" fmla="*/ 875 h 1039"/>
                <a:gd name="T20" fmla="*/ 528 w 975"/>
                <a:gd name="T21" fmla="*/ 651 h 1039"/>
                <a:gd name="T22" fmla="*/ 466 w 975"/>
                <a:gd name="T23" fmla="*/ 808 h 1039"/>
                <a:gd name="T24" fmla="*/ 414 w 975"/>
                <a:gd name="T25" fmla="*/ 829 h 1039"/>
                <a:gd name="T26" fmla="*/ 395 w 975"/>
                <a:gd name="T27" fmla="*/ 805 h 1039"/>
                <a:gd name="T28" fmla="*/ 437 w 975"/>
                <a:gd name="T29" fmla="*/ 778 h 1039"/>
                <a:gd name="T30" fmla="*/ 470 w 975"/>
                <a:gd name="T31" fmla="*/ 630 h 1039"/>
                <a:gd name="T32" fmla="*/ 350 w 975"/>
                <a:gd name="T33" fmla="*/ 698 h 1039"/>
                <a:gd name="T34" fmla="*/ 206 w 975"/>
                <a:gd name="T35" fmla="*/ 627 h 1039"/>
                <a:gd name="T36" fmla="*/ 270 w 975"/>
                <a:gd name="T37" fmla="*/ 462 h 1039"/>
                <a:gd name="T38" fmla="*/ 413 w 975"/>
                <a:gd name="T39" fmla="*/ 495 h 1039"/>
                <a:gd name="T40" fmla="*/ 322 w 975"/>
                <a:gd name="T41" fmla="*/ 501 h 1039"/>
                <a:gd name="T42" fmla="*/ 240 w 975"/>
                <a:gd name="T43" fmla="*/ 576 h 1039"/>
                <a:gd name="T44" fmla="*/ 319 w 975"/>
                <a:gd name="T45" fmla="*/ 656 h 1039"/>
                <a:gd name="T46" fmla="*/ 410 w 975"/>
                <a:gd name="T47" fmla="*/ 561 h 1039"/>
                <a:gd name="T48" fmla="*/ 760 w 975"/>
                <a:gd name="T49" fmla="*/ 506 h 1039"/>
                <a:gd name="T50" fmla="*/ 605 w 975"/>
                <a:gd name="T51" fmla="*/ 594 h 1039"/>
                <a:gd name="T52" fmla="*/ 546 w 975"/>
                <a:gd name="T53" fmla="*/ 477 h 1039"/>
                <a:gd name="T54" fmla="*/ 462 w 975"/>
                <a:gd name="T55" fmla="*/ 438 h 1039"/>
                <a:gd name="T56" fmla="*/ 422 w 975"/>
                <a:gd name="T57" fmla="*/ 312 h 1039"/>
                <a:gd name="T58" fmla="*/ 566 w 975"/>
                <a:gd name="T59" fmla="*/ 234 h 1039"/>
                <a:gd name="T60" fmla="*/ 620 w 975"/>
                <a:gd name="T61" fmla="*/ 339 h 1039"/>
                <a:gd name="T62" fmla="*/ 719 w 975"/>
                <a:gd name="T63" fmla="*/ 368 h 1039"/>
                <a:gd name="T64" fmla="*/ 523 w 975"/>
                <a:gd name="T65" fmla="*/ 276 h 1039"/>
                <a:gd name="T66" fmla="*/ 471 w 975"/>
                <a:gd name="T67" fmla="*/ 384 h 1039"/>
                <a:gd name="T68" fmla="*/ 572 w 975"/>
                <a:gd name="T69" fmla="*/ 388 h 1039"/>
                <a:gd name="T70" fmla="*/ 692 w 975"/>
                <a:gd name="T71" fmla="*/ 411 h 1039"/>
                <a:gd name="T72" fmla="*/ 588 w 975"/>
                <a:gd name="T73" fmla="*/ 459 h 1039"/>
                <a:gd name="T74" fmla="*/ 648 w 975"/>
                <a:gd name="T75" fmla="*/ 550 h 1039"/>
                <a:gd name="T76" fmla="*/ 935 w 975"/>
                <a:gd name="T77" fmla="*/ 160 h 1039"/>
                <a:gd name="T78" fmla="*/ 925 w 975"/>
                <a:gd name="T79" fmla="*/ 350 h 1039"/>
                <a:gd name="T80" fmla="*/ 845 w 975"/>
                <a:gd name="T81" fmla="*/ 400 h 1039"/>
                <a:gd name="T82" fmla="*/ 824 w 975"/>
                <a:gd name="T83" fmla="*/ 388 h 1039"/>
                <a:gd name="T84" fmla="*/ 816 w 975"/>
                <a:gd name="T85" fmla="*/ 368 h 1039"/>
                <a:gd name="T86" fmla="*/ 895 w 975"/>
                <a:gd name="T87" fmla="*/ 322 h 1039"/>
                <a:gd name="T88" fmla="*/ 901 w 975"/>
                <a:gd name="T89" fmla="*/ 201 h 1039"/>
                <a:gd name="T90" fmla="*/ 780 w 975"/>
                <a:gd name="T91" fmla="*/ 218 h 1039"/>
                <a:gd name="T92" fmla="*/ 720 w 975"/>
                <a:gd name="T93" fmla="*/ 257 h 1039"/>
                <a:gd name="T94" fmla="*/ 729 w 975"/>
                <a:gd name="T95" fmla="*/ 3 h 1039"/>
                <a:gd name="T96" fmla="*/ 752 w 975"/>
                <a:gd name="T97" fmla="*/ 10 h 1039"/>
                <a:gd name="T98" fmla="*/ 739 w 975"/>
                <a:gd name="T99" fmla="*/ 205 h 1039"/>
                <a:gd name="T100" fmla="*/ 857 w 975"/>
                <a:gd name="T101" fmla="*/ 127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5" h="1039">
                  <a:moveTo>
                    <a:pt x="364" y="875"/>
                  </a:moveTo>
                  <a:cubicBezTo>
                    <a:pt x="367" y="878"/>
                    <a:pt x="369" y="880"/>
                    <a:pt x="370" y="883"/>
                  </a:cubicBezTo>
                  <a:cubicBezTo>
                    <a:pt x="372" y="885"/>
                    <a:pt x="372" y="887"/>
                    <a:pt x="373" y="889"/>
                  </a:cubicBezTo>
                  <a:cubicBezTo>
                    <a:pt x="373" y="890"/>
                    <a:pt x="373" y="892"/>
                    <a:pt x="373" y="893"/>
                  </a:cubicBezTo>
                  <a:cubicBezTo>
                    <a:pt x="372" y="895"/>
                    <a:pt x="372" y="896"/>
                    <a:pt x="371" y="897"/>
                  </a:cubicBezTo>
                  <a:lnTo>
                    <a:pt x="231" y="1037"/>
                  </a:lnTo>
                  <a:cubicBezTo>
                    <a:pt x="230" y="1038"/>
                    <a:pt x="229" y="1039"/>
                    <a:pt x="227" y="1039"/>
                  </a:cubicBezTo>
                  <a:cubicBezTo>
                    <a:pt x="226" y="1039"/>
                    <a:pt x="224" y="1039"/>
                    <a:pt x="223" y="1039"/>
                  </a:cubicBezTo>
                  <a:cubicBezTo>
                    <a:pt x="221" y="1039"/>
                    <a:pt x="219" y="1038"/>
                    <a:pt x="216" y="1036"/>
                  </a:cubicBezTo>
                  <a:cubicBezTo>
                    <a:pt x="214" y="1035"/>
                    <a:pt x="212" y="1033"/>
                    <a:pt x="209" y="1030"/>
                  </a:cubicBezTo>
                  <a:cubicBezTo>
                    <a:pt x="207" y="1028"/>
                    <a:pt x="205" y="1025"/>
                    <a:pt x="203" y="1023"/>
                  </a:cubicBezTo>
                  <a:cubicBezTo>
                    <a:pt x="202" y="1021"/>
                    <a:pt x="201" y="1019"/>
                    <a:pt x="200" y="1017"/>
                  </a:cubicBezTo>
                  <a:cubicBezTo>
                    <a:pt x="200" y="1015"/>
                    <a:pt x="200" y="1014"/>
                    <a:pt x="200" y="1012"/>
                  </a:cubicBezTo>
                  <a:cubicBezTo>
                    <a:pt x="200" y="1011"/>
                    <a:pt x="201" y="1009"/>
                    <a:pt x="202" y="1008"/>
                  </a:cubicBezTo>
                  <a:lnTo>
                    <a:pt x="258" y="952"/>
                  </a:lnTo>
                  <a:lnTo>
                    <a:pt x="54" y="749"/>
                  </a:lnTo>
                  <a:lnTo>
                    <a:pt x="33" y="831"/>
                  </a:lnTo>
                  <a:cubicBezTo>
                    <a:pt x="32" y="835"/>
                    <a:pt x="31" y="838"/>
                    <a:pt x="29" y="840"/>
                  </a:cubicBezTo>
                  <a:cubicBezTo>
                    <a:pt x="28" y="842"/>
                    <a:pt x="27" y="843"/>
                    <a:pt x="25" y="843"/>
                  </a:cubicBezTo>
                  <a:cubicBezTo>
                    <a:pt x="23" y="843"/>
                    <a:pt x="21" y="842"/>
                    <a:pt x="18" y="840"/>
                  </a:cubicBezTo>
                  <a:cubicBezTo>
                    <a:pt x="16" y="839"/>
                    <a:pt x="13" y="836"/>
                    <a:pt x="10" y="833"/>
                  </a:cubicBezTo>
                  <a:cubicBezTo>
                    <a:pt x="8" y="831"/>
                    <a:pt x="6" y="829"/>
                    <a:pt x="4" y="827"/>
                  </a:cubicBezTo>
                  <a:cubicBezTo>
                    <a:pt x="3" y="825"/>
                    <a:pt x="2" y="823"/>
                    <a:pt x="1" y="822"/>
                  </a:cubicBezTo>
                  <a:cubicBezTo>
                    <a:pt x="0" y="820"/>
                    <a:pt x="0" y="819"/>
                    <a:pt x="0" y="817"/>
                  </a:cubicBezTo>
                  <a:cubicBezTo>
                    <a:pt x="0" y="815"/>
                    <a:pt x="0" y="814"/>
                    <a:pt x="0" y="812"/>
                  </a:cubicBezTo>
                  <a:lnTo>
                    <a:pt x="23" y="710"/>
                  </a:lnTo>
                  <a:cubicBezTo>
                    <a:pt x="23" y="709"/>
                    <a:pt x="23" y="708"/>
                    <a:pt x="24" y="707"/>
                  </a:cubicBezTo>
                  <a:cubicBezTo>
                    <a:pt x="24" y="706"/>
                    <a:pt x="25" y="705"/>
                    <a:pt x="26" y="703"/>
                  </a:cubicBezTo>
                  <a:cubicBezTo>
                    <a:pt x="27" y="702"/>
                    <a:pt x="28" y="700"/>
                    <a:pt x="30" y="698"/>
                  </a:cubicBezTo>
                  <a:cubicBezTo>
                    <a:pt x="31" y="697"/>
                    <a:pt x="33" y="695"/>
                    <a:pt x="36" y="692"/>
                  </a:cubicBezTo>
                  <a:cubicBezTo>
                    <a:pt x="39" y="689"/>
                    <a:pt x="42" y="686"/>
                    <a:pt x="44" y="684"/>
                  </a:cubicBezTo>
                  <a:cubicBezTo>
                    <a:pt x="47" y="682"/>
                    <a:pt x="49" y="681"/>
                    <a:pt x="51" y="680"/>
                  </a:cubicBezTo>
                  <a:cubicBezTo>
                    <a:pt x="53" y="679"/>
                    <a:pt x="54" y="679"/>
                    <a:pt x="55" y="679"/>
                  </a:cubicBezTo>
                  <a:cubicBezTo>
                    <a:pt x="56" y="680"/>
                    <a:pt x="57" y="680"/>
                    <a:pt x="58" y="681"/>
                  </a:cubicBezTo>
                  <a:lnTo>
                    <a:pt x="294" y="917"/>
                  </a:lnTo>
                  <a:lnTo>
                    <a:pt x="342" y="868"/>
                  </a:lnTo>
                  <a:cubicBezTo>
                    <a:pt x="343" y="867"/>
                    <a:pt x="345" y="866"/>
                    <a:pt x="346" y="866"/>
                  </a:cubicBezTo>
                  <a:cubicBezTo>
                    <a:pt x="348" y="866"/>
                    <a:pt x="349" y="866"/>
                    <a:pt x="351" y="866"/>
                  </a:cubicBezTo>
                  <a:cubicBezTo>
                    <a:pt x="353" y="867"/>
                    <a:pt x="355" y="868"/>
                    <a:pt x="357" y="869"/>
                  </a:cubicBezTo>
                  <a:cubicBezTo>
                    <a:pt x="359" y="871"/>
                    <a:pt x="362" y="873"/>
                    <a:pt x="364" y="875"/>
                  </a:cubicBezTo>
                  <a:close/>
                  <a:moveTo>
                    <a:pt x="450" y="528"/>
                  </a:moveTo>
                  <a:cubicBezTo>
                    <a:pt x="462" y="540"/>
                    <a:pt x="473" y="552"/>
                    <a:pt x="483" y="566"/>
                  </a:cubicBezTo>
                  <a:cubicBezTo>
                    <a:pt x="494" y="579"/>
                    <a:pt x="503" y="593"/>
                    <a:pt x="510" y="607"/>
                  </a:cubicBezTo>
                  <a:cubicBezTo>
                    <a:pt x="518" y="621"/>
                    <a:pt x="524" y="636"/>
                    <a:pt x="528" y="651"/>
                  </a:cubicBezTo>
                  <a:cubicBezTo>
                    <a:pt x="532" y="666"/>
                    <a:pt x="533" y="682"/>
                    <a:pt x="532" y="698"/>
                  </a:cubicBezTo>
                  <a:cubicBezTo>
                    <a:pt x="531" y="713"/>
                    <a:pt x="526" y="729"/>
                    <a:pt x="519" y="745"/>
                  </a:cubicBezTo>
                  <a:cubicBezTo>
                    <a:pt x="511" y="760"/>
                    <a:pt x="499" y="776"/>
                    <a:pt x="484" y="792"/>
                  </a:cubicBezTo>
                  <a:cubicBezTo>
                    <a:pt x="478" y="797"/>
                    <a:pt x="472" y="803"/>
                    <a:pt x="466" y="808"/>
                  </a:cubicBezTo>
                  <a:cubicBezTo>
                    <a:pt x="459" y="813"/>
                    <a:pt x="453" y="817"/>
                    <a:pt x="448" y="820"/>
                  </a:cubicBezTo>
                  <a:cubicBezTo>
                    <a:pt x="442" y="823"/>
                    <a:pt x="437" y="826"/>
                    <a:pt x="433" y="828"/>
                  </a:cubicBezTo>
                  <a:cubicBezTo>
                    <a:pt x="429" y="830"/>
                    <a:pt x="425" y="831"/>
                    <a:pt x="422" y="831"/>
                  </a:cubicBezTo>
                  <a:cubicBezTo>
                    <a:pt x="420" y="831"/>
                    <a:pt x="417" y="830"/>
                    <a:pt x="414" y="829"/>
                  </a:cubicBezTo>
                  <a:cubicBezTo>
                    <a:pt x="412" y="827"/>
                    <a:pt x="408" y="825"/>
                    <a:pt x="405" y="821"/>
                  </a:cubicBezTo>
                  <a:cubicBezTo>
                    <a:pt x="402" y="818"/>
                    <a:pt x="400" y="815"/>
                    <a:pt x="398" y="813"/>
                  </a:cubicBezTo>
                  <a:cubicBezTo>
                    <a:pt x="396" y="811"/>
                    <a:pt x="395" y="810"/>
                    <a:pt x="395" y="808"/>
                  </a:cubicBezTo>
                  <a:cubicBezTo>
                    <a:pt x="394" y="807"/>
                    <a:pt x="394" y="806"/>
                    <a:pt x="395" y="805"/>
                  </a:cubicBezTo>
                  <a:cubicBezTo>
                    <a:pt x="395" y="803"/>
                    <a:pt x="396" y="802"/>
                    <a:pt x="397" y="801"/>
                  </a:cubicBezTo>
                  <a:cubicBezTo>
                    <a:pt x="398" y="800"/>
                    <a:pt x="401" y="798"/>
                    <a:pt x="405" y="796"/>
                  </a:cubicBezTo>
                  <a:cubicBezTo>
                    <a:pt x="409" y="795"/>
                    <a:pt x="413" y="792"/>
                    <a:pt x="419" y="789"/>
                  </a:cubicBezTo>
                  <a:cubicBezTo>
                    <a:pt x="424" y="786"/>
                    <a:pt x="430" y="783"/>
                    <a:pt x="437" y="778"/>
                  </a:cubicBezTo>
                  <a:cubicBezTo>
                    <a:pt x="444" y="773"/>
                    <a:pt x="450" y="768"/>
                    <a:pt x="457" y="760"/>
                  </a:cubicBezTo>
                  <a:cubicBezTo>
                    <a:pt x="471" y="747"/>
                    <a:pt x="480" y="733"/>
                    <a:pt x="484" y="718"/>
                  </a:cubicBezTo>
                  <a:cubicBezTo>
                    <a:pt x="489" y="703"/>
                    <a:pt x="490" y="689"/>
                    <a:pt x="487" y="674"/>
                  </a:cubicBezTo>
                  <a:cubicBezTo>
                    <a:pt x="484" y="659"/>
                    <a:pt x="479" y="644"/>
                    <a:pt x="470" y="630"/>
                  </a:cubicBezTo>
                  <a:cubicBezTo>
                    <a:pt x="462" y="615"/>
                    <a:pt x="451" y="602"/>
                    <a:pt x="439" y="589"/>
                  </a:cubicBezTo>
                  <a:cubicBezTo>
                    <a:pt x="436" y="600"/>
                    <a:pt x="431" y="613"/>
                    <a:pt x="424" y="626"/>
                  </a:cubicBezTo>
                  <a:cubicBezTo>
                    <a:pt x="417" y="640"/>
                    <a:pt x="407" y="653"/>
                    <a:pt x="394" y="667"/>
                  </a:cubicBezTo>
                  <a:cubicBezTo>
                    <a:pt x="379" y="682"/>
                    <a:pt x="364" y="692"/>
                    <a:pt x="350" y="698"/>
                  </a:cubicBezTo>
                  <a:cubicBezTo>
                    <a:pt x="336" y="704"/>
                    <a:pt x="322" y="707"/>
                    <a:pt x="309" y="706"/>
                  </a:cubicBezTo>
                  <a:cubicBezTo>
                    <a:pt x="296" y="705"/>
                    <a:pt x="283" y="701"/>
                    <a:pt x="271" y="694"/>
                  </a:cubicBezTo>
                  <a:cubicBezTo>
                    <a:pt x="258" y="687"/>
                    <a:pt x="246" y="678"/>
                    <a:pt x="235" y="666"/>
                  </a:cubicBezTo>
                  <a:cubicBezTo>
                    <a:pt x="223" y="655"/>
                    <a:pt x="214" y="642"/>
                    <a:pt x="206" y="627"/>
                  </a:cubicBezTo>
                  <a:cubicBezTo>
                    <a:pt x="199" y="613"/>
                    <a:pt x="195" y="598"/>
                    <a:pt x="194" y="583"/>
                  </a:cubicBezTo>
                  <a:cubicBezTo>
                    <a:pt x="193" y="567"/>
                    <a:pt x="196" y="552"/>
                    <a:pt x="203" y="535"/>
                  </a:cubicBezTo>
                  <a:cubicBezTo>
                    <a:pt x="209" y="519"/>
                    <a:pt x="220" y="503"/>
                    <a:pt x="236" y="488"/>
                  </a:cubicBezTo>
                  <a:cubicBezTo>
                    <a:pt x="247" y="476"/>
                    <a:pt x="259" y="468"/>
                    <a:pt x="270" y="462"/>
                  </a:cubicBezTo>
                  <a:cubicBezTo>
                    <a:pt x="281" y="456"/>
                    <a:pt x="293" y="453"/>
                    <a:pt x="305" y="452"/>
                  </a:cubicBezTo>
                  <a:cubicBezTo>
                    <a:pt x="316" y="451"/>
                    <a:pt x="328" y="452"/>
                    <a:pt x="340" y="455"/>
                  </a:cubicBezTo>
                  <a:cubicBezTo>
                    <a:pt x="352" y="458"/>
                    <a:pt x="364" y="463"/>
                    <a:pt x="376" y="470"/>
                  </a:cubicBezTo>
                  <a:cubicBezTo>
                    <a:pt x="389" y="477"/>
                    <a:pt x="401" y="485"/>
                    <a:pt x="413" y="495"/>
                  </a:cubicBezTo>
                  <a:cubicBezTo>
                    <a:pt x="425" y="505"/>
                    <a:pt x="438" y="516"/>
                    <a:pt x="450" y="528"/>
                  </a:cubicBezTo>
                  <a:close/>
                  <a:moveTo>
                    <a:pt x="410" y="561"/>
                  </a:moveTo>
                  <a:cubicBezTo>
                    <a:pt x="392" y="543"/>
                    <a:pt x="376" y="529"/>
                    <a:pt x="362" y="520"/>
                  </a:cubicBezTo>
                  <a:cubicBezTo>
                    <a:pt x="347" y="510"/>
                    <a:pt x="334" y="504"/>
                    <a:pt x="322" y="501"/>
                  </a:cubicBezTo>
                  <a:cubicBezTo>
                    <a:pt x="310" y="498"/>
                    <a:pt x="299" y="498"/>
                    <a:pt x="289" y="501"/>
                  </a:cubicBezTo>
                  <a:cubicBezTo>
                    <a:pt x="279" y="505"/>
                    <a:pt x="270" y="511"/>
                    <a:pt x="261" y="519"/>
                  </a:cubicBezTo>
                  <a:cubicBezTo>
                    <a:pt x="252" y="528"/>
                    <a:pt x="246" y="538"/>
                    <a:pt x="243" y="547"/>
                  </a:cubicBezTo>
                  <a:cubicBezTo>
                    <a:pt x="240" y="557"/>
                    <a:pt x="239" y="566"/>
                    <a:pt x="240" y="576"/>
                  </a:cubicBezTo>
                  <a:cubicBezTo>
                    <a:pt x="242" y="585"/>
                    <a:pt x="245" y="595"/>
                    <a:pt x="250" y="603"/>
                  </a:cubicBezTo>
                  <a:cubicBezTo>
                    <a:pt x="255" y="612"/>
                    <a:pt x="261" y="620"/>
                    <a:pt x="268" y="628"/>
                  </a:cubicBezTo>
                  <a:cubicBezTo>
                    <a:pt x="276" y="636"/>
                    <a:pt x="285" y="642"/>
                    <a:pt x="293" y="647"/>
                  </a:cubicBezTo>
                  <a:cubicBezTo>
                    <a:pt x="302" y="653"/>
                    <a:pt x="310" y="655"/>
                    <a:pt x="319" y="656"/>
                  </a:cubicBezTo>
                  <a:cubicBezTo>
                    <a:pt x="327" y="657"/>
                    <a:pt x="336" y="656"/>
                    <a:pt x="345" y="652"/>
                  </a:cubicBezTo>
                  <a:cubicBezTo>
                    <a:pt x="354" y="648"/>
                    <a:pt x="363" y="642"/>
                    <a:pt x="372" y="633"/>
                  </a:cubicBezTo>
                  <a:cubicBezTo>
                    <a:pt x="382" y="622"/>
                    <a:pt x="391" y="611"/>
                    <a:pt x="397" y="598"/>
                  </a:cubicBezTo>
                  <a:cubicBezTo>
                    <a:pt x="404" y="585"/>
                    <a:pt x="408" y="573"/>
                    <a:pt x="410" y="561"/>
                  </a:cubicBezTo>
                  <a:close/>
                  <a:moveTo>
                    <a:pt x="745" y="385"/>
                  </a:moveTo>
                  <a:cubicBezTo>
                    <a:pt x="757" y="397"/>
                    <a:pt x="765" y="409"/>
                    <a:pt x="770" y="422"/>
                  </a:cubicBezTo>
                  <a:cubicBezTo>
                    <a:pt x="775" y="436"/>
                    <a:pt x="776" y="449"/>
                    <a:pt x="775" y="463"/>
                  </a:cubicBezTo>
                  <a:cubicBezTo>
                    <a:pt x="773" y="477"/>
                    <a:pt x="768" y="492"/>
                    <a:pt x="760" y="506"/>
                  </a:cubicBezTo>
                  <a:cubicBezTo>
                    <a:pt x="752" y="521"/>
                    <a:pt x="740" y="535"/>
                    <a:pt x="725" y="550"/>
                  </a:cubicBezTo>
                  <a:cubicBezTo>
                    <a:pt x="711" y="564"/>
                    <a:pt x="698" y="575"/>
                    <a:pt x="684" y="583"/>
                  </a:cubicBezTo>
                  <a:cubicBezTo>
                    <a:pt x="670" y="591"/>
                    <a:pt x="656" y="596"/>
                    <a:pt x="643" y="598"/>
                  </a:cubicBezTo>
                  <a:cubicBezTo>
                    <a:pt x="630" y="600"/>
                    <a:pt x="617" y="599"/>
                    <a:pt x="605" y="594"/>
                  </a:cubicBezTo>
                  <a:cubicBezTo>
                    <a:pt x="593" y="590"/>
                    <a:pt x="581" y="583"/>
                    <a:pt x="571" y="572"/>
                  </a:cubicBezTo>
                  <a:cubicBezTo>
                    <a:pt x="562" y="564"/>
                    <a:pt x="556" y="554"/>
                    <a:pt x="551" y="545"/>
                  </a:cubicBezTo>
                  <a:cubicBezTo>
                    <a:pt x="547" y="535"/>
                    <a:pt x="545" y="524"/>
                    <a:pt x="544" y="513"/>
                  </a:cubicBezTo>
                  <a:cubicBezTo>
                    <a:pt x="543" y="502"/>
                    <a:pt x="544" y="490"/>
                    <a:pt x="546" y="477"/>
                  </a:cubicBezTo>
                  <a:cubicBezTo>
                    <a:pt x="549" y="465"/>
                    <a:pt x="552" y="451"/>
                    <a:pt x="557" y="437"/>
                  </a:cubicBezTo>
                  <a:cubicBezTo>
                    <a:pt x="545" y="441"/>
                    <a:pt x="533" y="444"/>
                    <a:pt x="522" y="445"/>
                  </a:cubicBezTo>
                  <a:cubicBezTo>
                    <a:pt x="511" y="447"/>
                    <a:pt x="500" y="447"/>
                    <a:pt x="490" y="446"/>
                  </a:cubicBezTo>
                  <a:cubicBezTo>
                    <a:pt x="480" y="445"/>
                    <a:pt x="471" y="442"/>
                    <a:pt x="462" y="438"/>
                  </a:cubicBezTo>
                  <a:cubicBezTo>
                    <a:pt x="453" y="434"/>
                    <a:pt x="445" y="428"/>
                    <a:pt x="438" y="421"/>
                  </a:cubicBezTo>
                  <a:cubicBezTo>
                    <a:pt x="429" y="411"/>
                    <a:pt x="421" y="401"/>
                    <a:pt x="417" y="389"/>
                  </a:cubicBezTo>
                  <a:cubicBezTo>
                    <a:pt x="412" y="378"/>
                    <a:pt x="410" y="365"/>
                    <a:pt x="410" y="353"/>
                  </a:cubicBezTo>
                  <a:cubicBezTo>
                    <a:pt x="411" y="340"/>
                    <a:pt x="415" y="326"/>
                    <a:pt x="422" y="312"/>
                  </a:cubicBezTo>
                  <a:cubicBezTo>
                    <a:pt x="429" y="298"/>
                    <a:pt x="440" y="284"/>
                    <a:pt x="454" y="270"/>
                  </a:cubicBezTo>
                  <a:cubicBezTo>
                    <a:pt x="467" y="256"/>
                    <a:pt x="481" y="246"/>
                    <a:pt x="494" y="240"/>
                  </a:cubicBezTo>
                  <a:cubicBezTo>
                    <a:pt x="507" y="233"/>
                    <a:pt x="520" y="229"/>
                    <a:pt x="532" y="228"/>
                  </a:cubicBezTo>
                  <a:cubicBezTo>
                    <a:pt x="544" y="228"/>
                    <a:pt x="555" y="229"/>
                    <a:pt x="566" y="234"/>
                  </a:cubicBezTo>
                  <a:cubicBezTo>
                    <a:pt x="576" y="238"/>
                    <a:pt x="586" y="245"/>
                    <a:pt x="595" y="254"/>
                  </a:cubicBezTo>
                  <a:cubicBezTo>
                    <a:pt x="602" y="261"/>
                    <a:pt x="607" y="269"/>
                    <a:pt x="611" y="278"/>
                  </a:cubicBezTo>
                  <a:cubicBezTo>
                    <a:pt x="616" y="286"/>
                    <a:pt x="618" y="296"/>
                    <a:pt x="620" y="306"/>
                  </a:cubicBezTo>
                  <a:cubicBezTo>
                    <a:pt x="621" y="316"/>
                    <a:pt x="621" y="327"/>
                    <a:pt x="620" y="339"/>
                  </a:cubicBezTo>
                  <a:cubicBezTo>
                    <a:pt x="618" y="350"/>
                    <a:pt x="616" y="362"/>
                    <a:pt x="612" y="375"/>
                  </a:cubicBezTo>
                  <a:cubicBezTo>
                    <a:pt x="627" y="370"/>
                    <a:pt x="640" y="366"/>
                    <a:pt x="653" y="364"/>
                  </a:cubicBezTo>
                  <a:cubicBezTo>
                    <a:pt x="666" y="361"/>
                    <a:pt x="678" y="360"/>
                    <a:pt x="689" y="361"/>
                  </a:cubicBezTo>
                  <a:cubicBezTo>
                    <a:pt x="700" y="361"/>
                    <a:pt x="710" y="364"/>
                    <a:pt x="719" y="368"/>
                  </a:cubicBezTo>
                  <a:cubicBezTo>
                    <a:pt x="729" y="371"/>
                    <a:pt x="737" y="377"/>
                    <a:pt x="745" y="385"/>
                  </a:cubicBezTo>
                  <a:close/>
                  <a:moveTo>
                    <a:pt x="563" y="292"/>
                  </a:moveTo>
                  <a:cubicBezTo>
                    <a:pt x="557" y="287"/>
                    <a:pt x="551" y="282"/>
                    <a:pt x="544" y="280"/>
                  </a:cubicBezTo>
                  <a:cubicBezTo>
                    <a:pt x="537" y="277"/>
                    <a:pt x="530" y="276"/>
                    <a:pt x="523" y="276"/>
                  </a:cubicBezTo>
                  <a:cubicBezTo>
                    <a:pt x="516" y="277"/>
                    <a:pt x="509" y="279"/>
                    <a:pt x="501" y="283"/>
                  </a:cubicBezTo>
                  <a:cubicBezTo>
                    <a:pt x="494" y="287"/>
                    <a:pt x="486" y="293"/>
                    <a:pt x="479" y="300"/>
                  </a:cubicBezTo>
                  <a:cubicBezTo>
                    <a:pt x="464" y="315"/>
                    <a:pt x="456" y="330"/>
                    <a:pt x="455" y="344"/>
                  </a:cubicBezTo>
                  <a:cubicBezTo>
                    <a:pt x="454" y="359"/>
                    <a:pt x="460" y="372"/>
                    <a:pt x="471" y="384"/>
                  </a:cubicBezTo>
                  <a:cubicBezTo>
                    <a:pt x="477" y="389"/>
                    <a:pt x="483" y="393"/>
                    <a:pt x="489" y="396"/>
                  </a:cubicBezTo>
                  <a:cubicBezTo>
                    <a:pt x="496" y="398"/>
                    <a:pt x="503" y="400"/>
                    <a:pt x="511" y="400"/>
                  </a:cubicBezTo>
                  <a:cubicBezTo>
                    <a:pt x="519" y="400"/>
                    <a:pt x="528" y="399"/>
                    <a:pt x="538" y="397"/>
                  </a:cubicBezTo>
                  <a:cubicBezTo>
                    <a:pt x="548" y="395"/>
                    <a:pt x="559" y="392"/>
                    <a:pt x="572" y="388"/>
                  </a:cubicBezTo>
                  <a:cubicBezTo>
                    <a:pt x="579" y="367"/>
                    <a:pt x="581" y="348"/>
                    <a:pt x="580" y="332"/>
                  </a:cubicBezTo>
                  <a:cubicBezTo>
                    <a:pt x="579" y="316"/>
                    <a:pt x="573" y="303"/>
                    <a:pt x="563" y="292"/>
                  </a:cubicBezTo>
                  <a:close/>
                  <a:moveTo>
                    <a:pt x="713" y="425"/>
                  </a:moveTo>
                  <a:cubicBezTo>
                    <a:pt x="706" y="419"/>
                    <a:pt x="699" y="414"/>
                    <a:pt x="692" y="411"/>
                  </a:cubicBezTo>
                  <a:cubicBezTo>
                    <a:pt x="684" y="408"/>
                    <a:pt x="676" y="407"/>
                    <a:pt x="667" y="407"/>
                  </a:cubicBezTo>
                  <a:cubicBezTo>
                    <a:pt x="657" y="408"/>
                    <a:pt x="647" y="409"/>
                    <a:pt x="636" y="412"/>
                  </a:cubicBezTo>
                  <a:cubicBezTo>
                    <a:pt x="624" y="415"/>
                    <a:pt x="612" y="419"/>
                    <a:pt x="598" y="424"/>
                  </a:cubicBezTo>
                  <a:cubicBezTo>
                    <a:pt x="593" y="437"/>
                    <a:pt x="590" y="449"/>
                    <a:pt x="588" y="459"/>
                  </a:cubicBezTo>
                  <a:cubicBezTo>
                    <a:pt x="586" y="470"/>
                    <a:pt x="585" y="480"/>
                    <a:pt x="585" y="489"/>
                  </a:cubicBezTo>
                  <a:cubicBezTo>
                    <a:pt x="585" y="498"/>
                    <a:pt x="587" y="506"/>
                    <a:pt x="590" y="513"/>
                  </a:cubicBezTo>
                  <a:cubicBezTo>
                    <a:pt x="593" y="520"/>
                    <a:pt x="597" y="527"/>
                    <a:pt x="603" y="533"/>
                  </a:cubicBezTo>
                  <a:cubicBezTo>
                    <a:pt x="617" y="546"/>
                    <a:pt x="632" y="552"/>
                    <a:pt x="648" y="550"/>
                  </a:cubicBezTo>
                  <a:cubicBezTo>
                    <a:pt x="665" y="548"/>
                    <a:pt x="682" y="538"/>
                    <a:pt x="700" y="520"/>
                  </a:cubicBezTo>
                  <a:cubicBezTo>
                    <a:pt x="718" y="502"/>
                    <a:pt x="728" y="485"/>
                    <a:pt x="729" y="469"/>
                  </a:cubicBezTo>
                  <a:cubicBezTo>
                    <a:pt x="731" y="452"/>
                    <a:pt x="725" y="438"/>
                    <a:pt x="713" y="425"/>
                  </a:cubicBezTo>
                  <a:close/>
                  <a:moveTo>
                    <a:pt x="935" y="160"/>
                  </a:moveTo>
                  <a:cubicBezTo>
                    <a:pt x="949" y="175"/>
                    <a:pt x="960" y="190"/>
                    <a:pt x="966" y="206"/>
                  </a:cubicBezTo>
                  <a:cubicBezTo>
                    <a:pt x="972" y="222"/>
                    <a:pt x="975" y="238"/>
                    <a:pt x="974" y="255"/>
                  </a:cubicBezTo>
                  <a:cubicBezTo>
                    <a:pt x="973" y="271"/>
                    <a:pt x="968" y="287"/>
                    <a:pt x="960" y="304"/>
                  </a:cubicBezTo>
                  <a:cubicBezTo>
                    <a:pt x="952" y="320"/>
                    <a:pt x="940" y="336"/>
                    <a:pt x="925" y="350"/>
                  </a:cubicBezTo>
                  <a:cubicBezTo>
                    <a:pt x="917" y="359"/>
                    <a:pt x="908" y="366"/>
                    <a:pt x="900" y="372"/>
                  </a:cubicBezTo>
                  <a:cubicBezTo>
                    <a:pt x="891" y="379"/>
                    <a:pt x="883" y="384"/>
                    <a:pt x="875" y="388"/>
                  </a:cubicBezTo>
                  <a:cubicBezTo>
                    <a:pt x="868" y="392"/>
                    <a:pt x="862" y="395"/>
                    <a:pt x="856" y="397"/>
                  </a:cubicBezTo>
                  <a:cubicBezTo>
                    <a:pt x="851" y="399"/>
                    <a:pt x="847" y="400"/>
                    <a:pt x="845" y="400"/>
                  </a:cubicBezTo>
                  <a:cubicBezTo>
                    <a:pt x="843" y="400"/>
                    <a:pt x="841" y="400"/>
                    <a:pt x="840" y="400"/>
                  </a:cubicBezTo>
                  <a:cubicBezTo>
                    <a:pt x="839" y="399"/>
                    <a:pt x="838" y="399"/>
                    <a:pt x="836" y="398"/>
                  </a:cubicBezTo>
                  <a:cubicBezTo>
                    <a:pt x="835" y="397"/>
                    <a:pt x="833" y="396"/>
                    <a:pt x="831" y="394"/>
                  </a:cubicBezTo>
                  <a:cubicBezTo>
                    <a:pt x="829" y="392"/>
                    <a:pt x="827" y="390"/>
                    <a:pt x="824" y="388"/>
                  </a:cubicBezTo>
                  <a:cubicBezTo>
                    <a:pt x="822" y="386"/>
                    <a:pt x="820" y="383"/>
                    <a:pt x="818" y="381"/>
                  </a:cubicBezTo>
                  <a:cubicBezTo>
                    <a:pt x="817" y="379"/>
                    <a:pt x="815" y="377"/>
                    <a:pt x="815" y="376"/>
                  </a:cubicBezTo>
                  <a:cubicBezTo>
                    <a:pt x="814" y="374"/>
                    <a:pt x="814" y="372"/>
                    <a:pt x="814" y="371"/>
                  </a:cubicBezTo>
                  <a:cubicBezTo>
                    <a:pt x="814" y="370"/>
                    <a:pt x="815" y="369"/>
                    <a:pt x="816" y="368"/>
                  </a:cubicBezTo>
                  <a:cubicBezTo>
                    <a:pt x="817" y="366"/>
                    <a:pt x="820" y="365"/>
                    <a:pt x="825" y="364"/>
                  </a:cubicBezTo>
                  <a:cubicBezTo>
                    <a:pt x="830" y="363"/>
                    <a:pt x="835" y="361"/>
                    <a:pt x="842" y="358"/>
                  </a:cubicBezTo>
                  <a:cubicBezTo>
                    <a:pt x="849" y="355"/>
                    <a:pt x="857" y="351"/>
                    <a:pt x="866" y="345"/>
                  </a:cubicBezTo>
                  <a:cubicBezTo>
                    <a:pt x="875" y="340"/>
                    <a:pt x="885" y="332"/>
                    <a:pt x="895" y="322"/>
                  </a:cubicBezTo>
                  <a:cubicBezTo>
                    <a:pt x="904" y="313"/>
                    <a:pt x="911" y="303"/>
                    <a:pt x="917" y="293"/>
                  </a:cubicBezTo>
                  <a:cubicBezTo>
                    <a:pt x="922" y="283"/>
                    <a:pt x="926" y="273"/>
                    <a:pt x="926" y="263"/>
                  </a:cubicBezTo>
                  <a:cubicBezTo>
                    <a:pt x="927" y="253"/>
                    <a:pt x="926" y="242"/>
                    <a:pt x="922" y="232"/>
                  </a:cubicBezTo>
                  <a:cubicBezTo>
                    <a:pt x="918" y="222"/>
                    <a:pt x="911" y="211"/>
                    <a:pt x="901" y="201"/>
                  </a:cubicBezTo>
                  <a:cubicBezTo>
                    <a:pt x="892" y="193"/>
                    <a:pt x="883" y="186"/>
                    <a:pt x="874" y="183"/>
                  </a:cubicBezTo>
                  <a:cubicBezTo>
                    <a:pt x="865" y="179"/>
                    <a:pt x="855" y="177"/>
                    <a:pt x="845" y="179"/>
                  </a:cubicBezTo>
                  <a:cubicBezTo>
                    <a:pt x="835" y="180"/>
                    <a:pt x="825" y="184"/>
                    <a:pt x="814" y="190"/>
                  </a:cubicBezTo>
                  <a:cubicBezTo>
                    <a:pt x="803" y="197"/>
                    <a:pt x="792" y="206"/>
                    <a:pt x="780" y="218"/>
                  </a:cubicBezTo>
                  <a:cubicBezTo>
                    <a:pt x="772" y="226"/>
                    <a:pt x="765" y="234"/>
                    <a:pt x="760" y="241"/>
                  </a:cubicBezTo>
                  <a:cubicBezTo>
                    <a:pt x="755" y="248"/>
                    <a:pt x="749" y="254"/>
                    <a:pt x="744" y="259"/>
                  </a:cubicBezTo>
                  <a:cubicBezTo>
                    <a:pt x="740" y="263"/>
                    <a:pt x="737" y="265"/>
                    <a:pt x="733" y="264"/>
                  </a:cubicBezTo>
                  <a:cubicBezTo>
                    <a:pt x="730" y="264"/>
                    <a:pt x="725" y="262"/>
                    <a:pt x="720" y="257"/>
                  </a:cubicBezTo>
                  <a:lnTo>
                    <a:pt x="611" y="147"/>
                  </a:lnTo>
                  <a:cubicBezTo>
                    <a:pt x="606" y="143"/>
                    <a:pt x="604" y="138"/>
                    <a:pt x="604" y="134"/>
                  </a:cubicBezTo>
                  <a:cubicBezTo>
                    <a:pt x="604" y="130"/>
                    <a:pt x="606" y="126"/>
                    <a:pt x="610" y="122"/>
                  </a:cubicBezTo>
                  <a:lnTo>
                    <a:pt x="729" y="3"/>
                  </a:lnTo>
                  <a:cubicBezTo>
                    <a:pt x="730" y="2"/>
                    <a:pt x="731" y="1"/>
                    <a:pt x="733" y="1"/>
                  </a:cubicBezTo>
                  <a:cubicBezTo>
                    <a:pt x="735" y="0"/>
                    <a:pt x="736" y="0"/>
                    <a:pt x="738" y="1"/>
                  </a:cubicBezTo>
                  <a:cubicBezTo>
                    <a:pt x="740" y="1"/>
                    <a:pt x="742" y="2"/>
                    <a:pt x="745" y="4"/>
                  </a:cubicBezTo>
                  <a:cubicBezTo>
                    <a:pt x="747" y="6"/>
                    <a:pt x="749" y="8"/>
                    <a:pt x="752" y="10"/>
                  </a:cubicBezTo>
                  <a:cubicBezTo>
                    <a:pt x="757" y="15"/>
                    <a:pt x="760" y="20"/>
                    <a:pt x="762" y="24"/>
                  </a:cubicBezTo>
                  <a:cubicBezTo>
                    <a:pt x="763" y="28"/>
                    <a:pt x="763" y="31"/>
                    <a:pt x="760" y="34"/>
                  </a:cubicBezTo>
                  <a:lnTo>
                    <a:pt x="664" y="129"/>
                  </a:lnTo>
                  <a:lnTo>
                    <a:pt x="739" y="205"/>
                  </a:lnTo>
                  <a:cubicBezTo>
                    <a:pt x="743" y="199"/>
                    <a:pt x="748" y="194"/>
                    <a:pt x="753" y="189"/>
                  </a:cubicBezTo>
                  <a:cubicBezTo>
                    <a:pt x="757" y="184"/>
                    <a:pt x="763" y="178"/>
                    <a:pt x="769" y="172"/>
                  </a:cubicBezTo>
                  <a:cubicBezTo>
                    <a:pt x="784" y="157"/>
                    <a:pt x="799" y="146"/>
                    <a:pt x="813" y="139"/>
                  </a:cubicBezTo>
                  <a:cubicBezTo>
                    <a:pt x="828" y="131"/>
                    <a:pt x="842" y="127"/>
                    <a:pt x="857" y="127"/>
                  </a:cubicBezTo>
                  <a:cubicBezTo>
                    <a:pt x="871" y="126"/>
                    <a:pt x="884" y="129"/>
                    <a:pt x="898" y="134"/>
                  </a:cubicBezTo>
                  <a:cubicBezTo>
                    <a:pt x="911" y="140"/>
                    <a:pt x="923" y="149"/>
                    <a:pt x="93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1656" y="3418"/>
              <a:ext cx="155" cy="151"/>
            </a:xfrm>
            <a:custGeom>
              <a:avLst/>
              <a:gdLst>
                <a:gd name="T0" fmla="*/ 373 w 980"/>
                <a:gd name="T1" fmla="*/ 874 h 1024"/>
                <a:gd name="T2" fmla="*/ 231 w 980"/>
                <a:gd name="T3" fmla="*/ 1022 h 1024"/>
                <a:gd name="T4" fmla="*/ 216 w 980"/>
                <a:gd name="T5" fmla="*/ 1021 h 1024"/>
                <a:gd name="T6" fmla="*/ 200 w 980"/>
                <a:gd name="T7" fmla="*/ 1002 h 1024"/>
                <a:gd name="T8" fmla="*/ 258 w 980"/>
                <a:gd name="T9" fmla="*/ 937 h 1024"/>
                <a:gd name="T10" fmla="*/ 29 w 980"/>
                <a:gd name="T11" fmla="*/ 825 h 1024"/>
                <a:gd name="T12" fmla="*/ 10 w 980"/>
                <a:gd name="T13" fmla="*/ 818 h 1024"/>
                <a:gd name="T14" fmla="*/ 0 w 980"/>
                <a:gd name="T15" fmla="*/ 802 h 1024"/>
                <a:gd name="T16" fmla="*/ 23 w 980"/>
                <a:gd name="T17" fmla="*/ 692 h 1024"/>
                <a:gd name="T18" fmla="*/ 36 w 980"/>
                <a:gd name="T19" fmla="*/ 677 h 1024"/>
                <a:gd name="T20" fmla="*/ 55 w 980"/>
                <a:gd name="T21" fmla="*/ 664 h 1024"/>
                <a:gd name="T22" fmla="*/ 342 w 980"/>
                <a:gd name="T23" fmla="*/ 853 h 1024"/>
                <a:gd name="T24" fmla="*/ 357 w 980"/>
                <a:gd name="T25" fmla="*/ 854 h 1024"/>
                <a:gd name="T26" fmla="*/ 483 w 980"/>
                <a:gd name="T27" fmla="*/ 551 h 1024"/>
                <a:gd name="T28" fmla="*/ 532 w 980"/>
                <a:gd name="T29" fmla="*/ 683 h 1024"/>
                <a:gd name="T30" fmla="*/ 465 w 980"/>
                <a:gd name="T31" fmla="*/ 793 h 1024"/>
                <a:gd name="T32" fmla="*/ 422 w 980"/>
                <a:gd name="T33" fmla="*/ 816 h 1024"/>
                <a:gd name="T34" fmla="*/ 398 w 980"/>
                <a:gd name="T35" fmla="*/ 798 h 1024"/>
                <a:gd name="T36" fmla="*/ 397 w 980"/>
                <a:gd name="T37" fmla="*/ 786 h 1024"/>
                <a:gd name="T38" fmla="*/ 437 w 980"/>
                <a:gd name="T39" fmla="*/ 763 h 1024"/>
                <a:gd name="T40" fmla="*/ 487 w 980"/>
                <a:gd name="T41" fmla="*/ 659 h 1024"/>
                <a:gd name="T42" fmla="*/ 424 w 980"/>
                <a:gd name="T43" fmla="*/ 611 h 1024"/>
                <a:gd name="T44" fmla="*/ 309 w 980"/>
                <a:gd name="T45" fmla="*/ 691 h 1024"/>
                <a:gd name="T46" fmla="*/ 206 w 980"/>
                <a:gd name="T47" fmla="*/ 612 h 1024"/>
                <a:gd name="T48" fmla="*/ 236 w 980"/>
                <a:gd name="T49" fmla="*/ 473 h 1024"/>
                <a:gd name="T50" fmla="*/ 340 w 980"/>
                <a:gd name="T51" fmla="*/ 440 h 1024"/>
                <a:gd name="T52" fmla="*/ 450 w 980"/>
                <a:gd name="T53" fmla="*/ 513 h 1024"/>
                <a:gd name="T54" fmla="*/ 322 w 980"/>
                <a:gd name="T55" fmla="*/ 486 h 1024"/>
                <a:gd name="T56" fmla="*/ 243 w 980"/>
                <a:gd name="T57" fmla="*/ 532 h 1024"/>
                <a:gd name="T58" fmla="*/ 268 w 980"/>
                <a:gd name="T59" fmla="*/ 613 h 1024"/>
                <a:gd name="T60" fmla="*/ 345 w 980"/>
                <a:gd name="T61" fmla="*/ 637 h 1024"/>
                <a:gd name="T62" fmla="*/ 410 w 980"/>
                <a:gd name="T63" fmla="*/ 546 h 1024"/>
                <a:gd name="T64" fmla="*/ 725 w 980"/>
                <a:gd name="T65" fmla="*/ 377 h 1024"/>
                <a:gd name="T66" fmla="*/ 733 w 980"/>
                <a:gd name="T67" fmla="*/ 515 h 1024"/>
                <a:gd name="T68" fmla="*/ 662 w 980"/>
                <a:gd name="T69" fmla="*/ 590 h 1024"/>
                <a:gd name="T70" fmla="*/ 629 w 980"/>
                <a:gd name="T71" fmla="*/ 599 h 1024"/>
                <a:gd name="T72" fmla="*/ 610 w 980"/>
                <a:gd name="T73" fmla="*/ 578 h 1024"/>
                <a:gd name="T74" fmla="*/ 620 w 980"/>
                <a:gd name="T75" fmla="*/ 566 h 1024"/>
                <a:gd name="T76" fmla="*/ 672 w 980"/>
                <a:gd name="T77" fmla="*/ 531 h 1024"/>
                <a:gd name="T78" fmla="*/ 685 w 980"/>
                <a:gd name="T79" fmla="*/ 400 h 1024"/>
                <a:gd name="T80" fmla="*/ 609 w 980"/>
                <a:gd name="T81" fmla="*/ 437 h 1024"/>
                <a:gd name="T82" fmla="*/ 486 w 980"/>
                <a:gd name="T83" fmla="*/ 464 h 1024"/>
                <a:gd name="T84" fmla="*/ 409 w 980"/>
                <a:gd name="T85" fmla="*/ 353 h 1024"/>
                <a:gd name="T86" fmla="*/ 485 w 980"/>
                <a:gd name="T87" fmla="*/ 232 h 1024"/>
                <a:gd name="T88" fmla="*/ 591 w 980"/>
                <a:gd name="T89" fmla="*/ 240 h 1024"/>
                <a:gd name="T90" fmla="*/ 625 w 980"/>
                <a:gd name="T91" fmla="*/ 331 h 1024"/>
                <a:gd name="T92" fmla="*/ 504 w 980"/>
                <a:gd name="T93" fmla="*/ 271 h 1024"/>
                <a:gd name="T94" fmla="*/ 455 w 980"/>
                <a:gd name="T95" fmla="*/ 346 h 1024"/>
                <a:gd name="T96" fmla="*/ 508 w 980"/>
                <a:gd name="T97" fmla="*/ 417 h 1024"/>
                <a:gd name="T98" fmla="*/ 587 w 980"/>
                <a:gd name="T99" fmla="*/ 403 h 1024"/>
                <a:gd name="T100" fmla="*/ 897 w 980"/>
                <a:gd name="T101" fmla="*/ 87 h 1024"/>
                <a:gd name="T102" fmla="*/ 975 w 980"/>
                <a:gd name="T103" fmla="*/ 266 h 1024"/>
                <a:gd name="T104" fmla="*/ 834 w 980"/>
                <a:gd name="T105" fmla="*/ 356 h 1024"/>
                <a:gd name="T106" fmla="*/ 661 w 980"/>
                <a:gd name="T107" fmla="*/ 212 h 1024"/>
                <a:gd name="T108" fmla="*/ 669 w 980"/>
                <a:gd name="T109" fmla="*/ 39 h 1024"/>
                <a:gd name="T110" fmla="*/ 833 w 980"/>
                <a:gd name="T111" fmla="*/ 32 h 1024"/>
                <a:gd name="T112" fmla="*/ 825 w 980"/>
                <a:gd name="T113" fmla="*/ 91 h 1024"/>
                <a:gd name="T114" fmla="*/ 739 w 980"/>
                <a:gd name="T115" fmla="*/ 49 h 1024"/>
                <a:gd name="T116" fmla="*/ 676 w 980"/>
                <a:gd name="T117" fmla="*/ 108 h 1024"/>
                <a:gd name="T118" fmla="*/ 746 w 980"/>
                <a:gd name="T119" fmla="*/ 234 h 1024"/>
                <a:gd name="T120" fmla="*/ 881 w 980"/>
                <a:gd name="T121" fmla="*/ 309 h 1024"/>
                <a:gd name="T122" fmla="*/ 934 w 980"/>
                <a:gd name="T123" fmla="*/ 240 h 1024"/>
                <a:gd name="T124" fmla="*/ 890 w 980"/>
                <a:gd name="T125" fmla="*/ 155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0" h="1024">
                  <a:moveTo>
                    <a:pt x="364" y="860"/>
                  </a:moveTo>
                  <a:cubicBezTo>
                    <a:pt x="367" y="863"/>
                    <a:pt x="369" y="865"/>
                    <a:pt x="370" y="868"/>
                  </a:cubicBezTo>
                  <a:cubicBezTo>
                    <a:pt x="371" y="870"/>
                    <a:pt x="372" y="872"/>
                    <a:pt x="373" y="874"/>
                  </a:cubicBezTo>
                  <a:cubicBezTo>
                    <a:pt x="373" y="875"/>
                    <a:pt x="373" y="877"/>
                    <a:pt x="373" y="878"/>
                  </a:cubicBezTo>
                  <a:cubicBezTo>
                    <a:pt x="372" y="880"/>
                    <a:pt x="372" y="881"/>
                    <a:pt x="371" y="882"/>
                  </a:cubicBezTo>
                  <a:lnTo>
                    <a:pt x="231" y="1022"/>
                  </a:lnTo>
                  <a:cubicBezTo>
                    <a:pt x="230" y="1023"/>
                    <a:pt x="228" y="1024"/>
                    <a:pt x="227" y="1024"/>
                  </a:cubicBezTo>
                  <a:cubicBezTo>
                    <a:pt x="226" y="1024"/>
                    <a:pt x="224" y="1024"/>
                    <a:pt x="222" y="1024"/>
                  </a:cubicBezTo>
                  <a:cubicBezTo>
                    <a:pt x="221" y="1024"/>
                    <a:pt x="218" y="1023"/>
                    <a:pt x="216" y="1021"/>
                  </a:cubicBezTo>
                  <a:cubicBezTo>
                    <a:pt x="214" y="1020"/>
                    <a:pt x="212" y="1018"/>
                    <a:pt x="209" y="1015"/>
                  </a:cubicBezTo>
                  <a:cubicBezTo>
                    <a:pt x="207" y="1013"/>
                    <a:pt x="205" y="1010"/>
                    <a:pt x="203" y="1008"/>
                  </a:cubicBezTo>
                  <a:cubicBezTo>
                    <a:pt x="202" y="1006"/>
                    <a:pt x="201" y="1004"/>
                    <a:pt x="200" y="1002"/>
                  </a:cubicBezTo>
                  <a:cubicBezTo>
                    <a:pt x="200" y="1000"/>
                    <a:pt x="200" y="999"/>
                    <a:pt x="200" y="997"/>
                  </a:cubicBezTo>
                  <a:cubicBezTo>
                    <a:pt x="200" y="996"/>
                    <a:pt x="201" y="994"/>
                    <a:pt x="202" y="993"/>
                  </a:cubicBezTo>
                  <a:lnTo>
                    <a:pt x="258" y="937"/>
                  </a:lnTo>
                  <a:lnTo>
                    <a:pt x="54" y="734"/>
                  </a:lnTo>
                  <a:lnTo>
                    <a:pt x="33" y="816"/>
                  </a:lnTo>
                  <a:cubicBezTo>
                    <a:pt x="32" y="820"/>
                    <a:pt x="31" y="823"/>
                    <a:pt x="29" y="825"/>
                  </a:cubicBezTo>
                  <a:cubicBezTo>
                    <a:pt x="28" y="827"/>
                    <a:pt x="26" y="828"/>
                    <a:pt x="25" y="828"/>
                  </a:cubicBezTo>
                  <a:cubicBezTo>
                    <a:pt x="23" y="828"/>
                    <a:pt x="21" y="827"/>
                    <a:pt x="18" y="825"/>
                  </a:cubicBezTo>
                  <a:cubicBezTo>
                    <a:pt x="16" y="824"/>
                    <a:pt x="13" y="821"/>
                    <a:pt x="10" y="818"/>
                  </a:cubicBezTo>
                  <a:cubicBezTo>
                    <a:pt x="7" y="816"/>
                    <a:pt x="5" y="814"/>
                    <a:pt x="4" y="812"/>
                  </a:cubicBezTo>
                  <a:cubicBezTo>
                    <a:pt x="3" y="810"/>
                    <a:pt x="2" y="808"/>
                    <a:pt x="1" y="807"/>
                  </a:cubicBezTo>
                  <a:cubicBezTo>
                    <a:pt x="0" y="805"/>
                    <a:pt x="0" y="804"/>
                    <a:pt x="0" y="802"/>
                  </a:cubicBezTo>
                  <a:cubicBezTo>
                    <a:pt x="0" y="800"/>
                    <a:pt x="0" y="799"/>
                    <a:pt x="0" y="797"/>
                  </a:cubicBezTo>
                  <a:lnTo>
                    <a:pt x="22" y="695"/>
                  </a:lnTo>
                  <a:cubicBezTo>
                    <a:pt x="23" y="694"/>
                    <a:pt x="23" y="693"/>
                    <a:pt x="23" y="692"/>
                  </a:cubicBezTo>
                  <a:cubicBezTo>
                    <a:pt x="24" y="691"/>
                    <a:pt x="25" y="690"/>
                    <a:pt x="26" y="688"/>
                  </a:cubicBezTo>
                  <a:cubicBezTo>
                    <a:pt x="27" y="687"/>
                    <a:pt x="28" y="685"/>
                    <a:pt x="30" y="683"/>
                  </a:cubicBezTo>
                  <a:cubicBezTo>
                    <a:pt x="31" y="682"/>
                    <a:pt x="33" y="680"/>
                    <a:pt x="36" y="677"/>
                  </a:cubicBezTo>
                  <a:cubicBezTo>
                    <a:pt x="39" y="674"/>
                    <a:pt x="42" y="671"/>
                    <a:pt x="44" y="669"/>
                  </a:cubicBezTo>
                  <a:cubicBezTo>
                    <a:pt x="47" y="667"/>
                    <a:pt x="49" y="666"/>
                    <a:pt x="51" y="665"/>
                  </a:cubicBezTo>
                  <a:cubicBezTo>
                    <a:pt x="52" y="664"/>
                    <a:pt x="54" y="664"/>
                    <a:pt x="55" y="664"/>
                  </a:cubicBezTo>
                  <a:cubicBezTo>
                    <a:pt x="56" y="665"/>
                    <a:pt x="57" y="665"/>
                    <a:pt x="58" y="666"/>
                  </a:cubicBezTo>
                  <a:lnTo>
                    <a:pt x="294" y="902"/>
                  </a:lnTo>
                  <a:lnTo>
                    <a:pt x="342" y="853"/>
                  </a:lnTo>
                  <a:cubicBezTo>
                    <a:pt x="343" y="852"/>
                    <a:pt x="344" y="851"/>
                    <a:pt x="346" y="851"/>
                  </a:cubicBezTo>
                  <a:cubicBezTo>
                    <a:pt x="348" y="851"/>
                    <a:pt x="349" y="851"/>
                    <a:pt x="351" y="851"/>
                  </a:cubicBezTo>
                  <a:cubicBezTo>
                    <a:pt x="353" y="852"/>
                    <a:pt x="355" y="853"/>
                    <a:pt x="357" y="854"/>
                  </a:cubicBezTo>
                  <a:cubicBezTo>
                    <a:pt x="359" y="856"/>
                    <a:pt x="361" y="858"/>
                    <a:pt x="364" y="860"/>
                  </a:cubicBezTo>
                  <a:close/>
                  <a:moveTo>
                    <a:pt x="450" y="513"/>
                  </a:moveTo>
                  <a:cubicBezTo>
                    <a:pt x="461" y="525"/>
                    <a:pt x="473" y="537"/>
                    <a:pt x="483" y="551"/>
                  </a:cubicBezTo>
                  <a:cubicBezTo>
                    <a:pt x="494" y="564"/>
                    <a:pt x="503" y="578"/>
                    <a:pt x="510" y="592"/>
                  </a:cubicBezTo>
                  <a:cubicBezTo>
                    <a:pt x="518" y="606"/>
                    <a:pt x="524" y="621"/>
                    <a:pt x="528" y="636"/>
                  </a:cubicBezTo>
                  <a:cubicBezTo>
                    <a:pt x="532" y="651"/>
                    <a:pt x="533" y="667"/>
                    <a:pt x="532" y="683"/>
                  </a:cubicBezTo>
                  <a:cubicBezTo>
                    <a:pt x="530" y="698"/>
                    <a:pt x="526" y="714"/>
                    <a:pt x="518" y="730"/>
                  </a:cubicBezTo>
                  <a:cubicBezTo>
                    <a:pt x="511" y="745"/>
                    <a:pt x="499" y="761"/>
                    <a:pt x="484" y="777"/>
                  </a:cubicBezTo>
                  <a:cubicBezTo>
                    <a:pt x="478" y="782"/>
                    <a:pt x="472" y="788"/>
                    <a:pt x="465" y="793"/>
                  </a:cubicBezTo>
                  <a:cubicBezTo>
                    <a:pt x="459" y="798"/>
                    <a:pt x="453" y="802"/>
                    <a:pt x="447" y="805"/>
                  </a:cubicBezTo>
                  <a:cubicBezTo>
                    <a:pt x="442" y="808"/>
                    <a:pt x="437" y="811"/>
                    <a:pt x="433" y="813"/>
                  </a:cubicBezTo>
                  <a:cubicBezTo>
                    <a:pt x="428" y="815"/>
                    <a:pt x="425" y="816"/>
                    <a:pt x="422" y="816"/>
                  </a:cubicBezTo>
                  <a:cubicBezTo>
                    <a:pt x="420" y="816"/>
                    <a:pt x="417" y="815"/>
                    <a:pt x="414" y="814"/>
                  </a:cubicBezTo>
                  <a:cubicBezTo>
                    <a:pt x="411" y="812"/>
                    <a:pt x="408" y="810"/>
                    <a:pt x="405" y="806"/>
                  </a:cubicBezTo>
                  <a:cubicBezTo>
                    <a:pt x="402" y="803"/>
                    <a:pt x="399" y="800"/>
                    <a:pt x="398" y="798"/>
                  </a:cubicBezTo>
                  <a:cubicBezTo>
                    <a:pt x="396" y="796"/>
                    <a:pt x="395" y="795"/>
                    <a:pt x="395" y="793"/>
                  </a:cubicBezTo>
                  <a:cubicBezTo>
                    <a:pt x="394" y="792"/>
                    <a:pt x="394" y="791"/>
                    <a:pt x="394" y="790"/>
                  </a:cubicBezTo>
                  <a:cubicBezTo>
                    <a:pt x="395" y="788"/>
                    <a:pt x="396" y="787"/>
                    <a:pt x="397" y="786"/>
                  </a:cubicBezTo>
                  <a:cubicBezTo>
                    <a:pt x="398" y="785"/>
                    <a:pt x="401" y="783"/>
                    <a:pt x="405" y="781"/>
                  </a:cubicBezTo>
                  <a:cubicBezTo>
                    <a:pt x="408" y="780"/>
                    <a:pt x="413" y="777"/>
                    <a:pt x="418" y="774"/>
                  </a:cubicBezTo>
                  <a:cubicBezTo>
                    <a:pt x="424" y="771"/>
                    <a:pt x="430" y="768"/>
                    <a:pt x="437" y="763"/>
                  </a:cubicBezTo>
                  <a:cubicBezTo>
                    <a:pt x="443" y="758"/>
                    <a:pt x="450" y="753"/>
                    <a:pt x="457" y="745"/>
                  </a:cubicBezTo>
                  <a:cubicBezTo>
                    <a:pt x="471" y="732"/>
                    <a:pt x="480" y="718"/>
                    <a:pt x="484" y="703"/>
                  </a:cubicBezTo>
                  <a:cubicBezTo>
                    <a:pt x="488" y="688"/>
                    <a:pt x="489" y="674"/>
                    <a:pt x="487" y="659"/>
                  </a:cubicBezTo>
                  <a:cubicBezTo>
                    <a:pt x="484" y="644"/>
                    <a:pt x="479" y="629"/>
                    <a:pt x="470" y="615"/>
                  </a:cubicBezTo>
                  <a:cubicBezTo>
                    <a:pt x="462" y="600"/>
                    <a:pt x="451" y="587"/>
                    <a:pt x="439" y="574"/>
                  </a:cubicBezTo>
                  <a:cubicBezTo>
                    <a:pt x="436" y="585"/>
                    <a:pt x="431" y="598"/>
                    <a:pt x="424" y="611"/>
                  </a:cubicBezTo>
                  <a:cubicBezTo>
                    <a:pt x="417" y="625"/>
                    <a:pt x="407" y="638"/>
                    <a:pt x="394" y="652"/>
                  </a:cubicBezTo>
                  <a:cubicBezTo>
                    <a:pt x="379" y="667"/>
                    <a:pt x="364" y="677"/>
                    <a:pt x="350" y="683"/>
                  </a:cubicBezTo>
                  <a:cubicBezTo>
                    <a:pt x="336" y="689"/>
                    <a:pt x="322" y="692"/>
                    <a:pt x="309" y="691"/>
                  </a:cubicBezTo>
                  <a:cubicBezTo>
                    <a:pt x="296" y="690"/>
                    <a:pt x="283" y="686"/>
                    <a:pt x="271" y="679"/>
                  </a:cubicBezTo>
                  <a:cubicBezTo>
                    <a:pt x="258" y="672"/>
                    <a:pt x="246" y="663"/>
                    <a:pt x="235" y="651"/>
                  </a:cubicBezTo>
                  <a:cubicBezTo>
                    <a:pt x="223" y="640"/>
                    <a:pt x="213" y="627"/>
                    <a:pt x="206" y="612"/>
                  </a:cubicBezTo>
                  <a:cubicBezTo>
                    <a:pt x="199" y="598"/>
                    <a:pt x="195" y="583"/>
                    <a:pt x="194" y="568"/>
                  </a:cubicBezTo>
                  <a:cubicBezTo>
                    <a:pt x="193" y="552"/>
                    <a:pt x="196" y="537"/>
                    <a:pt x="203" y="520"/>
                  </a:cubicBezTo>
                  <a:cubicBezTo>
                    <a:pt x="209" y="504"/>
                    <a:pt x="220" y="488"/>
                    <a:pt x="236" y="473"/>
                  </a:cubicBezTo>
                  <a:cubicBezTo>
                    <a:pt x="247" y="461"/>
                    <a:pt x="258" y="453"/>
                    <a:pt x="270" y="447"/>
                  </a:cubicBezTo>
                  <a:cubicBezTo>
                    <a:pt x="281" y="441"/>
                    <a:pt x="293" y="438"/>
                    <a:pt x="305" y="437"/>
                  </a:cubicBezTo>
                  <a:cubicBezTo>
                    <a:pt x="316" y="436"/>
                    <a:pt x="328" y="437"/>
                    <a:pt x="340" y="440"/>
                  </a:cubicBezTo>
                  <a:cubicBezTo>
                    <a:pt x="352" y="443"/>
                    <a:pt x="364" y="448"/>
                    <a:pt x="376" y="455"/>
                  </a:cubicBezTo>
                  <a:cubicBezTo>
                    <a:pt x="388" y="462"/>
                    <a:pt x="401" y="470"/>
                    <a:pt x="413" y="480"/>
                  </a:cubicBezTo>
                  <a:cubicBezTo>
                    <a:pt x="425" y="490"/>
                    <a:pt x="438" y="501"/>
                    <a:pt x="450" y="513"/>
                  </a:cubicBezTo>
                  <a:close/>
                  <a:moveTo>
                    <a:pt x="410" y="546"/>
                  </a:moveTo>
                  <a:cubicBezTo>
                    <a:pt x="392" y="528"/>
                    <a:pt x="376" y="514"/>
                    <a:pt x="362" y="505"/>
                  </a:cubicBezTo>
                  <a:cubicBezTo>
                    <a:pt x="347" y="495"/>
                    <a:pt x="334" y="489"/>
                    <a:pt x="322" y="486"/>
                  </a:cubicBezTo>
                  <a:cubicBezTo>
                    <a:pt x="310" y="483"/>
                    <a:pt x="299" y="483"/>
                    <a:pt x="289" y="486"/>
                  </a:cubicBezTo>
                  <a:cubicBezTo>
                    <a:pt x="279" y="490"/>
                    <a:pt x="270" y="496"/>
                    <a:pt x="261" y="504"/>
                  </a:cubicBezTo>
                  <a:cubicBezTo>
                    <a:pt x="252" y="513"/>
                    <a:pt x="246" y="523"/>
                    <a:pt x="243" y="532"/>
                  </a:cubicBezTo>
                  <a:cubicBezTo>
                    <a:pt x="240" y="542"/>
                    <a:pt x="239" y="551"/>
                    <a:pt x="240" y="561"/>
                  </a:cubicBezTo>
                  <a:cubicBezTo>
                    <a:pt x="242" y="570"/>
                    <a:pt x="245" y="580"/>
                    <a:pt x="250" y="588"/>
                  </a:cubicBezTo>
                  <a:cubicBezTo>
                    <a:pt x="255" y="597"/>
                    <a:pt x="261" y="605"/>
                    <a:pt x="268" y="613"/>
                  </a:cubicBezTo>
                  <a:cubicBezTo>
                    <a:pt x="276" y="621"/>
                    <a:pt x="285" y="627"/>
                    <a:pt x="293" y="632"/>
                  </a:cubicBezTo>
                  <a:cubicBezTo>
                    <a:pt x="302" y="638"/>
                    <a:pt x="310" y="640"/>
                    <a:pt x="319" y="641"/>
                  </a:cubicBezTo>
                  <a:cubicBezTo>
                    <a:pt x="327" y="642"/>
                    <a:pt x="336" y="641"/>
                    <a:pt x="345" y="637"/>
                  </a:cubicBezTo>
                  <a:cubicBezTo>
                    <a:pt x="354" y="633"/>
                    <a:pt x="362" y="627"/>
                    <a:pt x="372" y="618"/>
                  </a:cubicBezTo>
                  <a:cubicBezTo>
                    <a:pt x="382" y="607"/>
                    <a:pt x="390" y="596"/>
                    <a:pt x="397" y="583"/>
                  </a:cubicBezTo>
                  <a:cubicBezTo>
                    <a:pt x="404" y="570"/>
                    <a:pt x="408" y="558"/>
                    <a:pt x="410" y="546"/>
                  </a:cubicBezTo>
                  <a:close/>
                  <a:moveTo>
                    <a:pt x="665" y="298"/>
                  </a:moveTo>
                  <a:cubicBezTo>
                    <a:pt x="676" y="310"/>
                    <a:pt x="687" y="323"/>
                    <a:pt x="698" y="336"/>
                  </a:cubicBezTo>
                  <a:cubicBezTo>
                    <a:pt x="708" y="349"/>
                    <a:pt x="718" y="363"/>
                    <a:pt x="725" y="377"/>
                  </a:cubicBezTo>
                  <a:cubicBezTo>
                    <a:pt x="733" y="391"/>
                    <a:pt x="739" y="406"/>
                    <a:pt x="743" y="421"/>
                  </a:cubicBezTo>
                  <a:cubicBezTo>
                    <a:pt x="747" y="437"/>
                    <a:pt x="748" y="452"/>
                    <a:pt x="747" y="468"/>
                  </a:cubicBezTo>
                  <a:cubicBezTo>
                    <a:pt x="745" y="483"/>
                    <a:pt x="741" y="499"/>
                    <a:pt x="733" y="515"/>
                  </a:cubicBezTo>
                  <a:cubicBezTo>
                    <a:pt x="726" y="531"/>
                    <a:pt x="714" y="546"/>
                    <a:pt x="699" y="562"/>
                  </a:cubicBezTo>
                  <a:cubicBezTo>
                    <a:pt x="693" y="568"/>
                    <a:pt x="687" y="573"/>
                    <a:pt x="680" y="578"/>
                  </a:cubicBezTo>
                  <a:cubicBezTo>
                    <a:pt x="674" y="583"/>
                    <a:pt x="668" y="587"/>
                    <a:pt x="662" y="590"/>
                  </a:cubicBezTo>
                  <a:cubicBezTo>
                    <a:pt x="657" y="593"/>
                    <a:pt x="652" y="596"/>
                    <a:pt x="648" y="598"/>
                  </a:cubicBezTo>
                  <a:cubicBezTo>
                    <a:pt x="643" y="600"/>
                    <a:pt x="640" y="601"/>
                    <a:pt x="637" y="601"/>
                  </a:cubicBezTo>
                  <a:cubicBezTo>
                    <a:pt x="635" y="601"/>
                    <a:pt x="632" y="600"/>
                    <a:pt x="629" y="599"/>
                  </a:cubicBezTo>
                  <a:cubicBezTo>
                    <a:pt x="626" y="597"/>
                    <a:pt x="623" y="595"/>
                    <a:pt x="620" y="591"/>
                  </a:cubicBezTo>
                  <a:cubicBezTo>
                    <a:pt x="617" y="588"/>
                    <a:pt x="614" y="585"/>
                    <a:pt x="613" y="583"/>
                  </a:cubicBezTo>
                  <a:cubicBezTo>
                    <a:pt x="611" y="581"/>
                    <a:pt x="610" y="580"/>
                    <a:pt x="610" y="578"/>
                  </a:cubicBezTo>
                  <a:cubicBezTo>
                    <a:pt x="609" y="577"/>
                    <a:pt x="609" y="576"/>
                    <a:pt x="609" y="575"/>
                  </a:cubicBezTo>
                  <a:cubicBezTo>
                    <a:pt x="610" y="574"/>
                    <a:pt x="610" y="572"/>
                    <a:pt x="612" y="571"/>
                  </a:cubicBezTo>
                  <a:cubicBezTo>
                    <a:pt x="613" y="570"/>
                    <a:pt x="616" y="568"/>
                    <a:pt x="620" y="566"/>
                  </a:cubicBezTo>
                  <a:cubicBezTo>
                    <a:pt x="623" y="565"/>
                    <a:pt x="628" y="562"/>
                    <a:pt x="633" y="559"/>
                  </a:cubicBezTo>
                  <a:cubicBezTo>
                    <a:pt x="639" y="556"/>
                    <a:pt x="645" y="553"/>
                    <a:pt x="652" y="548"/>
                  </a:cubicBezTo>
                  <a:cubicBezTo>
                    <a:pt x="658" y="543"/>
                    <a:pt x="665" y="538"/>
                    <a:pt x="672" y="531"/>
                  </a:cubicBezTo>
                  <a:cubicBezTo>
                    <a:pt x="686" y="517"/>
                    <a:pt x="695" y="503"/>
                    <a:pt x="699" y="488"/>
                  </a:cubicBezTo>
                  <a:cubicBezTo>
                    <a:pt x="703" y="473"/>
                    <a:pt x="704" y="459"/>
                    <a:pt x="702" y="444"/>
                  </a:cubicBezTo>
                  <a:cubicBezTo>
                    <a:pt x="699" y="429"/>
                    <a:pt x="694" y="414"/>
                    <a:pt x="685" y="400"/>
                  </a:cubicBezTo>
                  <a:cubicBezTo>
                    <a:pt x="677" y="385"/>
                    <a:pt x="666" y="372"/>
                    <a:pt x="654" y="359"/>
                  </a:cubicBezTo>
                  <a:cubicBezTo>
                    <a:pt x="651" y="370"/>
                    <a:pt x="646" y="383"/>
                    <a:pt x="639" y="396"/>
                  </a:cubicBezTo>
                  <a:cubicBezTo>
                    <a:pt x="632" y="410"/>
                    <a:pt x="622" y="423"/>
                    <a:pt x="609" y="437"/>
                  </a:cubicBezTo>
                  <a:cubicBezTo>
                    <a:pt x="594" y="452"/>
                    <a:pt x="579" y="462"/>
                    <a:pt x="565" y="468"/>
                  </a:cubicBezTo>
                  <a:cubicBezTo>
                    <a:pt x="551" y="474"/>
                    <a:pt x="537" y="477"/>
                    <a:pt x="524" y="476"/>
                  </a:cubicBezTo>
                  <a:cubicBezTo>
                    <a:pt x="511" y="475"/>
                    <a:pt x="498" y="471"/>
                    <a:pt x="486" y="464"/>
                  </a:cubicBezTo>
                  <a:cubicBezTo>
                    <a:pt x="473" y="457"/>
                    <a:pt x="461" y="448"/>
                    <a:pt x="450" y="436"/>
                  </a:cubicBezTo>
                  <a:cubicBezTo>
                    <a:pt x="438" y="425"/>
                    <a:pt x="428" y="412"/>
                    <a:pt x="421" y="397"/>
                  </a:cubicBezTo>
                  <a:cubicBezTo>
                    <a:pt x="414" y="383"/>
                    <a:pt x="410" y="368"/>
                    <a:pt x="409" y="353"/>
                  </a:cubicBezTo>
                  <a:cubicBezTo>
                    <a:pt x="408" y="338"/>
                    <a:pt x="411" y="322"/>
                    <a:pt x="417" y="306"/>
                  </a:cubicBezTo>
                  <a:cubicBezTo>
                    <a:pt x="424" y="289"/>
                    <a:pt x="435" y="273"/>
                    <a:pt x="451" y="258"/>
                  </a:cubicBezTo>
                  <a:cubicBezTo>
                    <a:pt x="462" y="246"/>
                    <a:pt x="473" y="238"/>
                    <a:pt x="485" y="232"/>
                  </a:cubicBezTo>
                  <a:cubicBezTo>
                    <a:pt x="496" y="226"/>
                    <a:pt x="508" y="223"/>
                    <a:pt x="520" y="222"/>
                  </a:cubicBezTo>
                  <a:cubicBezTo>
                    <a:pt x="531" y="221"/>
                    <a:pt x="543" y="222"/>
                    <a:pt x="555" y="225"/>
                  </a:cubicBezTo>
                  <a:cubicBezTo>
                    <a:pt x="567" y="228"/>
                    <a:pt x="579" y="233"/>
                    <a:pt x="591" y="240"/>
                  </a:cubicBezTo>
                  <a:cubicBezTo>
                    <a:pt x="603" y="247"/>
                    <a:pt x="616" y="255"/>
                    <a:pt x="628" y="265"/>
                  </a:cubicBezTo>
                  <a:cubicBezTo>
                    <a:pt x="640" y="275"/>
                    <a:pt x="653" y="286"/>
                    <a:pt x="665" y="298"/>
                  </a:cubicBezTo>
                  <a:close/>
                  <a:moveTo>
                    <a:pt x="625" y="331"/>
                  </a:moveTo>
                  <a:cubicBezTo>
                    <a:pt x="607" y="313"/>
                    <a:pt x="591" y="299"/>
                    <a:pt x="576" y="290"/>
                  </a:cubicBezTo>
                  <a:cubicBezTo>
                    <a:pt x="562" y="280"/>
                    <a:pt x="549" y="274"/>
                    <a:pt x="537" y="271"/>
                  </a:cubicBezTo>
                  <a:cubicBezTo>
                    <a:pt x="525" y="268"/>
                    <a:pt x="514" y="268"/>
                    <a:pt x="504" y="271"/>
                  </a:cubicBezTo>
                  <a:cubicBezTo>
                    <a:pt x="494" y="275"/>
                    <a:pt x="485" y="281"/>
                    <a:pt x="476" y="289"/>
                  </a:cubicBezTo>
                  <a:cubicBezTo>
                    <a:pt x="467" y="298"/>
                    <a:pt x="461" y="308"/>
                    <a:pt x="458" y="317"/>
                  </a:cubicBezTo>
                  <a:cubicBezTo>
                    <a:pt x="455" y="327"/>
                    <a:pt x="454" y="336"/>
                    <a:pt x="455" y="346"/>
                  </a:cubicBezTo>
                  <a:cubicBezTo>
                    <a:pt x="457" y="355"/>
                    <a:pt x="460" y="365"/>
                    <a:pt x="465" y="373"/>
                  </a:cubicBezTo>
                  <a:cubicBezTo>
                    <a:pt x="470" y="382"/>
                    <a:pt x="476" y="390"/>
                    <a:pt x="483" y="398"/>
                  </a:cubicBezTo>
                  <a:cubicBezTo>
                    <a:pt x="491" y="406"/>
                    <a:pt x="500" y="412"/>
                    <a:pt x="508" y="417"/>
                  </a:cubicBezTo>
                  <a:cubicBezTo>
                    <a:pt x="517" y="423"/>
                    <a:pt x="525" y="425"/>
                    <a:pt x="534" y="426"/>
                  </a:cubicBezTo>
                  <a:cubicBezTo>
                    <a:pt x="542" y="427"/>
                    <a:pt x="551" y="426"/>
                    <a:pt x="560" y="422"/>
                  </a:cubicBezTo>
                  <a:cubicBezTo>
                    <a:pt x="568" y="418"/>
                    <a:pt x="577" y="412"/>
                    <a:pt x="587" y="403"/>
                  </a:cubicBezTo>
                  <a:cubicBezTo>
                    <a:pt x="597" y="393"/>
                    <a:pt x="605" y="381"/>
                    <a:pt x="612" y="368"/>
                  </a:cubicBezTo>
                  <a:cubicBezTo>
                    <a:pt x="618" y="355"/>
                    <a:pt x="623" y="343"/>
                    <a:pt x="625" y="331"/>
                  </a:cubicBezTo>
                  <a:close/>
                  <a:moveTo>
                    <a:pt x="897" y="87"/>
                  </a:moveTo>
                  <a:cubicBezTo>
                    <a:pt x="917" y="107"/>
                    <a:pt x="934" y="128"/>
                    <a:pt x="948" y="148"/>
                  </a:cubicBezTo>
                  <a:cubicBezTo>
                    <a:pt x="962" y="168"/>
                    <a:pt x="971" y="188"/>
                    <a:pt x="976" y="208"/>
                  </a:cubicBezTo>
                  <a:cubicBezTo>
                    <a:pt x="980" y="228"/>
                    <a:pt x="980" y="247"/>
                    <a:pt x="975" y="266"/>
                  </a:cubicBezTo>
                  <a:cubicBezTo>
                    <a:pt x="969" y="285"/>
                    <a:pt x="957" y="303"/>
                    <a:pt x="940" y="321"/>
                  </a:cubicBezTo>
                  <a:cubicBezTo>
                    <a:pt x="923" y="338"/>
                    <a:pt x="906" y="349"/>
                    <a:pt x="888" y="354"/>
                  </a:cubicBezTo>
                  <a:cubicBezTo>
                    <a:pt x="871" y="360"/>
                    <a:pt x="852" y="360"/>
                    <a:pt x="834" y="356"/>
                  </a:cubicBezTo>
                  <a:cubicBezTo>
                    <a:pt x="815" y="351"/>
                    <a:pt x="796" y="342"/>
                    <a:pt x="776" y="328"/>
                  </a:cubicBezTo>
                  <a:cubicBezTo>
                    <a:pt x="756" y="313"/>
                    <a:pt x="735" y="295"/>
                    <a:pt x="712" y="273"/>
                  </a:cubicBezTo>
                  <a:cubicBezTo>
                    <a:pt x="692" y="253"/>
                    <a:pt x="675" y="232"/>
                    <a:pt x="661" y="212"/>
                  </a:cubicBezTo>
                  <a:cubicBezTo>
                    <a:pt x="647" y="192"/>
                    <a:pt x="638" y="172"/>
                    <a:pt x="633" y="152"/>
                  </a:cubicBezTo>
                  <a:cubicBezTo>
                    <a:pt x="629" y="132"/>
                    <a:pt x="629" y="113"/>
                    <a:pt x="634" y="94"/>
                  </a:cubicBezTo>
                  <a:cubicBezTo>
                    <a:pt x="640" y="75"/>
                    <a:pt x="651" y="57"/>
                    <a:pt x="669" y="39"/>
                  </a:cubicBezTo>
                  <a:cubicBezTo>
                    <a:pt x="686" y="22"/>
                    <a:pt x="703" y="11"/>
                    <a:pt x="721" y="6"/>
                  </a:cubicBezTo>
                  <a:cubicBezTo>
                    <a:pt x="738" y="0"/>
                    <a:pt x="757" y="0"/>
                    <a:pt x="775" y="4"/>
                  </a:cubicBezTo>
                  <a:cubicBezTo>
                    <a:pt x="794" y="9"/>
                    <a:pt x="813" y="18"/>
                    <a:pt x="833" y="32"/>
                  </a:cubicBezTo>
                  <a:cubicBezTo>
                    <a:pt x="853" y="46"/>
                    <a:pt x="874" y="65"/>
                    <a:pt x="897" y="87"/>
                  </a:cubicBezTo>
                  <a:close/>
                  <a:moveTo>
                    <a:pt x="863" y="126"/>
                  </a:moveTo>
                  <a:cubicBezTo>
                    <a:pt x="849" y="112"/>
                    <a:pt x="837" y="101"/>
                    <a:pt x="825" y="91"/>
                  </a:cubicBezTo>
                  <a:cubicBezTo>
                    <a:pt x="814" y="81"/>
                    <a:pt x="803" y="73"/>
                    <a:pt x="793" y="67"/>
                  </a:cubicBezTo>
                  <a:cubicBezTo>
                    <a:pt x="783" y="61"/>
                    <a:pt x="773" y="56"/>
                    <a:pt x="764" y="53"/>
                  </a:cubicBezTo>
                  <a:cubicBezTo>
                    <a:pt x="756" y="50"/>
                    <a:pt x="747" y="49"/>
                    <a:pt x="739" y="49"/>
                  </a:cubicBezTo>
                  <a:cubicBezTo>
                    <a:pt x="731" y="50"/>
                    <a:pt x="724" y="52"/>
                    <a:pt x="717" y="55"/>
                  </a:cubicBezTo>
                  <a:cubicBezTo>
                    <a:pt x="710" y="59"/>
                    <a:pt x="703" y="64"/>
                    <a:pt x="696" y="71"/>
                  </a:cubicBezTo>
                  <a:cubicBezTo>
                    <a:pt x="685" y="82"/>
                    <a:pt x="678" y="95"/>
                    <a:pt x="676" y="108"/>
                  </a:cubicBezTo>
                  <a:cubicBezTo>
                    <a:pt x="674" y="120"/>
                    <a:pt x="676" y="134"/>
                    <a:pt x="681" y="148"/>
                  </a:cubicBezTo>
                  <a:cubicBezTo>
                    <a:pt x="687" y="162"/>
                    <a:pt x="695" y="176"/>
                    <a:pt x="707" y="190"/>
                  </a:cubicBezTo>
                  <a:cubicBezTo>
                    <a:pt x="718" y="205"/>
                    <a:pt x="731" y="219"/>
                    <a:pt x="746" y="234"/>
                  </a:cubicBezTo>
                  <a:cubicBezTo>
                    <a:pt x="766" y="254"/>
                    <a:pt x="784" y="270"/>
                    <a:pt x="801" y="282"/>
                  </a:cubicBezTo>
                  <a:cubicBezTo>
                    <a:pt x="817" y="294"/>
                    <a:pt x="831" y="302"/>
                    <a:pt x="845" y="307"/>
                  </a:cubicBezTo>
                  <a:cubicBezTo>
                    <a:pt x="858" y="311"/>
                    <a:pt x="870" y="312"/>
                    <a:pt x="881" y="309"/>
                  </a:cubicBezTo>
                  <a:cubicBezTo>
                    <a:pt x="892" y="306"/>
                    <a:pt x="903" y="299"/>
                    <a:pt x="913" y="289"/>
                  </a:cubicBezTo>
                  <a:cubicBezTo>
                    <a:pt x="920" y="282"/>
                    <a:pt x="926" y="274"/>
                    <a:pt x="929" y="265"/>
                  </a:cubicBezTo>
                  <a:cubicBezTo>
                    <a:pt x="933" y="257"/>
                    <a:pt x="934" y="248"/>
                    <a:pt x="934" y="240"/>
                  </a:cubicBezTo>
                  <a:cubicBezTo>
                    <a:pt x="933" y="231"/>
                    <a:pt x="931" y="222"/>
                    <a:pt x="927" y="212"/>
                  </a:cubicBezTo>
                  <a:cubicBezTo>
                    <a:pt x="924" y="203"/>
                    <a:pt x="919" y="194"/>
                    <a:pt x="913" y="184"/>
                  </a:cubicBezTo>
                  <a:cubicBezTo>
                    <a:pt x="906" y="175"/>
                    <a:pt x="899" y="165"/>
                    <a:pt x="890" y="155"/>
                  </a:cubicBezTo>
                  <a:cubicBezTo>
                    <a:pt x="882" y="145"/>
                    <a:pt x="873" y="136"/>
                    <a:pt x="86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823" y="3415"/>
              <a:ext cx="154" cy="154"/>
            </a:xfrm>
            <a:custGeom>
              <a:avLst/>
              <a:gdLst>
                <a:gd name="T0" fmla="*/ 374 w 976"/>
                <a:gd name="T1" fmla="*/ 893 h 1039"/>
                <a:gd name="T2" fmla="*/ 223 w 976"/>
                <a:gd name="T3" fmla="*/ 1039 h 1039"/>
                <a:gd name="T4" fmla="*/ 201 w 976"/>
                <a:gd name="T5" fmla="*/ 1017 h 1039"/>
                <a:gd name="T6" fmla="*/ 55 w 976"/>
                <a:gd name="T7" fmla="*/ 749 h 1039"/>
                <a:gd name="T8" fmla="*/ 19 w 976"/>
                <a:gd name="T9" fmla="*/ 840 h 1039"/>
                <a:gd name="T10" fmla="*/ 1 w 976"/>
                <a:gd name="T11" fmla="*/ 817 h 1039"/>
                <a:gd name="T12" fmla="*/ 27 w 976"/>
                <a:gd name="T13" fmla="*/ 703 h 1039"/>
                <a:gd name="T14" fmla="*/ 51 w 976"/>
                <a:gd name="T15" fmla="*/ 680 h 1039"/>
                <a:gd name="T16" fmla="*/ 343 w 976"/>
                <a:gd name="T17" fmla="*/ 868 h 1039"/>
                <a:gd name="T18" fmla="*/ 365 w 976"/>
                <a:gd name="T19" fmla="*/ 875 h 1039"/>
                <a:gd name="T20" fmla="*/ 529 w 976"/>
                <a:gd name="T21" fmla="*/ 651 h 1039"/>
                <a:gd name="T22" fmla="*/ 466 w 976"/>
                <a:gd name="T23" fmla="*/ 808 h 1039"/>
                <a:gd name="T24" fmla="*/ 415 w 976"/>
                <a:gd name="T25" fmla="*/ 829 h 1039"/>
                <a:gd name="T26" fmla="*/ 395 w 976"/>
                <a:gd name="T27" fmla="*/ 805 h 1039"/>
                <a:gd name="T28" fmla="*/ 438 w 976"/>
                <a:gd name="T29" fmla="*/ 778 h 1039"/>
                <a:gd name="T30" fmla="*/ 471 w 976"/>
                <a:gd name="T31" fmla="*/ 630 h 1039"/>
                <a:gd name="T32" fmla="*/ 351 w 976"/>
                <a:gd name="T33" fmla="*/ 698 h 1039"/>
                <a:gd name="T34" fmla="*/ 207 w 976"/>
                <a:gd name="T35" fmla="*/ 627 h 1039"/>
                <a:gd name="T36" fmla="*/ 271 w 976"/>
                <a:gd name="T37" fmla="*/ 462 h 1039"/>
                <a:gd name="T38" fmla="*/ 414 w 976"/>
                <a:gd name="T39" fmla="*/ 495 h 1039"/>
                <a:gd name="T40" fmla="*/ 323 w 976"/>
                <a:gd name="T41" fmla="*/ 501 h 1039"/>
                <a:gd name="T42" fmla="*/ 241 w 976"/>
                <a:gd name="T43" fmla="*/ 576 h 1039"/>
                <a:gd name="T44" fmla="*/ 320 w 976"/>
                <a:gd name="T45" fmla="*/ 656 h 1039"/>
                <a:gd name="T46" fmla="*/ 411 w 976"/>
                <a:gd name="T47" fmla="*/ 561 h 1039"/>
                <a:gd name="T48" fmla="*/ 744 w 976"/>
                <a:gd name="T49" fmla="*/ 436 h 1039"/>
                <a:gd name="T50" fmla="*/ 681 w 976"/>
                <a:gd name="T51" fmla="*/ 593 h 1039"/>
                <a:gd name="T52" fmla="*/ 630 w 976"/>
                <a:gd name="T53" fmla="*/ 614 h 1039"/>
                <a:gd name="T54" fmla="*/ 610 w 976"/>
                <a:gd name="T55" fmla="*/ 590 h 1039"/>
                <a:gd name="T56" fmla="*/ 653 w 976"/>
                <a:gd name="T57" fmla="*/ 563 h 1039"/>
                <a:gd name="T58" fmla="*/ 686 w 976"/>
                <a:gd name="T59" fmla="*/ 415 h 1039"/>
                <a:gd name="T60" fmla="*/ 566 w 976"/>
                <a:gd name="T61" fmla="*/ 483 h 1039"/>
                <a:gd name="T62" fmla="*/ 422 w 976"/>
                <a:gd name="T63" fmla="*/ 412 h 1039"/>
                <a:gd name="T64" fmla="*/ 486 w 976"/>
                <a:gd name="T65" fmla="*/ 247 h 1039"/>
                <a:gd name="T66" fmla="*/ 629 w 976"/>
                <a:gd name="T67" fmla="*/ 280 h 1039"/>
                <a:gd name="T68" fmla="*/ 538 w 976"/>
                <a:gd name="T69" fmla="*/ 286 h 1039"/>
                <a:gd name="T70" fmla="*/ 456 w 976"/>
                <a:gd name="T71" fmla="*/ 361 h 1039"/>
                <a:gd name="T72" fmla="*/ 535 w 976"/>
                <a:gd name="T73" fmla="*/ 441 h 1039"/>
                <a:gd name="T74" fmla="*/ 626 w 976"/>
                <a:gd name="T75" fmla="*/ 346 h 1039"/>
                <a:gd name="T76" fmla="*/ 961 w 976"/>
                <a:gd name="T77" fmla="*/ 304 h 1039"/>
                <a:gd name="T78" fmla="*/ 857 w 976"/>
                <a:gd name="T79" fmla="*/ 397 h 1039"/>
                <a:gd name="T80" fmla="*/ 832 w 976"/>
                <a:gd name="T81" fmla="*/ 394 h 1039"/>
                <a:gd name="T82" fmla="*/ 815 w 976"/>
                <a:gd name="T83" fmla="*/ 371 h 1039"/>
                <a:gd name="T84" fmla="*/ 867 w 976"/>
                <a:gd name="T85" fmla="*/ 345 h 1039"/>
                <a:gd name="T86" fmla="*/ 923 w 976"/>
                <a:gd name="T87" fmla="*/ 232 h 1039"/>
                <a:gd name="T88" fmla="*/ 815 w 976"/>
                <a:gd name="T89" fmla="*/ 190 h 1039"/>
                <a:gd name="T90" fmla="*/ 734 w 976"/>
                <a:gd name="T91" fmla="*/ 264 h 1039"/>
                <a:gd name="T92" fmla="*/ 611 w 976"/>
                <a:gd name="T93" fmla="*/ 122 h 1039"/>
                <a:gd name="T94" fmla="*/ 745 w 976"/>
                <a:gd name="T95" fmla="*/ 4 h 1039"/>
                <a:gd name="T96" fmla="*/ 665 w 976"/>
                <a:gd name="T97" fmla="*/ 129 h 1039"/>
                <a:gd name="T98" fmla="*/ 814 w 976"/>
                <a:gd name="T99" fmla="*/ 139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6" h="1039">
                  <a:moveTo>
                    <a:pt x="365" y="875"/>
                  </a:moveTo>
                  <a:cubicBezTo>
                    <a:pt x="367" y="878"/>
                    <a:pt x="369" y="880"/>
                    <a:pt x="371" y="883"/>
                  </a:cubicBezTo>
                  <a:cubicBezTo>
                    <a:pt x="372" y="885"/>
                    <a:pt x="373" y="887"/>
                    <a:pt x="374" y="889"/>
                  </a:cubicBezTo>
                  <a:cubicBezTo>
                    <a:pt x="374" y="890"/>
                    <a:pt x="374" y="892"/>
                    <a:pt x="374" y="893"/>
                  </a:cubicBezTo>
                  <a:cubicBezTo>
                    <a:pt x="373" y="895"/>
                    <a:pt x="372" y="896"/>
                    <a:pt x="371" y="897"/>
                  </a:cubicBezTo>
                  <a:lnTo>
                    <a:pt x="231" y="1037"/>
                  </a:lnTo>
                  <a:cubicBezTo>
                    <a:pt x="230" y="1038"/>
                    <a:pt x="229" y="1039"/>
                    <a:pt x="228" y="1039"/>
                  </a:cubicBezTo>
                  <a:cubicBezTo>
                    <a:pt x="227" y="1039"/>
                    <a:pt x="225" y="1039"/>
                    <a:pt x="223" y="1039"/>
                  </a:cubicBezTo>
                  <a:cubicBezTo>
                    <a:pt x="221" y="1039"/>
                    <a:pt x="219" y="1038"/>
                    <a:pt x="217" y="1036"/>
                  </a:cubicBezTo>
                  <a:cubicBezTo>
                    <a:pt x="215" y="1035"/>
                    <a:pt x="212" y="1033"/>
                    <a:pt x="210" y="1030"/>
                  </a:cubicBezTo>
                  <a:cubicBezTo>
                    <a:pt x="207" y="1028"/>
                    <a:pt x="205" y="1025"/>
                    <a:pt x="204" y="1023"/>
                  </a:cubicBezTo>
                  <a:cubicBezTo>
                    <a:pt x="203" y="1021"/>
                    <a:pt x="202" y="1019"/>
                    <a:pt x="201" y="1017"/>
                  </a:cubicBezTo>
                  <a:cubicBezTo>
                    <a:pt x="201" y="1015"/>
                    <a:pt x="200" y="1014"/>
                    <a:pt x="201" y="1012"/>
                  </a:cubicBezTo>
                  <a:cubicBezTo>
                    <a:pt x="201" y="1011"/>
                    <a:pt x="202" y="1009"/>
                    <a:pt x="203" y="1008"/>
                  </a:cubicBezTo>
                  <a:lnTo>
                    <a:pt x="259" y="952"/>
                  </a:lnTo>
                  <a:lnTo>
                    <a:pt x="55" y="749"/>
                  </a:lnTo>
                  <a:lnTo>
                    <a:pt x="34" y="831"/>
                  </a:lnTo>
                  <a:cubicBezTo>
                    <a:pt x="33" y="835"/>
                    <a:pt x="31" y="838"/>
                    <a:pt x="30" y="840"/>
                  </a:cubicBezTo>
                  <a:cubicBezTo>
                    <a:pt x="29" y="842"/>
                    <a:pt x="27" y="843"/>
                    <a:pt x="25" y="843"/>
                  </a:cubicBezTo>
                  <a:cubicBezTo>
                    <a:pt x="24" y="843"/>
                    <a:pt x="21" y="842"/>
                    <a:pt x="19" y="840"/>
                  </a:cubicBezTo>
                  <a:cubicBezTo>
                    <a:pt x="17" y="839"/>
                    <a:pt x="14" y="836"/>
                    <a:pt x="11" y="833"/>
                  </a:cubicBezTo>
                  <a:cubicBezTo>
                    <a:pt x="8" y="831"/>
                    <a:pt x="6" y="829"/>
                    <a:pt x="5" y="827"/>
                  </a:cubicBezTo>
                  <a:cubicBezTo>
                    <a:pt x="3" y="825"/>
                    <a:pt x="2" y="823"/>
                    <a:pt x="2" y="822"/>
                  </a:cubicBezTo>
                  <a:cubicBezTo>
                    <a:pt x="1" y="820"/>
                    <a:pt x="1" y="819"/>
                    <a:pt x="1" y="817"/>
                  </a:cubicBezTo>
                  <a:cubicBezTo>
                    <a:pt x="0" y="815"/>
                    <a:pt x="1" y="814"/>
                    <a:pt x="1" y="812"/>
                  </a:cubicBezTo>
                  <a:lnTo>
                    <a:pt x="23" y="710"/>
                  </a:lnTo>
                  <a:cubicBezTo>
                    <a:pt x="23" y="709"/>
                    <a:pt x="24" y="708"/>
                    <a:pt x="24" y="707"/>
                  </a:cubicBezTo>
                  <a:cubicBezTo>
                    <a:pt x="25" y="706"/>
                    <a:pt x="26" y="705"/>
                    <a:pt x="27" y="703"/>
                  </a:cubicBezTo>
                  <a:cubicBezTo>
                    <a:pt x="28" y="702"/>
                    <a:pt x="29" y="700"/>
                    <a:pt x="30" y="698"/>
                  </a:cubicBezTo>
                  <a:cubicBezTo>
                    <a:pt x="32" y="697"/>
                    <a:pt x="34" y="695"/>
                    <a:pt x="36" y="692"/>
                  </a:cubicBezTo>
                  <a:cubicBezTo>
                    <a:pt x="40" y="689"/>
                    <a:pt x="43" y="686"/>
                    <a:pt x="45" y="684"/>
                  </a:cubicBezTo>
                  <a:cubicBezTo>
                    <a:pt x="48" y="682"/>
                    <a:pt x="50" y="681"/>
                    <a:pt x="51" y="680"/>
                  </a:cubicBezTo>
                  <a:cubicBezTo>
                    <a:pt x="53" y="679"/>
                    <a:pt x="55" y="679"/>
                    <a:pt x="56" y="679"/>
                  </a:cubicBezTo>
                  <a:cubicBezTo>
                    <a:pt x="57" y="680"/>
                    <a:pt x="58" y="680"/>
                    <a:pt x="59" y="681"/>
                  </a:cubicBezTo>
                  <a:lnTo>
                    <a:pt x="294" y="917"/>
                  </a:lnTo>
                  <a:lnTo>
                    <a:pt x="343" y="868"/>
                  </a:lnTo>
                  <a:cubicBezTo>
                    <a:pt x="344" y="867"/>
                    <a:pt x="345" y="866"/>
                    <a:pt x="347" y="866"/>
                  </a:cubicBezTo>
                  <a:cubicBezTo>
                    <a:pt x="348" y="866"/>
                    <a:pt x="350" y="866"/>
                    <a:pt x="352" y="866"/>
                  </a:cubicBezTo>
                  <a:cubicBezTo>
                    <a:pt x="354" y="867"/>
                    <a:pt x="356" y="868"/>
                    <a:pt x="358" y="869"/>
                  </a:cubicBezTo>
                  <a:cubicBezTo>
                    <a:pt x="360" y="871"/>
                    <a:pt x="362" y="873"/>
                    <a:pt x="365" y="875"/>
                  </a:cubicBezTo>
                  <a:close/>
                  <a:moveTo>
                    <a:pt x="451" y="528"/>
                  </a:moveTo>
                  <a:cubicBezTo>
                    <a:pt x="462" y="540"/>
                    <a:pt x="473" y="552"/>
                    <a:pt x="484" y="566"/>
                  </a:cubicBezTo>
                  <a:cubicBezTo>
                    <a:pt x="494" y="579"/>
                    <a:pt x="503" y="593"/>
                    <a:pt x="511" y="607"/>
                  </a:cubicBezTo>
                  <a:cubicBezTo>
                    <a:pt x="519" y="621"/>
                    <a:pt x="525" y="636"/>
                    <a:pt x="529" y="651"/>
                  </a:cubicBezTo>
                  <a:cubicBezTo>
                    <a:pt x="533" y="666"/>
                    <a:pt x="534" y="682"/>
                    <a:pt x="533" y="698"/>
                  </a:cubicBezTo>
                  <a:cubicBezTo>
                    <a:pt x="531" y="713"/>
                    <a:pt x="527" y="729"/>
                    <a:pt x="519" y="745"/>
                  </a:cubicBezTo>
                  <a:cubicBezTo>
                    <a:pt x="512" y="760"/>
                    <a:pt x="500" y="776"/>
                    <a:pt x="485" y="792"/>
                  </a:cubicBezTo>
                  <a:cubicBezTo>
                    <a:pt x="479" y="797"/>
                    <a:pt x="473" y="803"/>
                    <a:pt x="466" y="808"/>
                  </a:cubicBezTo>
                  <a:cubicBezTo>
                    <a:pt x="460" y="813"/>
                    <a:pt x="454" y="817"/>
                    <a:pt x="448" y="820"/>
                  </a:cubicBezTo>
                  <a:cubicBezTo>
                    <a:pt x="443" y="823"/>
                    <a:pt x="438" y="826"/>
                    <a:pt x="434" y="828"/>
                  </a:cubicBezTo>
                  <a:cubicBezTo>
                    <a:pt x="429" y="830"/>
                    <a:pt x="426" y="831"/>
                    <a:pt x="423" y="831"/>
                  </a:cubicBezTo>
                  <a:cubicBezTo>
                    <a:pt x="421" y="831"/>
                    <a:pt x="418" y="830"/>
                    <a:pt x="415" y="829"/>
                  </a:cubicBezTo>
                  <a:cubicBezTo>
                    <a:pt x="412" y="827"/>
                    <a:pt x="409" y="825"/>
                    <a:pt x="406" y="821"/>
                  </a:cubicBezTo>
                  <a:cubicBezTo>
                    <a:pt x="403" y="818"/>
                    <a:pt x="400" y="815"/>
                    <a:pt x="399" y="813"/>
                  </a:cubicBezTo>
                  <a:cubicBezTo>
                    <a:pt x="397" y="811"/>
                    <a:pt x="396" y="810"/>
                    <a:pt x="395" y="808"/>
                  </a:cubicBezTo>
                  <a:cubicBezTo>
                    <a:pt x="395" y="807"/>
                    <a:pt x="395" y="806"/>
                    <a:pt x="395" y="805"/>
                  </a:cubicBezTo>
                  <a:cubicBezTo>
                    <a:pt x="396" y="803"/>
                    <a:pt x="396" y="802"/>
                    <a:pt x="397" y="801"/>
                  </a:cubicBezTo>
                  <a:cubicBezTo>
                    <a:pt x="399" y="800"/>
                    <a:pt x="402" y="798"/>
                    <a:pt x="405" y="796"/>
                  </a:cubicBezTo>
                  <a:cubicBezTo>
                    <a:pt x="409" y="795"/>
                    <a:pt x="414" y="792"/>
                    <a:pt x="419" y="789"/>
                  </a:cubicBezTo>
                  <a:cubicBezTo>
                    <a:pt x="425" y="786"/>
                    <a:pt x="431" y="783"/>
                    <a:pt x="438" y="778"/>
                  </a:cubicBezTo>
                  <a:cubicBezTo>
                    <a:pt x="444" y="773"/>
                    <a:pt x="451" y="768"/>
                    <a:pt x="458" y="760"/>
                  </a:cubicBezTo>
                  <a:cubicBezTo>
                    <a:pt x="472" y="747"/>
                    <a:pt x="480" y="733"/>
                    <a:pt x="485" y="718"/>
                  </a:cubicBezTo>
                  <a:cubicBezTo>
                    <a:pt x="489" y="703"/>
                    <a:pt x="490" y="689"/>
                    <a:pt x="488" y="674"/>
                  </a:cubicBezTo>
                  <a:cubicBezTo>
                    <a:pt x="485" y="659"/>
                    <a:pt x="479" y="644"/>
                    <a:pt x="471" y="630"/>
                  </a:cubicBezTo>
                  <a:cubicBezTo>
                    <a:pt x="463" y="615"/>
                    <a:pt x="452" y="602"/>
                    <a:pt x="440" y="589"/>
                  </a:cubicBezTo>
                  <a:cubicBezTo>
                    <a:pt x="437" y="600"/>
                    <a:pt x="432" y="613"/>
                    <a:pt x="425" y="626"/>
                  </a:cubicBezTo>
                  <a:cubicBezTo>
                    <a:pt x="418" y="640"/>
                    <a:pt x="408" y="653"/>
                    <a:pt x="395" y="667"/>
                  </a:cubicBezTo>
                  <a:cubicBezTo>
                    <a:pt x="380" y="682"/>
                    <a:pt x="365" y="692"/>
                    <a:pt x="351" y="698"/>
                  </a:cubicBezTo>
                  <a:cubicBezTo>
                    <a:pt x="337" y="704"/>
                    <a:pt x="323" y="707"/>
                    <a:pt x="310" y="706"/>
                  </a:cubicBezTo>
                  <a:cubicBezTo>
                    <a:pt x="297" y="705"/>
                    <a:pt x="284" y="701"/>
                    <a:pt x="271" y="694"/>
                  </a:cubicBezTo>
                  <a:cubicBezTo>
                    <a:pt x="259" y="687"/>
                    <a:pt x="247" y="678"/>
                    <a:pt x="236" y="666"/>
                  </a:cubicBezTo>
                  <a:cubicBezTo>
                    <a:pt x="224" y="655"/>
                    <a:pt x="214" y="642"/>
                    <a:pt x="207" y="627"/>
                  </a:cubicBezTo>
                  <a:cubicBezTo>
                    <a:pt x="200" y="613"/>
                    <a:pt x="196" y="598"/>
                    <a:pt x="195" y="583"/>
                  </a:cubicBezTo>
                  <a:cubicBezTo>
                    <a:pt x="194" y="567"/>
                    <a:pt x="197" y="552"/>
                    <a:pt x="203" y="535"/>
                  </a:cubicBezTo>
                  <a:cubicBezTo>
                    <a:pt x="210" y="519"/>
                    <a:pt x="221" y="503"/>
                    <a:pt x="237" y="488"/>
                  </a:cubicBezTo>
                  <a:cubicBezTo>
                    <a:pt x="248" y="476"/>
                    <a:pt x="259" y="468"/>
                    <a:pt x="271" y="462"/>
                  </a:cubicBezTo>
                  <a:cubicBezTo>
                    <a:pt x="282" y="456"/>
                    <a:pt x="294" y="453"/>
                    <a:pt x="305" y="452"/>
                  </a:cubicBezTo>
                  <a:cubicBezTo>
                    <a:pt x="317" y="451"/>
                    <a:pt x="329" y="452"/>
                    <a:pt x="341" y="455"/>
                  </a:cubicBezTo>
                  <a:cubicBezTo>
                    <a:pt x="353" y="458"/>
                    <a:pt x="365" y="463"/>
                    <a:pt x="377" y="470"/>
                  </a:cubicBezTo>
                  <a:cubicBezTo>
                    <a:pt x="389" y="477"/>
                    <a:pt x="402" y="485"/>
                    <a:pt x="414" y="495"/>
                  </a:cubicBezTo>
                  <a:cubicBezTo>
                    <a:pt x="426" y="505"/>
                    <a:pt x="438" y="516"/>
                    <a:pt x="451" y="528"/>
                  </a:cubicBezTo>
                  <a:close/>
                  <a:moveTo>
                    <a:pt x="411" y="561"/>
                  </a:moveTo>
                  <a:cubicBezTo>
                    <a:pt x="393" y="543"/>
                    <a:pt x="377" y="529"/>
                    <a:pt x="362" y="520"/>
                  </a:cubicBezTo>
                  <a:cubicBezTo>
                    <a:pt x="348" y="510"/>
                    <a:pt x="335" y="504"/>
                    <a:pt x="323" y="501"/>
                  </a:cubicBezTo>
                  <a:cubicBezTo>
                    <a:pt x="311" y="498"/>
                    <a:pt x="300" y="498"/>
                    <a:pt x="290" y="501"/>
                  </a:cubicBezTo>
                  <a:cubicBezTo>
                    <a:pt x="280" y="505"/>
                    <a:pt x="270" y="511"/>
                    <a:pt x="262" y="519"/>
                  </a:cubicBezTo>
                  <a:cubicBezTo>
                    <a:pt x="253" y="528"/>
                    <a:pt x="247" y="538"/>
                    <a:pt x="244" y="547"/>
                  </a:cubicBezTo>
                  <a:cubicBezTo>
                    <a:pt x="241" y="557"/>
                    <a:pt x="240" y="566"/>
                    <a:pt x="241" y="576"/>
                  </a:cubicBezTo>
                  <a:cubicBezTo>
                    <a:pt x="242" y="585"/>
                    <a:pt x="246" y="595"/>
                    <a:pt x="251" y="603"/>
                  </a:cubicBezTo>
                  <a:cubicBezTo>
                    <a:pt x="256" y="612"/>
                    <a:pt x="262" y="620"/>
                    <a:pt x="269" y="628"/>
                  </a:cubicBezTo>
                  <a:cubicBezTo>
                    <a:pt x="277" y="636"/>
                    <a:pt x="286" y="642"/>
                    <a:pt x="294" y="647"/>
                  </a:cubicBezTo>
                  <a:cubicBezTo>
                    <a:pt x="303" y="653"/>
                    <a:pt x="311" y="655"/>
                    <a:pt x="320" y="656"/>
                  </a:cubicBezTo>
                  <a:cubicBezTo>
                    <a:pt x="328" y="657"/>
                    <a:pt x="337" y="656"/>
                    <a:pt x="346" y="652"/>
                  </a:cubicBezTo>
                  <a:cubicBezTo>
                    <a:pt x="354" y="648"/>
                    <a:pt x="363" y="642"/>
                    <a:pt x="372" y="633"/>
                  </a:cubicBezTo>
                  <a:cubicBezTo>
                    <a:pt x="383" y="622"/>
                    <a:pt x="391" y="611"/>
                    <a:pt x="398" y="598"/>
                  </a:cubicBezTo>
                  <a:cubicBezTo>
                    <a:pt x="404" y="585"/>
                    <a:pt x="409" y="573"/>
                    <a:pt x="411" y="561"/>
                  </a:cubicBezTo>
                  <a:close/>
                  <a:moveTo>
                    <a:pt x="666" y="313"/>
                  </a:moveTo>
                  <a:cubicBezTo>
                    <a:pt x="677" y="325"/>
                    <a:pt x="688" y="338"/>
                    <a:pt x="699" y="351"/>
                  </a:cubicBezTo>
                  <a:cubicBezTo>
                    <a:pt x="709" y="364"/>
                    <a:pt x="718" y="378"/>
                    <a:pt x="726" y="392"/>
                  </a:cubicBezTo>
                  <a:cubicBezTo>
                    <a:pt x="734" y="406"/>
                    <a:pt x="740" y="421"/>
                    <a:pt x="744" y="436"/>
                  </a:cubicBezTo>
                  <a:cubicBezTo>
                    <a:pt x="748" y="452"/>
                    <a:pt x="749" y="467"/>
                    <a:pt x="748" y="483"/>
                  </a:cubicBezTo>
                  <a:cubicBezTo>
                    <a:pt x="746" y="498"/>
                    <a:pt x="742" y="514"/>
                    <a:pt x="734" y="530"/>
                  </a:cubicBezTo>
                  <a:cubicBezTo>
                    <a:pt x="727" y="546"/>
                    <a:pt x="715" y="561"/>
                    <a:pt x="700" y="577"/>
                  </a:cubicBezTo>
                  <a:cubicBezTo>
                    <a:pt x="694" y="583"/>
                    <a:pt x="688" y="588"/>
                    <a:pt x="681" y="593"/>
                  </a:cubicBezTo>
                  <a:cubicBezTo>
                    <a:pt x="675" y="598"/>
                    <a:pt x="669" y="602"/>
                    <a:pt x="663" y="605"/>
                  </a:cubicBezTo>
                  <a:cubicBezTo>
                    <a:pt x="658" y="608"/>
                    <a:pt x="653" y="611"/>
                    <a:pt x="648" y="613"/>
                  </a:cubicBezTo>
                  <a:cubicBezTo>
                    <a:pt x="644" y="615"/>
                    <a:pt x="641" y="616"/>
                    <a:pt x="638" y="616"/>
                  </a:cubicBezTo>
                  <a:cubicBezTo>
                    <a:pt x="636" y="616"/>
                    <a:pt x="633" y="615"/>
                    <a:pt x="630" y="614"/>
                  </a:cubicBezTo>
                  <a:cubicBezTo>
                    <a:pt x="627" y="612"/>
                    <a:pt x="624" y="610"/>
                    <a:pt x="621" y="606"/>
                  </a:cubicBezTo>
                  <a:cubicBezTo>
                    <a:pt x="617" y="603"/>
                    <a:pt x="615" y="600"/>
                    <a:pt x="614" y="598"/>
                  </a:cubicBezTo>
                  <a:cubicBezTo>
                    <a:pt x="612" y="596"/>
                    <a:pt x="611" y="595"/>
                    <a:pt x="610" y="593"/>
                  </a:cubicBezTo>
                  <a:cubicBezTo>
                    <a:pt x="610" y="592"/>
                    <a:pt x="610" y="591"/>
                    <a:pt x="610" y="590"/>
                  </a:cubicBezTo>
                  <a:cubicBezTo>
                    <a:pt x="611" y="589"/>
                    <a:pt x="611" y="587"/>
                    <a:pt x="612" y="586"/>
                  </a:cubicBezTo>
                  <a:cubicBezTo>
                    <a:pt x="614" y="585"/>
                    <a:pt x="617" y="583"/>
                    <a:pt x="620" y="581"/>
                  </a:cubicBezTo>
                  <a:cubicBezTo>
                    <a:pt x="624" y="580"/>
                    <a:pt x="629" y="577"/>
                    <a:pt x="634" y="574"/>
                  </a:cubicBezTo>
                  <a:cubicBezTo>
                    <a:pt x="640" y="571"/>
                    <a:pt x="646" y="568"/>
                    <a:pt x="653" y="563"/>
                  </a:cubicBezTo>
                  <a:cubicBezTo>
                    <a:pt x="659" y="558"/>
                    <a:pt x="666" y="553"/>
                    <a:pt x="673" y="546"/>
                  </a:cubicBezTo>
                  <a:cubicBezTo>
                    <a:pt x="687" y="532"/>
                    <a:pt x="695" y="518"/>
                    <a:pt x="700" y="503"/>
                  </a:cubicBezTo>
                  <a:cubicBezTo>
                    <a:pt x="704" y="488"/>
                    <a:pt x="705" y="474"/>
                    <a:pt x="703" y="459"/>
                  </a:cubicBezTo>
                  <a:cubicBezTo>
                    <a:pt x="700" y="444"/>
                    <a:pt x="694" y="429"/>
                    <a:pt x="686" y="415"/>
                  </a:cubicBezTo>
                  <a:cubicBezTo>
                    <a:pt x="678" y="400"/>
                    <a:pt x="667" y="387"/>
                    <a:pt x="655" y="374"/>
                  </a:cubicBezTo>
                  <a:cubicBezTo>
                    <a:pt x="652" y="385"/>
                    <a:pt x="647" y="398"/>
                    <a:pt x="640" y="411"/>
                  </a:cubicBezTo>
                  <a:cubicBezTo>
                    <a:pt x="633" y="425"/>
                    <a:pt x="623" y="438"/>
                    <a:pt x="610" y="452"/>
                  </a:cubicBezTo>
                  <a:cubicBezTo>
                    <a:pt x="595" y="467"/>
                    <a:pt x="580" y="477"/>
                    <a:pt x="566" y="483"/>
                  </a:cubicBezTo>
                  <a:cubicBezTo>
                    <a:pt x="552" y="489"/>
                    <a:pt x="538" y="492"/>
                    <a:pt x="525" y="491"/>
                  </a:cubicBezTo>
                  <a:cubicBezTo>
                    <a:pt x="512" y="490"/>
                    <a:pt x="499" y="486"/>
                    <a:pt x="486" y="479"/>
                  </a:cubicBezTo>
                  <a:cubicBezTo>
                    <a:pt x="474" y="472"/>
                    <a:pt x="462" y="463"/>
                    <a:pt x="451" y="451"/>
                  </a:cubicBezTo>
                  <a:cubicBezTo>
                    <a:pt x="439" y="440"/>
                    <a:pt x="429" y="427"/>
                    <a:pt x="422" y="412"/>
                  </a:cubicBezTo>
                  <a:cubicBezTo>
                    <a:pt x="415" y="398"/>
                    <a:pt x="411" y="383"/>
                    <a:pt x="410" y="368"/>
                  </a:cubicBezTo>
                  <a:cubicBezTo>
                    <a:pt x="409" y="353"/>
                    <a:pt x="412" y="337"/>
                    <a:pt x="418" y="321"/>
                  </a:cubicBezTo>
                  <a:cubicBezTo>
                    <a:pt x="425" y="304"/>
                    <a:pt x="436" y="288"/>
                    <a:pt x="452" y="273"/>
                  </a:cubicBezTo>
                  <a:cubicBezTo>
                    <a:pt x="463" y="261"/>
                    <a:pt x="474" y="253"/>
                    <a:pt x="486" y="247"/>
                  </a:cubicBezTo>
                  <a:cubicBezTo>
                    <a:pt x="497" y="241"/>
                    <a:pt x="509" y="238"/>
                    <a:pt x="520" y="237"/>
                  </a:cubicBezTo>
                  <a:cubicBezTo>
                    <a:pt x="532" y="236"/>
                    <a:pt x="544" y="237"/>
                    <a:pt x="556" y="240"/>
                  </a:cubicBezTo>
                  <a:cubicBezTo>
                    <a:pt x="568" y="243"/>
                    <a:pt x="580" y="248"/>
                    <a:pt x="592" y="255"/>
                  </a:cubicBezTo>
                  <a:cubicBezTo>
                    <a:pt x="604" y="262"/>
                    <a:pt x="617" y="270"/>
                    <a:pt x="629" y="280"/>
                  </a:cubicBezTo>
                  <a:cubicBezTo>
                    <a:pt x="641" y="290"/>
                    <a:pt x="653" y="301"/>
                    <a:pt x="666" y="313"/>
                  </a:cubicBezTo>
                  <a:close/>
                  <a:moveTo>
                    <a:pt x="626" y="346"/>
                  </a:moveTo>
                  <a:cubicBezTo>
                    <a:pt x="608" y="328"/>
                    <a:pt x="592" y="314"/>
                    <a:pt x="577" y="305"/>
                  </a:cubicBezTo>
                  <a:cubicBezTo>
                    <a:pt x="563" y="295"/>
                    <a:pt x="550" y="289"/>
                    <a:pt x="538" y="286"/>
                  </a:cubicBezTo>
                  <a:cubicBezTo>
                    <a:pt x="526" y="283"/>
                    <a:pt x="515" y="283"/>
                    <a:pt x="505" y="286"/>
                  </a:cubicBezTo>
                  <a:cubicBezTo>
                    <a:pt x="495" y="290"/>
                    <a:pt x="485" y="296"/>
                    <a:pt x="477" y="304"/>
                  </a:cubicBezTo>
                  <a:cubicBezTo>
                    <a:pt x="468" y="313"/>
                    <a:pt x="462" y="323"/>
                    <a:pt x="459" y="332"/>
                  </a:cubicBezTo>
                  <a:cubicBezTo>
                    <a:pt x="456" y="342"/>
                    <a:pt x="455" y="351"/>
                    <a:pt x="456" y="361"/>
                  </a:cubicBezTo>
                  <a:cubicBezTo>
                    <a:pt x="457" y="370"/>
                    <a:pt x="461" y="380"/>
                    <a:pt x="466" y="388"/>
                  </a:cubicBezTo>
                  <a:cubicBezTo>
                    <a:pt x="471" y="397"/>
                    <a:pt x="477" y="405"/>
                    <a:pt x="484" y="413"/>
                  </a:cubicBezTo>
                  <a:cubicBezTo>
                    <a:pt x="492" y="421"/>
                    <a:pt x="500" y="427"/>
                    <a:pt x="509" y="432"/>
                  </a:cubicBezTo>
                  <a:cubicBezTo>
                    <a:pt x="517" y="438"/>
                    <a:pt x="526" y="440"/>
                    <a:pt x="535" y="441"/>
                  </a:cubicBezTo>
                  <a:cubicBezTo>
                    <a:pt x="543" y="442"/>
                    <a:pt x="552" y="441"/>
                    <a:pt x="561" y="437"/>
                  </a:cubicBezTo>
                  <a:cubicBezTo>
                    <a:pt x="569" y="433"/>
                    <a:pt x="578" y="427"/>
                    <a:pt x="587" y="418"/>
                  </a:cubicBezTo>
                  <a:cubicBezTo>
                    <a:pt x="598" y="408"/>
                    <a:pt x="606" y="396"/>
                    <a:pt x="613" y="383"/>
                  </a:cubicBezTo>
                  <a:cubicBezTo>
                    <a:pt x="619" y="370"/>
                    <a:pt x="624" y="358"/>
                    <a:pt x="626" y="346"/>
                  </a:cubicBezTo>
                  <a:close/>
                  <a:moveTo>
                    <a:pt x="936" y="160"/>
                  </a:moveTo>
                  <a:cubicBezTo>
                    <a:pt x="950" y="175"/>
                    <a:pt x="960" y="190"/>
                    <a:pt x="967" y="206"/>
                  </a:cubicBezTo>
                  <a:cubicBezTo>
                    <a:pt x="973" y="222"/>
                    <a:pt x="976" y="238"/>
                    <a:pt x="975" y="255"/>
                  </a:cubicBezTo>
                  <a:cubicBezTo>
                    <a:pt x="973" y="271"/>
                    <a:pt x="969" y="287"/>
                    <a:pt x="961" y="304"/>
                  </a:cubicBezTo>
                  <a:cubicBezTo>
                    <a:pt x="952" y="320"/>
                    <a:pt x="941" y="336"/>
                    <a:pt x="926" y="350"/>
                  </a:cubicBezTo>
                  <a:cubicBezTo>
                    <a:pt x="918" y="359"/>
                    <a:pt x="909" y="366"/>
                    <a:pt x="900" y="372"/>
                  </a:cubicBezTo>
                  <a:cubicBezTo>
                    <a:pt x="892" y="379"/>
                    <a:pt x="884" y="384"/>
                    <a:pt x="876" y="388"/>
                  </a:cubicBezTo>
                  <a:cubicBezTo>
                    <a:pt x="869" y="392"/>
                    <a:pt x="862" y="395"/>
                    <a:pt x="857" y="397"/>
                  </a:cubicBezTo>
                  <a:cubicBezTo>
                    <a:pt x="851" y="399"/>
                    <a:pt x="848" y="400"/>
                    <a:pt x="846" y="400"/>
                  </a:cubicBezTo>
                  <a:cubicBezTo>
                    <a:pt x="844" y="400"/>
                    <a:pt x="842" y="400"/>
                    <a:pt x="841" y="400"/>
                  </a:cubicBezTo>
                  <a:cubicBezTo>
                    <a:pt x="840" y="399"/>
                    <a:pt x="838" y="399"/>
                    <a:pt x="837" y="398"/>
                  </a:cubicBezTo>
                  <a:cubicBezTo>
                    <a:pt x="835" y="397"/>
                    <a:pt x="833" y="396"/>
                    <a:pt x="832" y="394"/>
                  </a:cubicBezTo>
                  <a:cubicBezTo>
                    <a:pt x="830" y="392"/>
                    <a:pt x="827" y="390"/>
                    <a:pt x="825" y="388"/>
                  </a:cubicBezTo>
                  <a:cubicBezTo>
                    <a:pt x="823" y="386"/>
                    <a:pt x="821" y="383"/>
                    <a:pt x="819" y="381"/>
                  </a:cubicBezTo>
                  <a:cubicBezTo>
                    <a:pt x="817" y="379"/>
                    <a:pt x="816" y="377"/>
                    <a:pt x="815" y="376"/>
                  </a:cubicBezTo>
                  <a:cubicBezTo>
                    <a:pt x="815" y="374"/>
                    <a:pt x="815" y="372"/>
                    <a:pt x="815" y="371"/>
                  </a:cubicBezTo>
                  <a:cubicBezTo>
                    <a:pt x="815" y="370"/>
                    <a:pt x="816" y="369"/>
                    <a:pt x="817" y="368"/>
                  </a:cubicBezTo>
                  <a:cubicBezTo>
                    <a:pt x="818" y="366"/>
                    <a:pt x="821" y="365"/>
                    <a:pt x="826" y="364"/>
                  </a:cubicBezTo>
                  <a:cubicBezTo>
                    <a:pt x="830" y="363"/>
                    <a:pt x="836" y="361"/>
                    <a:pt x="843" y="358"/>
                  </a:cubicBezTo>
                  <a:cubicBezTo>
                    <a:pt x="850" y="355"/>
                    <a:pt x="858" y="351"/>
                    <a:pt x="867" y="345"/>
                  </a:cubicBezTo>
                  <a:cubicBezTo>
                    <a:pt x="876" y="340"/>
                    <a:pt x="885" y="332"/>
                    <a:pt x="895" y="322"/>
                  </a:cubicBezTo>
                  <a:cubicBezTo>
                    <a:pt x="905" y="313"/>
                    <a:pt x="912" y="303"/>
                    <a:pt x="918" y="293"/>
                  </a:cubicBezTo>
                  <a:cubicBezTo>
                    <a:pt x="923" y="283"/>
                    <a:pt x="926" y="273"/>
                    <a:pt x="927" y="263"/>
                  </a:cubicBezTo>
                  <a:cubicBezTo>
                    <a:pt x="928" y="253"/>
                    <a:pt x="927" y="242"/>
                    <a:pt x="923" y="232"/>
                  </a:cubicBezTo>
                  <a:cubicBezTo>
                    <a:pt x="919" y="222"/>
                    <a:pt x="912" y="211"/>
                    <a:pt x="901" y="201"/>
                  </a:cubicBezTo>
                  <a:cubicBezTo>
                    <a:pt x="893" y="193"/>
                    <a:pt x="884" y="186"/>
                    <a:pt x="875" y="183"/>
                  </a:cubicBezTo>
                  <a:cubicBezTo>
                    <a:pt x="865" y="179"/>
                    <a:pt x="856" y="177"/>
                    <a:pt x="846" y="179"/>
                  </a:cubicBezTo>
                  <a:cubicBezTo>
                    <a:pt x="836" y="180"/>
                    <a:pt x="826" y="184"/>
                    <a:pt x="815" y="190"/>
                  </a:cubicBezTo>
                  <a:cubicBezTo>
                    <a:pt x="804" y="197"/>
                    <a:pt x="793" y="206"/>
                    <a:pt x="781" y="218"/>
                  </a:cubicBezTo>
                  <a:cubicBezTo>
                    <a:pt x="773" y="226"/>
                    <a:pt x="766" y="234"/>
                    <a:pt x="760" y="241"/>
                  </a:cubicBezTo>
                  <a:cubicBezTo>
                    <a:pt x="755" y="248"/>
                    <a:pt x="750" y="254"/>
                    <a:pt x="745" y="259"/>
                  </a:cubicBezTo>
                  <a:cubicBezTo>
                    <a:pt x="741" y="263"/>
                    <a:pt x="737" y="265"/>
                    <a:pt x="734" y="264"/>
                  </a:cubicBezTo>
                  <a:cubicBezTo>
                    <a:pt x="730" y="264"/>
                    <a:pt x="726" y="262"/>
                    <a:pt x="721" y="257"/>
                  </a:cubicBezTo>
                  <a:lnTo>
                    <a:pt x="612" y="147"/>
                  </a:lnTo>
                  <a:cubicBezTo>
                    <a:pt x="607" y="143"/>
                    <a:pt x="605" y="138"/>
                    <a:pt x="605" y="134"/>
                  </a:cubicBezTo>
                  <a:cubicBezTo>
                    <a:pt x="605" y="130"/>
                    <a:pt x="607" y="126"/>
                    <a:pt x="611" y="122"/>
                  </a:cubicBezTo>
                  <a:lnTo>
                    <a:pt x="729" y="3"/>
                  </a:lnTo>
                  <a:cubicBezTo>
                    <a:pt x="731" y="2"/>
                    <a:pt x="732" y="1"/>
                    <a:pt x="734" y="1"/>
                  </a:cubicBezTo>
                  <a:cubicBezTo>
                    <a:pt x="735" y="0"/>
                    <a:pt x="737" y="0"/>
                    <a:pt x="739" y="1"/>
                  </a:cubicBezTo>
                  <a:cubicBezTo>
                    <a:pt x="741" y="1"/>
                    <a:pt x="743" y="2"/>
                    <a:pt x="745" y="4"/>
                  </a:cubicBezTo>
                  <a:cubicBezTo>
                    <a:pt x="748" y="6"/>
                    <a:pt x="750" y="8"/>
                    <a:pt x="753" y="10"/>
                  </a:cubicBezTo>
                  <a:cubicBezTo>
                    <a:pt x="758" y="15"/>
                    <a:pt x="761" y="20"/>
                    <a:pt x="762" y="24"/>
                  </a:cubicBezTo>
                  <a:cubicBezTo>
                    <a:pt x="764" y="28"/>
                    <a:pt x="763" y="31"/>
                    <a:pt x="761" y="34"/>
                  </a:cubicBezTo>
                  <a:lnTo>
                    <a:pt x="665" y="129"/>
                  </a:lnTo>
                  <a:lnTo>
                    <a:pt x="740" y="205"/>
                  </a:lnTo>
                  <a:cubicBezTo>
                    <a:pt x="744" y="199"/>
                    <a:pt x="749" y="194"/>
                    <a:pt x="753" y="189"/>
                  </a:cubicBezTo>
                  <a:cubicBezTo>
                    <a:pt x="758" y="184"/>
                    <a:pt x="763" y="178"/>
                    <a:pt x="770" y="172"/>
                  </a:cubicBezTo>
                  <a:cubicBezTo>
                    <a:pt x="785" y="157"/>
                    <a:pt x="799" y="146"/>
                    <a:pt x="814" y="139"/>
                  </a:cubicBezTo>
                  <a:cubicBezTo>
                    <a:pt x="829" y="131"/>
                    <a:pt x="843" y="127"/>
                    <a:pt x="857" y="127"/>
                  </a:cubicBezTo>
                  <a:cubicBezTo>
                    <a:pt x="871" y="126"/>
                    <a:pt x="885" y="129"/>
                    <a:pt x="898" y="134"/>
                  </a:cubicBezTo>
                  <a:cubicBezTo>
                    <a:pt x="912" y="140"/>
                    <a:pt x="924" y="149"/>
                    <a:pt x="936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auto">
            <a:xfrm>
              <a:off x="1986" y="3418"/>
              <a:ext cx="160" cy="153"/>
            </a:xfrm>
            <a:custGeom>
              <a:avLst/>
              <a:gdLst>
                <a:gd name="T0" fmla="*/ 401 w 1010"/>
                <a:gd name="T1" fmla="*/ 873 h 1037"/>
                <a:gd name="T2" fmla="*/ 251 w 1010"/>
                <a:gd name="T3" fmla="*/ 1031 h 1037"/>
                <a:gd name="T4" fmla="*/ 232 w 1010"/>
                <a:gd name="T5" fmla="*/ 1034 h 1037"/>
                <a:gd name="T6" fmla="*/ 213 w 1010"/>
                <a:gd name="T7" fmla="*/ 1013 h 1037"/>
                <a:gd name="T8" fmla="*/ 208 w 1010"/>
                <a:gd name="T9" fmla="*/ 888 h 1037"/>
                <a:gd name="T10" fmla="*/ 179 w 1010"/>
                <a:gd name="T11" fmla="*/ 748 h 1037"/>
                <a:gd name="T12" fmla="*/ 119 w 1010"/>
                <a:gd name="T13" fmla="*/ 708 h 1037"/>
                <a:gd name="T14" fmla="*/ 53 w 1010"/>
                <a:gd name="T15" fmla="*/ 756 h 1037"/>
                <a:gd name="T16" fmla="*/ 32 w 1010"/>
                <a:gd name="T17" fmla="*/ 814 h 1037"/>
                <a:gd name="T18" fmla="*/ 18 w 1010"/>
                <a:gd name="T19" fmla="*/ 811 h 1037"/>
                <a:gd name="T20" fmla="*/ 2 w 1010"/>
                <a:gd name="T21" fmla="*/ 794 h 1037"/>
                <a:gd name="T22" fmla="*/ 2 w 1010"/>
                <a:gd name="T23" fmla="*/ 768 h 1037"/>
                <a:gd name="T24" fmla="*/ 45 w 1010"/>
                <a:gd name="T25" fmla="*/ 693 h 1037"/>
                <a:gd name="T26" fmla="*/ 161 w 1010"/>
                <a:gd name="T27" fmla="*/ 663 h 1037"/>
                <a:gd name="T28" fmla="*/ 234 w 1010"/>
                <a:gd name="T29" fmla="*/ 750 h 1037"/>
                <a:gd name="T30" fmla="*/ 252 w 1010"/>
                <a:gd name="T31" fmla="*/ 970 h 1037"/>
                <a:gd name="T32" fmla="*/ 378 w 1010"/>
                <a:gd name="T33" fmla="*/ 851 h 1037"/>
                <a:gd name="T34" fmla="*/ 496 w 1010"/>
                <a:gd name="T35" fmla="*/ 517 h 1037"/>
                <a:gd name="T36" fmla="*/ 574 w 1010"/>
                <a:gd name="T37" fmla="*/ 696 h 1037"/>
                <a:gd name="T38" fmla="*/ 433 w 1010"/>
                <a:gd name="T39" fmla="*/ 786 h 1037"/>
                <a:gd name="T40" fmla="*/ 261 w 1010"/>
                <a:gd name="T41" fmla="*/ 642 h 1037"/>
                <a:gd name="T42" fmla="*/ 269 w 1010"/>
                <a:gd name="T43" fmla="*/ 469 h 1037"/>
                <a:gd name="T44" fmla="*/ 433 w 1010"/>
                <a:gd name="T45" fmla="*/ 462 h 1037"/>
                <a:gd name="T46" fmla="*/ 425 w 1010"/>
                <a:gd name="T47" fmla="*/ 521 h 1037"/>
                <a:gd name="T48" fmla="*/ 339 w 1010"/>
                <a:gd name="T49" fmla="*/ 479 h 1037"/>
                <a:gd name="T50" fmla="*/ 276 w 1010"/>
                <a:gd name="T51" fmla="*/ 537 h 1037"/>
                <a:gd name="T52" fmla="*/ 346 w 1010"/>
                <a:gd name="T53" fmla="*/ 664 h 1037"/>
                <a:gd name="T54" fmla="*/ 481 w 1010"/>
                <a:gd name="T55" fmla="*/ 739 h 1037"/>
                <a:gd name="T56" fmla="*/ 533 w 1010"/>
                <a:gd name="T57" fmla="*/ 669 h 1037"/>
                <a:gd name="T58" fmla="*/ 490 w 1010"/>
                <a:gd name="T59" fmla="*/ 585 h 1037"/>
                <a:gd name="T60" fmla="*/ 763 w 1010"/>
                <a:gd name="T61" fmla="*/ 363 h 1037"/>
                <a:gd name="T62" fmla="*/ 754 w 1010"/>
                <a:gd name="T63" fmla="*/ 536 h 1037"/>
                <a:gd name="T64" fmla="*/ 590 w 1010"/>
                <a:gd name="T65" fmla="*/ 543 h 1037"/>
                <a:gd name="T66" fmla="*/ 448 w 1010"/>
                <a:gd name="T67" fmla="*/ 367 h 1037"/>
                <a:gd name="T68" fmla="*/ 536 w 1010"/>
                <a:gd name="T69" fmla="*/ 221 h 1037"/>
                <a:gd name="T70" fmla="*/ 711 w 1010"/>
                <a:gd name="T71" fmla="*/ 302 h 1037"/>
                <a:gd name="T72" fmla="*/ 607 w 1010"/>
                <a:gd name="T73" fmla="*/ 282 h 1037"/>
                <a:gd name="T74" fmla="*/ 532 w 1010"/>
                <a:gd name="T75" fmla="*/ 270 h 1037"/>
                <a:gd name="T76" fmla="*/ 496 w 1010"/>
                <a:gd name="T77" fmla="*/ 363 h 1037"/>
                <a:gd name="T78" fmla="*/ 615 w 1010"/>
                <a:gd name="T79" fmla="*/ 497 h 1037"/>
                <a:gd name="T80" fmla="*/ 727 w 1010"/>
                <a:gd name="T81" fmla="*/ 504 h 1037"/>
                <a:gd name="T82" fmla="*/ 742 w 1010"/>
                <a:gd name="T83" fmla="*/ 427 h 1037"/>
                <a:gd name="T84" fmla="*/ 677 w 1010"/>
                <a:gd name="T85" fmla="*/ 341 h 1037"/>
                <a:gd name="T86" fmla="*/ 1005 w 1010"/>
                <a:gd name="T87" fmla="*/ 208 h 1037"/>
                <a:gd name="T88" fmla="*/ 918 w 1010"/>
                <a:gd name="T89" fmla="*/ 354 h 1037"/>
                <a:gd name="T90" fmla="*/ 742 w 1010"/>
                <a:gd name="T91" fmla="*/ 273 h 1037"/>
                <a:gd name="T92" fmla="*/ 664 w 1010"/>
                <a:gd name="T93" fmla="*/ 94 h 1037"/>
                <a:gd name="T94" fmla="*/ 805 w 1010"/>
                <a:gd name="T95" fmla="*/ 4 h 1037"/>
                <a:gd name="T96" fmla="*/ 892 w 1010"/>
                <a:gd name="T97" fmla="*/ 126 h 1037"/>
                <a:gd name="T98" fmla="*/ 794 w 1010"/>
                <a:gd name="T99" fmla="*/ 53 h 1037"/>
                <a:gd name="T100" fmla="*/ 726 w 1010"/>
                <a:gd name="T101" fmla="*/ 71 h 1037"/>
                <a:gd name="T102" fmla="*/ 737 w 1010"/>
                <a:gd name="T103" fmla="*/ 190 h 1037"/>
                <a:gd name="T104" fmla="*/ 874 w 1010"/>
                <a:gd name="T105" fmla="*/ 307 h 1037"/>
                <a:gd name="T106" fmla="*/ 959 w 1010"/>
                <a:gd name="T107" fmla="*/ 265 h 1037"/>
                <a:gd name="T108" fmla="*/ 942 w 1010"/>
                <a:gd name="T109" fmla="*/ 1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0" h="1037">
                  <a:moveTo>
                    <a:pt x="392" y="860"/>
                  </a:moveTo>
                  <a:cubicBezTo>
                    <a:pt x="394" y="862"/>
                    <a:pt x="396" y="865"/>
                    <a:pt x="398" y="867"/>
                  </a:cubicBezTo>
                  <a:cubicBezTo>
                    <a:pt x="400" y="869"/>
                    <a:pt x="401" y="871"/>
                    <a:pt x="401" y="873"/>
                  </a:cubicBezTo>
                  <a:cubicBezTo>
                    <a:pt x="402" y="875"/>
                    <a:pt x="402" y="877"/>
                    <a:pt x="402" y="879"/>
                  </a:cubicBezTo>
                  <a:cubicBezTo>
                    <a:pt x="401" y="880"/>
                    <a:pt x="401" y="882"/>
                    <a:pt x="399" y="883"/>
                  </a:cubicBezTo>
                  <a:lnTo>
                    <a:pt x="251" y="1031"/>
                  </a:lnTo>
                  <a:cubicBezTo>
                    <a:pt x="249" y="1033"/>
                    <a:pt x="247" y="1034"/>
                    <a:pt x="245" y="1035"/>
                  </a:cubicBezTo>
                  <a:cubicBezTo>
                    <a:pt x="243" y="1036"/>
                    <a:pt x="241" y="1037"/>
                    <a:pt x="239" y="1037"/>
                  </a:cubicBezTo>
                  <a:cubicBezTo>
                    <a:pt x="237" y="1037"/>
                    <a:pt x="235" y="1036"/>
                    <a:pt x="232" y="1034"/>
                  </a:cubicBezTo>
                  <a:cubicBezTo>
                    <a:pt x="230" y="1033"/>
                    <a:pt x="227" y="1030"/>
                    <a:pt x="224" y="1027"/>
                  </a:cubicBezTo>
                  <a:cubicBezTo>
                    <a:pt x="221" y="1025"/>
                    <a:pt x="219" y="1022"/>
                    <a:pt x="217" y="1020"/>
                  </a:cubicBezTo>
                  <a:cubicBezTo>
                    <a:pt x="215" y="1017"/>
                    <a:pt x="214" y="1015"/>
                    <a:pt x="213" y="1013"/>
                  </a:cubicBezTo>
                  <a:cubicBezTo>
                    <a:pt x="212" y="1011"/>
                    <a:pt x="211" y="1008"/>
                    <a:pt x="211" y="1005"/>
                  </a:cubicBezTo>
                  <a:cubicBezTo>
                    <a:pt x="210" y="1003"/>
                    <a:pt x="210" y="1000"/>
                    <a:pt x="210" y="996"/>
                  </a:cubicBezTo>
                  <a:lnTo>
                    <a:pt x="208" y="888"/>
                  </a:lnTo>
                  <a:cubicBezTo>
                    <a:pt x="208" y="862"/>
                    <a:pt x="206" y="841"/>
                    <a:pt x="204" y="824"/>
                  </a:cubicBezTo>
                  <a:cubicBezTo>
                    <a:pt x="201" y="806"/>
                    <a:pt x="198" y="791"/>
                    <a:pt x="194" y="779"/>
                  </a:cubicBezTo>
                  <a:cubicBezTo>
                    <a:pt x="189" y="766"/>
                    <a:pt x="184" y="756"/>
                    <a:pt x="179" y="748"/>
                  </a:cubicBezTo>
                  <a:cubicBezTo>
                    <a:pt x="174" y="740"/>
                    <a:pt x="168" y="733"/>
                    <a:pt x="162" y="727"/>
                  </a:cubicBezTo>
                  <a:cubicBezTo>
                    <a:pt x="156" y="721"/>
                    <a:pt x="149" y="717"/>
                    <a:pt x="142" y="713"/>
                  </a:cubicBezTo>
                  <a:cubicBezTo>
                    <a:pt x="135" y="710"/>
                    <a:pt x="127" y="708"/>
                    <a:pt x="119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0" y="721"/>
                    <a:pt x="72" y="729"/>
                  </a:cubicBezTo>
                  <a:cubicBezTo>
                    <a:pt x="64" y="737"/>
                    <a:pt x="57" y="746"/>
                    <a:pt x="53" y="756"/>
                  </a:cubicBezTo>
                  <a:cubicBezTo>
                    <a:pt x="48" y="765"/>
                    <a:pt x="44" y="774"/>
                    <a:pt x="42" y="782"/>
                  </a:cubicBezTo>
                  <a:cubicBezTo>
                    <a:pt x="40" y="790"/>
                    <a:pt x="38" y="796"/>
                    <a:pt x="37" y="802"/>
                  </a:cubicBezTo>
                  <a:cubicBezTo>
                    <a:pt x="36" y="808"/>
                    <a:pt x="34" y="812"/>
                    <a:pt x="32" y="814"/>
                  </a:cubicBezTo>
                  <a:cubicBezTo>
                    <a:pt x="31" y="815"/>
                    <a:pt x="30" y="815"/>
                    <a:pt x="29" y="815"/>
                  </a:cubicBezTo>
                  <a:cubicBezTo>
                    <a:pt x="28" y="816"/>
                    <a:pt x="26" y="815"/>
                    <a:pt x="24" y="815"/>
                  </a:cubicBezTo>
                  <a:cubicBezTo>
                    <a:pt x="23" y="814"/>
                    <a:pt x="20" y="813"/>
                    <a:pt x="18" y="811"/>
                  </a:cubicBezTo>
                  <a:cubicBezTo>
                    <a:pt x="16" y="809"/>
                    <a:pt x="13" y="807"/>
                    <a:pt x="10" y="804"/>
                  </a:cubicBezTo>
                  <a:cubicBezTo>
                    <a:pt x="8" y="802"/>
                    <a:pt x="6" y="800"/>
                    <a:pt x="5" y="798"/>
                  </a:cubicBezTo>
                  <a:cubicBezTo>
                    <a:pt x="4" y="797"/>
                    <a:pt x="3" y="795"/>
                    <a:pt x="2" y="794"/>
                  </a:cubicBezTo>
                  <a:cubicBezTo>
                    <a:pt x="1" y="792"/>
                    <a:pt x="0" y="791"/>
                    <a:pt x="0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0" y="779"/>
                    <a:pt x="1" y="774"/>
                    <a:pt x="2" y="768"/>
                  </a:cubicBezTo>
                  <a:cubicBezTo>
                    <a:pt x="4" y="761"/>
                    <a:pt x="7" y="754"/>
                    <a:pt x="10" y="745"/>
                  </a:cubicBezTo>
                  <a:cubicBezTo>
                    <a:pt x="14" y="736"/>
                    <a:pt x="19" y="728"/>
                    <a:pt x="25" y="719"/>
                  </a:cubicBezTo>
                  <a:cubicBezTo>
                    <a:pt x="30" y="710"/>
                    <a:pt x="37" y="701"/>
                    <a:pt x="45" y="693"/>
                  </a:cubicBezTo>
                  <a:cubicBezTo>
                    <a:pt x="58" y="680"/>
                    <a:pt x="72" y="670"/>
                    <a:pt x="85" y="664"/>
                  </a:cubicBezTo>
                  <a:cubicBezTo>
                    <a:pt x="98" y="658"/>
                    <a:pt x="111" y="655"/>
                    <a:pt x="124" y="655"/>
                  </a:cubicBezTo>
                  <a:cubicBezTo>
                    <a:pt x="137" y="655"/>
                    <a:pt x="149" y="657"/>
                    <a:pt x="161" y="663"/>
                  </a:cubicBezTo>
                  <a:cubicBezTo>
                    <a:pt x="172" y="668"/>
                    <a:pt x="183" y="675"/>
                    <a:pt x="193" y="685"/>
                  </a:cubicBezTo>
                  <a:cubicBezTo>
                    <a:pt x="201" y="693"/>
                    <a:pt x="209" y="703"/>
                    <a:pt x="216" y="713"/>
                  </a:cubicBezTo>
                  <a:cubicBezTo>
                    <a:pt x="223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5" y="804"/>
                  </a:cubicBezTo>
                  <a:cubicBezTo>
                    <a:pt x="248" y="825"/>
                    <a:pt x="250" y="852"/>
                    <a:pt x="250" y="883"/>
                  </a:cubicBezTo>
                  <a:lnTo>
                    <a:pt x="252" y="970"/>
                  </a:lnTo>
                  <a:lnTo>
                    <a:pt x="369" y="853"/>
                  </a:lnTo>
                  <a:cubicBezTo>
                    <a:pt x="370" y="852"/>
                    <a:pt x="371" y="851"/>
                    <a:pt x="373" y="851"/>
                  </a:cubicBezTo>
                  <a:cubicBezTo>
                    <a:pt x="375" y="850"/>
                    <a:pt x="376" y="850"/>
                    <a:pt x="378" y="851"/>
                  </a:cubicBezTo>
                  <a:cubicBezTo>
                    <a:pt x="380" y="851"/>
                    <a:pt x="383" y="852"/>
                    <a:pt x="385" y="854"/>
                  </a:cubicBezTo>
                  <a:cubicBezTo>
                    <a:pt x="387" y="855"/>
                    <a:pt x="389" y="857"/>
                    <a:pt x="392" y="860"/>
                  </a:cubicBezTo>
                  <a:close/>
                  <a:moveTo>
                    <a:pt x="496" y="517"/>
                  </a:moveTo>
                  <a:cubicBezTo>
                    <a:pt x="517" y="537"/>
                    <a:pt x="534" y="558"/>
                    <a:pt x="548" y="578"/>
                  </a:cubicBezTo>
                  <a:cubicBezTo>
                    <a:pt x="562" y="598"/>
                    <a:pt x="571" y="618"/>
                    <a:pt x="575" y="638"/>
                  </a:cubicBezTo>
                  <a:cubicBezTo>
                    <a:pt x="580" y="657"/>
                    <a:pt x="580" y="677"/>
                    <a:pt x="574" y="696"/>
                  </a:cubicBezTo>
                  <a:cubicBezTo>
                    <a:pt x="569" y="714"/>
                    <a:pt x="557" y="733"/>
                    <a:pt x="539" y="751"/>
                  </a:cubicBezTo>
                  <a:cubicBezTo>
                    <a:pt x="523" y="767"/>
                    <a:pt x="505" y="779"/>
                    <a:pt x="488" y="784"/>
                  </a:cubicBezTo>
                  <a:cubicBezTo>
                    <a:pt x="470" y="790"/>
                    <a:pt x="452" y="790"/>
                    <a:pt x="433" y="786"/>
                  </a:cubicBezTo>
                  <a:cubicBezTo>
                    <a:pt x="415" y="781"/>
                    <a:pt x="395" y="772"/>
                    <a:pt x="375" y="757"/>
                  </a:cubicBezTo>
                  <a:cubicBezTo>
                    <a:pt x="355" y="743"/>
                    <a:pt x="334" y="725"/>
                    <a:pt x="312" y="703"/>
                  </a:cubicBezTo>
                  <a:cubicBezTo>
                    <a:pt x="292" y="683"/>
                    <a:pt x="275" y="662"/>
                    <a:pt x="261" y="642"/>
                  </a:cubicBezTo>
                  <a:cubicBezTo>
                    <a:pt x="247" y="622"/>
                    <a:pt x="238" y="602"/>
                    <a:pt x="233" y="582"/>
                  </a:cubicBezTo>
                  <a:cubicBezTo>
                    <a:pt x="228" y="562"/>
                    <a:pt x="229" y="543"/>
                    <a:pt x="234" y="524"/>
                  </a:cubicBezTo>
                  <a:cubicBezTo>
                    <a:pt x="240" y="505"/>
                    <a:pt x="251" y="487"/>
                    <a:pt x="269" y="469"/>
                  </a:cubicBezTo>
                  <a:cubicBezTo>
                    <a:pt x="286" y="452"/>
                    <a:pt x="303" y="441"/>
                    <a:pt x="321" y="436"/>
                  </a:cubicBezTo>
                  <a:cubicBezTo>
                    <a:pt x="338" y="430"/>
                    <a:pt x="356" y="430"/>
                    <a:pt x="375" y="434"/>
                  </a:cubicBezTo>
                  <a:cubicBezTo>
                    <a:pt x="394" y="439"/>
                    <a:pt x="413" y="448"/>
                    <a:pt x="433" y="462"/>
                  </a:cubicBezTo>
                  <a:cubicBezTo>
                    <a:pt x="453" y="476"/>
                    <a:pt x="474" y="494"/>
                    <a:pt x="496" y="517"/>
                  </a:cubicBezTo>
                  <a:close/>
                  <a:moveTo>
                    <a:pt x="462" y="555"/>
                  </a:moveTo>
                  <a:cubicBezTo>
                    <a:pt x="449" y="542"/>
                    <a:pt x="436" y="531"/>
                    <a:pt x="425" y="521"/>
                  </a:cubicBezTo>
                  <a:cubicBezTo>
                    <a:pt x="413" y="511"/>
                    <a:pt x="402" y="503"/>
                    <a:pt x="392" y="497"/>
                  </a:cubicBezTo>
                  <a:cubicBezTo>
                    <a:pt x="382" y="491"/>
                    <a:pt x="373" y="486"/>
                    <a:pt x="364" y="483"/>
                  </a:cubicBezTo>
                  <a:cubicBezTo>
                    <a:pt x="355" y="480"/>
                    <a:pt x="347" y="479"/>
                    <a:pt x="339" y="479"/>
                  </a:cubicBezTo>
                  <a:cubicBezTo>
                    <a:pt x="331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6" y="501"/>
                  </a:cubicBezTo>
                  <a:cubicBezTo>
                    <a:pt x="284" y="512"/>
                    <a:pt x="278" y="525"/>
                    <a:pt x="276" y="537"/>
                  </a:cubicBezTo>
                  <a:cubicBezTo>
                    <a:pt x="274" y="550"/>
                    <a:pt x="276" y="564"/>
                    <a:pt x="281" y="578"/>
                  </a:cubicBezTo>
                  <a:cubicBezTo>
                    <a:pt x="287" y="591"/>
                    <a:pt x="295" y="606"/>
                    <a:pt x="307" y="620"/>
                  </a:cubicBezTo>
                  <a:cubicBezTo>
                    <a:pt x="318" y="635"/>
                    <a:pt x="331" y="649"/>
                    <a:pt x="346" y="664"/>
                  </a:cubicBezTo>
                  <a:cubicBezTo>
                    <a:pt x="366" y="684"/>
                    <a:pt x="384" y="700"/>
                    <a:pt x="400" y="712"/>
                  </a:cubicBezTo>
                  <a:cubicBezTo>
                    <a:pt x="416" y="724"/>
                    <a:pt x="431" y="732"/>
                    <a:pt x="444" y="737"/>
                  </a:cubicBezTo>
                  <a:cubicBezTo>
                    <a:pt x="458" y="741"/>
                    <a:pt x="470" y="742"/>
                    <a:pt x="481" y="739"/>
                  </a:cubicBezTo>
                  <a:cubicBezTo>
                    <a:pt x="492" y="736"/>
                    <a:pt x="502" y="729"/>
                    <a:pt x="512" y="719"/>
                  </a:cubicBezTo>
                  <a:cubicBezTo>
                    <a:pt x="520" y="712"/>
                    <a:pt x="526" y="704"/>
                    <a:pt x="529" y="695"/>
                  </a:cubicBezTo>
                  <a:cubicBezTo>
                    <a:pt x="532" y="687"/>
                    <a:pt x="534" y="678"/>
                    <a:pt x="533" y="669"/>
                  </a:cubicBezTo>
                  <a:cubicBezTo>
                    <a:pt x="533" y="661"/>
                    <a:pt x="531" y="652"/>
                    <a:pt x="527" y="642"/>
                  </a:cubicBezTo>
                  <a:cubicBezTo>
                    <a:pt x="523" y="633"/>
                    <a:pt x="519" y="624"/>
                    <a:pt x="512" y="614"/>
                  </a:cubicBezTo>
                  <a:cubicBezTo>
                    <a:pt x="506" y="605"/>
                    <a:pt x="499" y="595"/>
                    <a:pt x="490" y="585"/>
                  </a:cubicBezTo>
                  <a:cubicBezTo>
                    <a:pt x="482" y="575"/>
                    <a:pt x="472" y="565"/>
                    <a:pt x="462" y="555"/>
                  </a:cubicBezTo>
                  <a:close/>
                  <a:moveTo>
                    <a:pt x="711" y="302"/>
                  </a:moveTo>
                  <a:cubicBezTo>
                    <a:pt x="732" y="322"/>
                    <a:pt x="749" y="343"/>
                    <a:pt x="763" y="363"/>
                  </a:cubicBezTo>
                  <a:cubicBezTo>
                    <a:pt x="777" y="383"/>
                    <a:pt x="786" y="403"/>
                    <a:pt x="790" y="423"/>
                  </a:cubicBezTo>
                  <a:cubicBezTo>
                    <a:pt x="795" y="443"/>
                    <a:pt x="795" y="462"/>
                    <a:pt x="789" y="481"/>
                  </a:cubicBezTo>
                  <a:cubicBezTo>
                    <a:pt x="784" y="500"/>
                    <a:pt x="772" y="518"/>
                    <a:pt x="754" y="536"/>
                  </a:cubicBezTo>
                  <a:cubicBezTo>
                    <a:pt x="738" y="553"/>
                    <a:pt x="720" y="564"/>
                    <a:pt x="703" y="569"/>
                  </a:cubicBezTo>
                  <a:cubicBezTo>
                    <a:pt x="685" y="575"/>
                    <a:pt x="667" y="575"/>
                    <a:pt x="648" y="571"/>
                  </a:cubicBezTo>
                  <a:cubicBezTo>
                    <a:pt x="630" y="566"/>
                    <a:pt x="610" y="557"/>
                    <a:pt x="590" y="543"/>
                  </a:cubicBezTo>
                  <a:cubicBezTo>
                    <a:pt x="570" y="528"/>
                    <a:pt x="549" y="510"/>
                    <a:pt x="527" y="488"/>
                  </a:cubicBezTo>
                  <a:cubicBezTo>
                    <a:pt x="507" y="468"/>
                    <a:pt x="490" y="447"/>
                    <a:pt x="476" y="427"/>
                  </a:cubicBezTo>
                  <a:cubicBezTo>
                    <a:pt x="462" y="407"/>
                    <a:pt x="453" y="387"/>
                    <a:pt x="448" y="367"/>
                  </a:cubicBezTo>
                  <a:cubicBezTo>
                    <a:pt x="443" y="347"/>
                    <a:pt x="444" y="328"/>
                    <a:pt x="449" y="309"/>
                  </a:cubicBezTo>
                  <a:cubicBezTo>
                    <a:pt x="455" y="290"/>
                    <a:pt x="466" y="272"/>
                    <a:pt x="484" y="254"/>
                  </a:cubicBezTo>
                  <a:cubicBezTo>
                    <a:pt x="501" y="237"/>
                    <a:pt x="518" y="226"/>
                    <a:pt x="536" y="221"/>
                  </a:cubicBezTo>
                  <a:cubicBezTo>
                    <a:pt x="553" y="215"/>
                    <a:pt x="571" y="215"/>
                    <a:pt x="590" y="219"/>
                  </a:cubicBezTo>
                  <a:cubicBezTo>
                    <a:pt x="609" y="224"/>
                    <a:pt x="628" y="233"/>
                    <a:pt x="648" y="247"/>
                  </a:cubicBezTo>
                  <a:cubicBezTo>
                    <a:pt x="668" y="261"/>
                    <a:pt x="689" y="279"/>
                    <a:pt x="711" y="302"/>
                  </a:cubicBezTo>
                  <a:close/>
                  <a:moveTo>
                    <a:pt x="677" y="341"/>
                  </a:moveTo>
                  <a:cubicBezTo>
                    <a:pt x="664" y="327"/>
                    <a:pt x="651" y="316"/>
                    <a:pt x="640" y="306"/>
                  </a:cubicBezTo>
                  <a:cubicBezTo>
                    <a:pt x="628" y="296"/>
                    <a:pt x="617" y="288"/>
                    <a:pt x="607" y="282"/>
                  </a:cubicBezTo>
                  <a:cubicBezTo>
                    <a:pt x="597" y="276"/>
                    <a:pt x="588" y="271"/>
                    <a:pt x="579" y="268"/>
                  </a:cubicBezTo>
                  <a:cubicBezTo>
                    <a:pt x="570" y="265"/>
                    <a:pt x="562" y="264"/>
                    <a:pt x="554" y="264"/>
                  </a:cubicBezTo>
                  <a:cubicBezTo>
                    <a:pt x="546" y="265"/>
                    <a:pt x="539" y="267"/>
                    <a:pt x="532" y="270"/>
                  </a:cubicBezTo>
                  <a:cubicBezTo>
                    <a:pt x="524" y="274"/>
                    <a:pt x="518" y="279"/>
                    <a:pt x="511" y="286"/>
                  </a:cubicBezTo>
                  <a:cubicBezTo>
                    <a:pt x="499" y="297"/>
                    <a:pt x="492" y="310"/>
                    <a:pt x="491" y="323"/>
                  </a:cubicBezTo>
                  <a:cubicBezTo>
                    <a:pt x="489" y="335"/>
                    <a:pt x="491" y="349"/>
                    <a:pt x="496" y="363"/>
                  </a:cubicBezTo>
                  <a:cubicBezTo>
                    <a:pt x="502" y="376"/>
                    <a:pt x="510" y="391"/>
                    <a:pt x="522" y="405"/>
                  </a:cubicBezTo>
                  <a:cubicBezTo>
                    <a:pt x="533" y="420"/>
                    <a:pt x="546" y="434"/>
                    <a:pt x="561" y="449"/>
                  </a:cubicBezTo>
                  <a:cubicBezTo>
                    <a:pt x="581" y="469"/>
                    <a:pt x="599" y="485"/>
                    <a:pt x="615" y="497"/>
                  </a:cubicBezTo>
                  <a:cubicBezTo>
                    <a:pt x="631" y="509"/>
                    <a:pt x="646" y="517"/>
                    <a:pt x="659" y="522"/>
                  </a:cubicBezTo>
                  <a:cubicBezTo>
                    <a:pt x="673" y="526"/>
                    <a:pt x="685" y="527"/>
                    <a:pt x="696" y="524"/>
                  </a:cubicBezTo>
                  <a:cubicBezTo>
                    <a:pt x="707" y="521"/>
                    <a:pt x="717" y="514"/>
                    <a:pt x="727" y="504"/>
                  </a:cubicBezTo>
                  <a:cubicBezTo>
                    <a:pt x="735" y="497"/>
                    <a:pt x="741" y="489"/>
                    <a:pt x="744" y="480"/>
                  </a:cubicBezTo>
                  <a:cubicBezTo>
                    <a:pt x="747" y="472"/>
                    <a:pt x="749" y="463"/>
                    <a:pt x="748" y="454"/>
                  </a:cubicBezTo>
                  <a:cubicBezTo>
                    <a:pt x="748" y="446"/>
                    <a:pt x="746" y="437"/>
                    <a:pt x="742" y="427"/>
                  </a:cubicBezTo>
                  <a:cubicBezTo>
                    <a:pt x="738" y="418"/>
                    <a:pt x="733" y="409"/>
                    <a:pt x="727" y="399"/>
                  </a:cubicBezTo>
                  <a:cubicBezTo>
                    <a:pt x="721" y="390"/>
                    <a:pt x="714" y="380"/>
                    <a:pt x="705" y="370"/>
                  </a:cubicBezTo>
                  <a:cubicBezTo>
                    <a:pt x="697" y="360"/>
                    <a:pt x="687" y="350"/>
                    <a:pt x="677" y="341"/>
                  </a:cubicBezTo>
                  <a:close/>
                  <a:moveTo>
                    <a:pt x="926" y="87"/>
                  </a:moveTo>
                  <a:cubicBezTo>
                    <a:pt x="947" y="107"/>
                    <a:pt x="964" y="128"/>
                    <a:pt x="978" y="148"/>
                  </a:cubicBezTo>
                  <a:cubicBezTo>
                    <a:pt x="992" y="168"/>
                    <a:pt x="1001" y="188"/>
                    <a:pt x="1005" y="208"/>
                  </a:cubicBezTo>
                  <a:cubicBezTo>
                    <a:pt x="1010" y="228"/>
                    <a:pt x="1010" y="247"/>
                    <a:pt x="1004" y="266"/>
                  </a:cubicBezTo>
                  <a:cubicBezTo>
                    <a:pt x="999" y="285"/>
                    <a:pt x="987" y="303"/>
                    <a:pt x="969" y="321"/>
                  </a:cubicBezTo>
                  <a:cubicBezTo>
                    <a:pt x="953" y="338"/>
                    <a:pt x="935" y="349"/>
                    <a:pt x="918" y="354"/>
                  </a:cubicBezTo>
                  <a:cubicBezTo>
                    <a:pt x="900" y="360"/>
                    <a:pt x="882" y="360"/>
                    <a:pt x="863" y="356"/>
                  </a:cubicBezTo>
                  <a:cubicBezTo>
                    <a:pt x="845" y="351"/>
                    <a:pt x="825" y="342"/>
                    <a:pt x="805" y="328"/>
                  </a:cubicBezTo>
                  <a:cubicBezTo>
                    <a:pt x="785" y="313"/>
                    <a:pt x="764" y="295"/>
                    <a:pt x="742" y="273"/>
                  </a:cubicBezTo>
                  <a:cubicBezTo>
                    <a:pt x="722" y="253"/>
                    <a:pt x="705" y="232"/>
                    <a:pt x="691" y="212"/>
                  </a:cubicBezTo>
                  <a:cubicBezTo>
                    <a:pt x="677" y="192"/>
                    <a:pt x="668" y="172"/>
                    <a:pt x="663" y="152"/>
                  </a:cubicBezTo>
                  <a:cubicBezTo>
                    <a:pt x="658" y="132"/>
                    <a:pt x="659" y="113"/>
                    <a:pt x="664" y="94"/>
                  </a:cubicBezTo>
                  <a:cubicBezTo>
                    <a:pt x="670" y="75"/>
                    <a:pt x="681" y="57"/>
                    <a:pt x="699" y="39"/>
                  </a:cubicBezTo>
                  <a:cubicBezTo>
                    <a:pt x="716" y="22"/>
                    <a:pt x="733" y="11"/>
                    <a:pt x="751" y="6"/>
                  </a:cubicBezTo>
                  <a:cubicBezTo>
                    <a:pt x="768" y="0"/>
                    <a:pt x="786" y="0"/>
                    <a:pt x="805" y="4"/>
                  </a:cubicBezTo>
                  <a:cubicBezTo>
                    <a:pt x="824" y="9"/>
                    <a:pt x="843" y="18"/>
                    <a:pt x="863" y="32"/>
                  </a:cubicBezTo>
                  <a:cubicBezTo>
                    <a:pt x="883" y="46"/>
                    <a:pt x="904" y="65"/>
                    <a:pt x="926" y="87"/>
                  </a:cubicBezTo>
                  <a:close/>
                  <a:moveTo>
                    <a:pt x="892" y="126"/>
                  </a:moveTo>
                  <a:cubicBezTo>
                    <a:pt x="879" y="112"/>
                    <a:pt x="866" y="101"/>
                    <a:pt x="855" y="91"/>
                  </a:cubicBezTo>
                  <a:cubicBezTo>
                    <a:pt x="843" y="81"/>
                    <a:pt x="832" y="73"/>
                    <a:pt x="822" y="67"/>
                  </a:cubicBezTo>
                  <a:cubicBezTo>
                    <a:pt x="812" y="61"/>
                    <a:pt x="803" y="56"/>
                    <a:pt x="794" y="53"/>
                  </a:cubicBezTo>
                  <a:cubicBezTo>
                    <a:pt x="785" y="50"/>
                    <a:pt x="777" y="49"/>
                    <a:pt x="769" y="49"/>
                  </a:cubicBezTo>
                  <a:cubicBezTo>
                    <a:pt x="761" y="50"/>
                    <a:pt x="754" y="52"/>
                    <a:pt x="746" y="55"/>
                  </a:cubicBezTo>
                  <a:cubicBezTo>
                    <a:pt x="739" y="59"/>
                    <a:pt x="733" y="64"/>
                    <a:pt x="726" y="71"/>
                  </a:cubicBezTo>
                  <a:cubicBezTo>
                    <a:pt x="714" y="82"/>
                    <a:pt x="707" y="95"/>
                    <a:pt x="706" y="108"/>
                  </a:cubicBezTo>
                  <a:cubicBezTo>
                    <a:pt x="704" y="120"/>
                    <a:pt x="706" y="134"/>
                    <a:pt x="711" y="148"/>
                  </a:cubicBezTo>
                  <a:cubicBezTo>
                    <a:pt x="717" y="162"/>
                    <a:pt x="725" y="176"/>
                    <a:pt x="737" y="190"/>
                  </a:cubicBezTo>
                  <a:cubicBezTo>
                    <a:pt x="748" y="205"/>
                    <a:pt x="761" y="219"/>
                    <a:pt x="776" y="234"/>
                  </a:cubicBezTo>
                  <a:cubicBezTo>
                    <a:pt x="796" y="254"/>
                    <a:pt x="814" y="270"/>
                    <a:pt x="830" y="282"/>
                  </a:cubicBezTo>
                  <a:cubicBezTo>
                    <a:pt x="846" y="294"/>
                    <a:pt x="861" y="302"/>
                    <a:pt x="874" y="307"/>
                  </a:cubicBezTo>
                  <a:cubicBezTo>
                    <a:pt x="888" y="311"/>
                    <a:pt x="900" y="312"/>
                    <a:pt x="911" y="309"/>
                  </a:cubicBezTo>
                  <a:cubicBezTo>
                    <a:pt x="922" y="306"/>
                    <a:pt x="932" y="299"/>
                    <a:pt x="942" y="289"/>
                  </a:cubicBezTo>
                  <a:cubicBezTo>
                    <a:pt x="950" y="282"/>
                    <a:pt x="956" y="274"/>
                    <a:pt x="959" y="265"/>
                  </a:cubicBezTo>
                  <a:cubicBezTo>
                    <a:pt x="962" y="257"/>
                    <a:pt x="964" y="248"/>
                    <a:pt x="963" y="240"/>
                  </a:cubicBezTo>
                  <a:cubicBezTo>
                    <a:pt x="963" y="231"/>
                    <a:pt x="961" y="222"/>
                    <a:pt x="957" y="212"/>
                  </a:cubicBezTo>
                  <a:cubicBezTo>
                    <a:pt x="953" y="203"/>
                    <a:pt x="948" y="194"/>
                    <a:pt x="942" y="184"/>
                  </a:cubicBezTo>
                  <a:cubicBezTo>
                    <a:pt x="936" y="175"/>
                    <a:pt x="929" y="165"/>
                    <a:pt x="920" y="155"/>
                  </a:cubicBezTo>
                  <a:cubicBezTo>
                    <a:pt x="912" y="145"/>
                    <a:pt x="902" y="136"/>
                    <a:pt x="892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2154" y="3415"/>
              <a:ext cx="159" cy="156"/>
            </a:xfrm>
            <a:custGeom>
              <a:avLst/>
              <a:gdLst>
                <a:gd name="T0" fmla="*/ 402 w 1005"/>
                <a:gd name="T1" fmla="*/ 888 h 1052"/>
                <a:gd name="T2" fmla="*/ 252 w 1005"/>
                <a:gd name="T3" fmla="*/ 1046 h 1052"/>
                <a:gd name="T4" fmla="*/ 233 w 1005"/>
                <a:gd name="T5" fmla="*/ 1049 h 1052"/>
                <a:gd name="T6" fmla="*/ 214 w 1005"/>
                <a:gd name="T7" fmla="*/ 1028 h 1052"/>
                <a:gd name="T8" fmla="*/ 209 w 1005"/>
                <a:gd name="T9" fmla="*/ 903 h 1052"/>
                <a:gd name="T10" fmla="*/ 180 w 1005"/>
                <a:gd name="T11" fmla="*/ 763 h 1052"/>
                <a:gd name="T12" fmla="*/ 120 w 1005"/>
                <a:gd name="T13" fmla="*/ 723 h 1052"/>
                <a:gd name="T14" fmla="*/ 53 w 1005"/>
                <a:gd name="T15" fmla="*/ 771 h 1052"/>
                <a:gd name="T16" fmla="*/ 33 w 1005"/>
                <a:gd name="T17" fmla="*/ 829 h 1052"/>
                <a:gd name="T18" fmla="*/ 19 w 1005"/>
                <a:gd name="T19" fmla="*/ 826 h 1052"/>
                <a:gd name="T20" fmla="*/ 3 w 1005"/>
                <a:gd name="T21" fmla="*/ 809 h 1052"/>
                <a:gd name="T22" fmla="*/ 3 w 1005"/>
                <a:gd name="T23" fmla="*/ 783 h 1052"/>
                <a:gd name="T24" fmla="*/ 46 w 1005"/>
                <a:gd name="T25" fmla="*/ 708 h 1052"/>
                <a:gd name="T26" fmla="*/ 162 w 1005"/>
                <a:gd name="T27" fmla="*/ 678 h 1052"/>
                <a:gd name="T28" fmla="*/ 235 w 1005"/>
                <a:gd name="T29" fmla="*/ 765 h 1052"/>
                <a:gd name="T30" fmla="*/ 253 w 1005"/>
                <a:gd name="T31" fmla="*/ 985 h 1052"/>
                <a:gd name="T32" fmla="*/ 379 w 1005"/>
                <a:gd name="T33" fmla="*/ 866 h 1052"/>
                <a:gd name="T34" fmla="*/ 497 w 1005"/>
                <a:gd name="T35" fmla="*/ 532 h 1052"/>
                <a:gd name="T36" fmla="*/ 575 w 1005"/>
                <a:gd name="T37" fmla="*/ 711 h 1052"/>
                <a:gd name="T38" fmla="*/ 434 w 1005"/>
                <a:gd name="T39" fmla="*/ 801 h 1052"/>
                <a:gd name="T40" fmla="*/ 262 w 1005"/>
                <a:gd name="T41" fmla="*/ 657 h 1052"/>
                <a:gd name="T42" fmla="*/ 270 w 1005"/>
                <a:gd name="T43" fmla="*/ 484 h 1052"/>
                <a:gd name="T44" fmla="*/ 434 w 1005"/>
                <a:gd name="T45" fmla="*/ 477 h 1052"/>
                <a:gd name="T46" fmla="*/ 426 w 1005"/>
                <a:gd name="T47" fmla="*/ 536 h 1052"/>
                <a:gd name="T48" fmla="*/ 340 w 1005"/>
                <a:gd name="T49" fmla="*/ 494 h 1052"/>
                <a:gd name="T50" fmla="*/ 277 w 1005"/>
                <a:gd name="T51" fmla="*/ 552 h 1052"/>
                <a:gd name="T52" fmla="*/ 347 w 1005"/>
                <a:gd name="T53" fmla="*/ 679 h 1052"/>
                <a:gd name="T54" fmla="*/ 482 w 1005"/>
                <a:gd name="T55" fmla="*/ 754 h 1052"/>
                <a:gd name="T56" fmla="*/ 534 w 1005"/>
                <a:gd name="T57" fmla="*/ 684 h 1052"/>
                <a:gd name="T58" fmla="*/ 491 w 1005"/>
                <a:gd name="T59" fmla="*/ 600 h 1052"/>
                <a:gd name="T60" fmla="*/ 764 w 1005"/>
                <a:gd name="T61" fmla="*/ 378 h 1052"/>
                <a:gd name="T62" fmla="*/ 755 w 1005"/>
                <a:gd name="T63" fmla="*/ 551 h 1052"/>
                <a:gd name="T64" fmla="*/ 591 w 1005"/>
                <a:gd name="T65" fmla="*/ 558 h 1052"/>
                <a:gd name="T66" fmla="*/ 449 w 1005"/>
                <a:gd name="T67" fmla="*/ 382 h 1052"/>
                <a:gd name="T68" fmla="*/ 537 w 1005"/>
                <a:gd name="T69" fmla="*/ 236 h 1052"/>
                <a:gd name="T70" fmla="*/ 712 w 1005"/>
                <a:gd name="T71" fmla="*/ 317 h 1052"/>
                <a:gd name="T72" fmla="*/ 608 w 1005"/>
                <a:gd name="T73" fmla="*/ 297 h 1052"/>
                <a:gd name="T74" fmla="*/ 532 w 1005"/>
                <a:gd name="T75" fmla="*/ 285 h 1052"/>
                <a:gd name="T76" fmla="*/ 497 w 1005"/>
                <a:gd name="T77" fmla="*/ 378 h 1052"/>
                <a:gd name="T78" fmla="*/ 616 w 1005"/>
                <a:gd name="T79" fmla="*/ 512 h 1052"/>
                <a:gd name="T80" fmla="*/ 728 w 1005"/>
                <a:gd name="T81" fmla="*/ 519 h 1052"/>
                <a:gd name="T82" fmla="*/ 743 w 1005"/>
                <a:gd name="T83" fmla="*/ 442 h 1052"/>
                <a:gd name="T84" fmla="*/ 678 w 1005"/>
                <a:gd name="T85" fmla="*/ 356 h 1052"/>
                <a:gd name="T86" fmla="*/ 1004 w 1005"/>
                <a:gd name="T87" fmla="*/ 255 h 1052"/>
                <a:gd name="T88" fmla="*/ 930 w 1005"/>
                <a:gd name="T89" fmla="*/ 372 h 1052"/>
                <a:gd name="T90" fmla="*/ 875 w 1005"/>
                <a:gd name="T91" fmla="*/ 400 h 1052"/>
                <a:gd name="T92" fmla="*/ 861 w 1005"/>
                <a:gd name="T93" fmla="*/ 394 h 1052"/>
                <a:gd name="T94" fmla="*/ 845 w 1005"/>
                <a:gd name="T95" fmla="*/ 376 h 1052"/>
                <a:gd name="T96" fmla="*/ 855 w 1005"/>
                <a:gd name="T97" fmla="*/ 364 h 1052"/>
                <a:gd name="T98" fmla="*/ 925 w 1005"/>
                <a:gd name="T99" fmla="*/ 322 h 1052"/>
                <a:gd name="T100" fmla="*/ 952 w 1005"/>
                <a:gd name="T101" fmla="*/ 232 h 1052"/>
                <a:gd name="T102" fmla="*/ 876 w 1005"/>
                <a:gd name="T103" fmla="*/ 179 h 1052"/>
                <a:gd name="T104" fmla="*/ 790 w 1005"/>
                <a:gd name="T105" fmla="*/ 241 h 1052"/>
                <a:gd name="T106" fmla="*/ 751 w 1005"/>
                <a:gd name="T107" fmla="*/ 257 h 1052"/>
                <a:gd name="T108" fmla="*/ 640 w 1005"/>
                <a:gd name="T109" fmla="*/ 122 h 1052"/>
                <a:gd name="T110" fmla="*/ 769 w 1005"/>
                <a:gd name="T111" fmla="*/ 1 h 1052"/>
                <a:gd name="T112" fmla="*/ 792 w 1005"/>
                <a:gd name="T113" fmla="*/ 24 h 1052"/>
                <a:gd name="T114" fmla="*/ 770 w 1005"/>
                <a:gd name="T115" fmla="*/ 205 h 1052"/>
                <a:gd name="T116" fmla="*/ 844 w 1005"/>
                <a:gd name="T117" fmla="*/ 139 h 1052"/>
                <a:gd name="T118" fmla="*/ 965 w 1005"/>
                <a:gd name="T119" fmla="*/ 16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5" h="1052">
                  <a:moveTo>
                    <a:pt x="393" y="875"/>
                  </a:moveTo>
                  <a:cubicBezTo>
                    <a:pt x="395" y="877"/>
                    <a:pt x="397" y="880"/>
                    <a:pt x="399" y="882"/>
                  </a:cubicBezTo>
                  <a:cubicBezTo>
                    <a:pt x="400" y="884"/>
                    <a:pt x="402" y="886"/>
                    <a:pt x="402" y="888"/>
                  </a:cubicBezTo>
                  <a:cubicBezTo>
                    <a:pt x="403" y="890"/>
                    <a:pt x="403" y="892"/>
                    <a:pt x="403" y="894"/>
                  </a:cubicBezTo>
                  <a:cubicBezTo>
                    <a:pt x="402" y="895"/>
                    <a:pt x="401" y="897"/>
                    <a:pt x="400" y="898"/>
                  </a:cubicBezTo>
                  <a:lnTo>
                    <a:pt x="252" y="1046"/>
                  </a:lnTo>
                  <a:cubicBezTo>
                    <a:pt x="250" y="1048"/>
                    <a:pt x="248" y="1049"/>
                    <a:pt x="246" y="1050"/>
                  </a:cubicBezTo>
                  <a:cubicBezTo>
                    <a:pt x="244" y="1051"/>
                    <a:pt x="242" y="1052"/>
                    <a:pt x="240" y="1052"/>
                  </a:cubicBezTo>
                  <a:cubicBezTo>
                    <a:pt x="238" y="1052"/>
                    <a:pt x="236" y="1051"/>
                    <a:pt x="233" y="1049"/>
                  </a:cubicBezTo>
                  <a:cubicBezTo>
                    <a:pt x="230" y="1048"/>
                    <a:pt x="228" y="1045"/>
                    <a:pt x="225" y="1042"/>
                  </a:cubicBezTo>
                  <a:cubicBezTo>
                    <a:pt x="222" y="1040"/>
                    <a:pt x="220" y="1037"/>
                    <a:pt x="218" y="1035"/>
                  </a:cubicBezTo>
                  <a:cubicBezTo>
                    <a:pt x="216" y="1032"/>
                    <a:pt x="215" y="1030"/>
                    <a:pt x="214" y="1028"/>
                  </a:cubicBezTo>
                  <a:cubicBezTo>
                    <a:pt x="213" y="1026"/>
                    <a:pt x="212" y="1023"/>
                    <a:pt x="212" y="1020"/>
                  </a:cubicBezTo>
                  <a:cubicBezTo>
                    <a:pt x="211" y="1018"/>
                    <a:pt x="211" y="1015"/>
                    <a:pt x="211" y="1011"/>
                  </a:cubicBezTo>
                  <a:lnTo>
                    <a:pt x="209" y="903"/>
                  </a:lnTo>
                  <a:cubicBezTo>
                    <a:pt x="209" y="877"/>
                    <a:pt x="207" y="856"/>
                    <a:pt x="205" y="839"/>
                  </a:cubicBezTo>
                  <a:cubicBezTo>
                    <a:pt x="202" y="821"/>
                    <a:pt x="199" y="806"/>
                    <a:pt x="194" y="794"/>
                  </a:cubicBezTo>
                  <a:cubicBezTo>
                    <a:pt x="190" y="781"/>
                    <a:pt x="185" y="771"/>
                    <a:pt x="180" y="763"/>
                  </a:cubicBezTo>
                  <a:cubicBezTo>
                    <a:pt x="174" y="755"/>
                    <a:pt x="169" y="748"/>
                    <a:pt x="163" y="742"/>
                  </a:cubicBezTo>
                  <a:cubicBezTo>
                    <a:pt x="157" y="736"/>
                    <a:pt x="150" y="732"/>
                    <a:pt x="143" y="728"/>
                  </a:cubicBezTo>
                  <a:cubicBezTo>
                    <a:pt x="136" y="725"/>
                    <a:pt x="128" y="723"/>
                    <a:pt x="120" y="723"/>
                  </a:cubicBezTo>
                  <a:cubicBezTo>
                    <a:pt x="112" y="723"/>
                    <a:pt x="105" y="724"/>
                    <a:pt x="96" y="728"/>
                  </a:cubicBezTo>
                  <a:cubicBezTo>
                    <a:pt x="88" y="731"/>
                    <a:pt x="81" y="736"/>
                    <a:pt x="73" y="744"/>
                  </a:cubicBezTo>
                  <a:cubicBezTo>
                    <a:pt x="65" y="752"/>
                    <a:pt x="58" y="761"/>
                    <a:pt x="53" y="771"/>
                  </a:cubicBezTo>
                  <a:cubicBezTo>
                    <a:pt x="49" y="780"/>
                    <a:pt x="45" y="789"/>
                    <a:pt x="43" y="797"/>
                  </a:cubicBezTo>
                  <a:cubicBezTo>
                    <a:pt x="40" y="805"/>
                    <a:pt x="39" y="811"/>
                    <a:pt x="38" y="817"/>
                  </a:cubicBezTo>
                  <a:cubicBezTo>
                    <a:pt x="36" y="823"/>
                    <a:pt x="35" y="827"/>
                    <a:pt x="33" y="829"/>
                  </a:cubicBezTo>
                  <a:cubicBezTo>
                    <a:pt x="32" y="830"/>
                    <a:pt x="31" y="830"/>
                    <a:pt x="30" y="830"/>
                  </a:cubicBezTo>
                  <a:cubicBezTo>
                    <a:pt x="28" y="831"/>
                    <a:pt x="27" y="830"/>
                    <a:pt x="25" y="830"/>
                  </a:cubicBezTo>
                  <a:cubicBezTo>
                    <a:pt x="23" y="829"/>
                    <a:pt x="21" y="828"/>
                    <a:pt x="19" y="826"/>
                  </a:cubicBezTo>
                  <a:cubicBezTo>
                    <a:pt x="17" y="824"/>
                    <a:pt x="14" y="822"/>
                    <a:pt x="11" y="819"/>
                  </a:cubicBezTo>
                  <a:cubicBezTo>
                    <a:pt x="9" y="817"/>
                    <a:pt x="7" y="815"/>
                    <a:pt x="6" y="813"/>
                  </a:cubicBezTo>
                  <a:cubicBezTo>
                    <a:pt x="5" y="812"/>
                    <a:pt x="3" y="810"/>
                    <a:pt x="3" y="809"/>
                  </a:cubicBezTo>
                  <a:cubicBezTo>
                    <a:pt x="2" y="807"/>
                    <a:pt x="1" y="806"/>
                    <a:pt x="1" y="804"/>
                  </a:cubicBezTo>
                  <a:cubicBezTo>
                    <a:pt x="1" y="803"/>
                    <a:pt x="0" y="800"/>
                    <a:pt x="1" y="797"/>
                  </a:cubicBezTo>
                  <a:cubicBezTo>
                    <a:pt x="1" y="794"/>
                    <a:pt x="2" y="789"/>
                    <a:pt x="3" y="783"/>
                  </a:cubicBezTo>
                  <a:cubicBezTo>
                    <a:pt x="5" y="776"/>
                    <a:pt x="8" y="769"/>
                    <a:pt x="11" y="760"/>
                  </a:cubicBezTo>
                  <a:cubicBezTo>
                    <a:pt x="15" y="751"/>
                    <a:pt x="20" y="743"/>
                    <a:pt x="25" y="734"/>
                  </a:cubicBezTo>
                  <a:cubicBezTo>
                    <a:pt x="31" y="725"/>
                    <a:pt x="38" y="716"/>
                    <a:pt x="46" y="708"/>
                  </a:cubicBezTo>
                  <a:cubicBezTo>
                    <a:pt x="59" y="695"/>
                    <a:pt x="72" y="685"/>
                    <a:pt x="86" y="679"/>
                  </a:cubicBezTo>
                  <a:cubicBezTo>
                    <a:pt x="99" y="673"/>
                    <a:pt x="112" y="670"/>
                    <a:pt x="125" y="670"/>
                  </a:cubicBezTo>
                  <a:cubicBezTo>
                    <a:pt x="138" y="670"/>
                    <a:pt x="150" y="672"/>
                    <a:pt x="162" y="678"/>
                  </a:cubicBezTo>
                  <a:cubicBezTo>
                    <a:pt x="173" y="683"/>
                    <a:pt x="184" y="690"/>
                    <a:pt x="193" y="700"/>
                  </a:cubicBezTo>
                  <a:cubicBezTo>
                    <a:pt x="202" y="708"/>
                    <a:pt x="210" y="718"/>
                    <a:pt x="217" y="728"/>
                  </a:cubicBezTo>
                  <a:cubicBezTo>
                    <a:pt x="224" y="738"/>
                    <a:pt x="230" y="750"/>
                    <a:pt x="235" y="765"/>
                  </a:cubicBezTo>
                  <a:cubicBezTo>
                    <a:pt x="240" y="780"/>
                    <a:pt x="243" y="798"/>
                    <a:pt x="246" y="819"/>
                  </a:cubicBezTo>
                  <a:cubicBezTo>
                    <a:pt x="249" y="840"/>
                    <a:pt x="251" y="867"/>
                    <a:pt x="251" y="898"/>
                  </a:cubicBezTo>
                  <a:lnTo>
                    <a:pt x="253" y="985"/>
                  </a:lnTo>
                  <a:lnTo>
                    <a:pt x="370" y="868"/>
                  </a:lnTo>
                  <a:cubicBezTo>
                    <a:pt x="371" y="867"/>
                    <a:pt x="372" y="866"/>
                    <a:pt x="374" y="866"/>
                  </a:cubicBezTo>
                  <a:cubicBezTo>
                    <a:pt x="375" y="865"/>
                    <a:pt x="377" y="865"/>
                    <a:pt x="379" y="866"/>
                  </a:cubicBezTo>
                  <a:cubicBezTo>
                    <a:pt x="381" y="866"/>
                    <a:pt x="383" y="867"/>
                    <a:pt x="386" y="869"/>
                  </a:cubicBezTo>
                  <a:cubicBezTo>
                    <a:pt x="388" y="870"/>
                    <a:pt x="390" y="872"/>
                    <a:pt x="393" y="875"/>
                  </a:cubicBezTo>
                  <a:close/>
                  <a:moveTo>
                    <a:pt x="497" y="532"/>
                  </a:moveTo>
                  <a:cubicBezTo>
                    <a:pt x="518" y="552"/>
                    <a:pt x="535" y="573"/>
                    <a:pt x="549" y="593"/>
                  </a:cubicBezTo>
                  <a:cubicBezTo>
                    <a:pt x="562" y="613"/>
                    <a:pt x="572" y="633"/>
                    <a:pt x="576" y="653"/>
                  </a:cubicBezTo>
                  <a:cubicBezTo>
                    <a:pt x="581" y="672"/>
                    <a:pt x="581" y="692"/>
                    <a:pt x="575" y="711"/>
                  </a:cubicBezTo>
                  <a:cubicBezTo>
                    <a:pt x="570" y="729"/>
                    <a:pt x="558" y="748"/>
                    <a:pt x="540" y="766"/>
                  </a:cubicBezTo>
                  <a:cubicBezTo>
                    <a:pt x="523" y="782"/>
                    <a:pt x="506" y="794"/>
                    <a:pt x="489" y="799"/>
                  </a:cubicBezTo>
                  <a:cubicBezTo>
                    <a:pt x="471" y="805"/>
                    <a:pt x="453" y="805"/>
                    <a:pt x="434" y="801"/>
                  </a:cubicBezTo>
                  <a:cubicBezTo>
                    <a:pt x="416" y="796"/>
                    <a:pt x="396" y="787"/>
                    <a:pt x="376" y="772"/>
                  </a:cubicBezTo>
                  <a:cubicBezTo>
                    <a:pt x="356" y="758"/>
                    <a:pt x="335" y="740"/>
                    <a:pt x="313" y="718"/>
                  </a:cubicBezTo>
                  <a:cubicBezTo>
                    <a:pt x="293" y="698"/>
                    <a:pt x="276" y="677"/>
                    <a:pt x="262" y="657"/>
                  </a:cubicBezTo>
                  <a:cubicBezTo>
                    <a:pt x="248" y="637"/>
                    <a:pt x="239" y="617"/>
                    <a:pt x="234" y="597"/>
                  </a:cubicBezTo>
                  <a:cubicBezTo>
                    <a:pt x="229" y="577"/>
                    <a:pt x="230" y="558"/>
                    <a:pt x="235" y="539"/>
                  </a:cubicBezTo>
                  <a:cubicBezTo>
                    <a:pt x="241" y="520"/>
                    <a:pt x="252" y="502"/>
                    <a:pt x="270" y="484"/>
                  </a:cubicBezTo>
                  <a:cubicBezTo>
                    <a:pt x="287" y="467"/>
                    <a:pt x="304" y="456"/>
                    <a:pt x="322" y="451"/>
                  </a:cubicBezTo>
                  <a:cubicBezTo>
                    <a:pt x="339" y="445"/>
                    <a:pt x="357" y="445"/>
                    <a:pt x="376" y="449"/>
                  </a:cubicBezTo>
                  <a:cubicBezTo>
                    <a:pt x="395" y="454"/>
                    <a:pt x="414" y="463"/>
                    <a:pt x="434" y="477"/>
                  </a:cubicBezTo>
                  <a:cubicBezTo>
                    <a:pt x="454" y="491"/>
                    <a:pt x="475" y="509"/>
                    <a:pt x="497" y="532"/>
                  </a:cubicBezTo>
                  <a:close/>
                  <a:moveTo>
                    <a:pt x="463" y="570"/>
                  </a:moveTo>
                  <a:cubicBezTo>
                    <a:pt x="450" y="557"/>
                    <a:pt x="437" y="546"/>
                    <a:pt x="426" y="536"/>
                  </a:cubicBezTo>
                  <a:cubicBezTo>
                    <a:pt x="414" y="526"/>
                    <a:pt x="403" y="518"/>
                    <a:pt x="393" y="512"/>
                  </a:cubicBezTo>
                  <a:cubicBezTo>
                    <a:pt x="383" y="506"/>
                    <a:pt x="374" y="501"/>
                    <a:pt x="365" y="498"/>
                  </a:cubicBezTo>
                  <a:cubicBezTo>
                    <a:pt x="356" y="495"/>
                    <a:pt x="348" y="494"/>
                    <a:pt x="340" y="494"/>
                  </a:cubicBezTo>
                  <a:cubicBezTo>
                    <a:pt x="332" y="495"/>
                    <a:pt x="324" y="497"/>
                    <a:pt x="317" y="500"/>
                  </a:cubicBezTo>
                  <a:cubicBezTo>
                    <a:pt x="310" y="504"/>
                    <a:pt x="304" y="509"/>
                    <a:pt x="297" y="516"/>
                  </a:cubicBezTo>
                  <a:cubicBezTo>
                    <a:pt x="285" y="527"/>
                    <a:pt x="278" y="540"/>
                    <a:pt x="277" y="552"/>
                  </a:cubicBezTo>
                  <a:cubicBezTo>
                    <a:pt x="275" y="565"/>
                    <a:pt x="277" y="579"/>
                    <a:pt x="282" y="593"/>
                  </a:cubicBezTo>
                  <a:cubicBezTo>
                    <a:pt x="288" y="606"/>
                    <a:pt x="296" y="621"/>
                    <a:pt x="307" y="635"/>
                  </a:cubicBezTo>
                  <a:cubicBezTo>
                    <a:pt x="319" y="650"/>
                    <a:pt x="332" y="664"/>
                    <a:pt x="347" y="679"/>
                  </a:cubicBezTo>
                  <a:cubicBezTo>
                    <a:pt x="367" y="699"/>
                    <a:pt x="385" y="715"/>
                    <a:pt x="401" y="727"/>
                  </a:cubicBezTo>
                  <a:cubicBezTo>
                    <a:pt x="417" y="739"/>
                    <a:pt x="432" y="747"/>
                    <a:pt x="445" y="752"/>
                  </a:cubicBezTo>
                  <a:cubicBezTo>
                    <a:pt x="459" y="756"/>
                    <a:pt x="471" y="757"/>
                    <a:pt x="482" y="754"/>
                  </a:cubicBezTo>
                  <a:cubicBezTo>
                    <a:pt x="493" y="751"/>
                    <a:pt x="503" y="744"/>
                    <a:pt x="513" y="734"/>
                  </a:cubicBezTo>
                  <a:cubicBezTo>
                    <a:pt x="521" y="727"/>
                    <a:pt x="526" y="719"/>
                    <a:pt x="530" y="710"/>
                  </a:cubicBezTo>
                  <a:cubicBezTo>
                    <a:pt x="533" y="702"/>
                    <a:pt x="535" y="693"/>
                    <a:pt x="534" y="684"/>
                  </a:cubicBezTo>
                  <a:cubicBezTo>
                    <a:pt x="534" y="676"/>
                    <a:pt x="532" y="667"/>
                    <a:pt x="528" y="657"/>
                  </a:cubicBezTo>
                  <a:cubicBezTo>
                    <a:pt x="524" y="648"/>
                    <a:pt x="519" y="639"/>
                    <a:pt x="513" y="629"/>
                  </a:cubicBezTo>
                  <a:cubicBezTo>
                    <a:pt x="507" y="620"/>
                    <a:pt x="500" y="610"/>
                    <a:pt x="491" y="600"/>
                  </a:cubicBezTo>
                  <a:cubicBezTo>
                    <a:pt x="482" y="590"/>
                    <a:pt x="473" y="580"/>
                    <a:pt x="463" y="570"/>
                  </a:cubicBezTo>
                  <a:close/>
                  <a:moveTo>
                    <a:pt x="712" y="317"/>
                  </a:moveTo>
                  <a:cubicBezTo>
                    <a:pt x="733" y="337"/>
                    <a:pt x="750" y="358"/>
                    <a:pt x="764" y="378"/>
                  </a:cubicBezTo>
                  <a:cubicBezTo>
                    <a:pt x="777" y="398"/>
                    <a:pt x="787" y="418"/>
                    <a:pt x="791" y="438"/>
                  </a:cubicBezTo>
                  <a:cubicBezTo>
                    <a:pt x="796" y="458"/>
                    <a:pt x="796" y="477"/>
                    <a:pt x="790" y="496"/>
                  </a:cubicBezTo>
                  <a:cubicBezTo>
                    <a:pt x="785" y="515"/>
                    <a:pt x="773" y="533"/>
                    <a:pt x="755" y="551"/>
                  </a:cubicBezTo>
                  <a:cubicBezTo>
                    <a:pt x="738" y="568"/>
                    <a:pt x="721" y="579"/>
                    <a:pt x="704" y="584"/>
                  </a:cubicBezTo>
                  <a:cubicBezTo>
                    <a:pt x="686" y="590"/>
                    <a:pt x="668" y="590"/>
                    <a:pt x="649" y="586"/>
                  </a:cubicBezTo>
                  <a:cubicBezTo>
                    <a:pt x="631" y="581"/>
                    <a:pt x="611" y="572"/>
                    <a:pt x="591" y="558"/>
                  </a:cubicBezTo>
                  <a:cubicBezTo>
                    <a:pt x="571" y="543"/>
                    <a:pt x="550" y="525"/>
                    <a:pt x="528" y="503"/>
                  </a:cubicBezTo>
                  <a:cubicBezTo>
                    <a:pt x="508" y="483"/>
                    <a:pt x="490" y="462"/>
                    <a:pt x="477" y="442"/>
                  </a:cubicBezTo>
                  <a:cubicBezTo>
                    <a:pt x="463" y="422"/>
                    <a:pt x="454" y="402"/>
                    <a:pt x="449" y="382"/>
                  </a:cubicBezTo>
                  <a:cubicBezTo>
                    <a:pt x="444" y="362"/>
                    <a:pt x="445" y="343"/>
                    <a:pt x="450" y="324"/>
                  </a:cubicBezTo>
                  <a:cubicBezTo>
                    <a:pt x="455" y="305"/>
                    <a:pt x="467" y="287"/>
                    <a:pt x="485" y="269"/>
                  </a:cubicBezTo>
                  <a:cubicBezTo>
                    <a:pt x="502" y="252"/>
                    <a:pt x="519" y="241"/>
                    <a:pt x="537" y="236"/>
                  </a:cubicBezTo>
                  <a:cubicBezTo>
                    <a:pt x="554" y="230"/>
                    <a:pt x="572" y="230"/>
                    <a:pt x="591" y="234"/>
                  </a:cubicBezTo>
                  <a:cubicBezTo>
                    <a:pt x="610" y="239"/>
                    <a:pt x="629" y="248"/>
                    <a:pt x="649" y="262"/>
                  </a:cubicBezTo>
                  <a:cubicBezTo>
                    <a:pt x="669" y="276"/>
                    <a:pt x="690" y="294"/>
                    <a:pt x="712" y="317"/>
                  </a:cubicBezTo>
                  <a:close/>
                  <a:moveTo>
                    <a:pt x="678" y="356"/>
                  </a:moveTo>
                  <a:cubicBezTo>
                    <a:pt x="665" y="342"/>
                    <a:pt x="652" y="331"/>
                    <a:pt x="641" y="321"/>
                  </a:cubicBezTo>
                  <a:cubicBezTo>
                    <a:pt x="629" y="311"/>
                    <a:pt x="618" y="303"/>
                    <a:pt x="608" y="297"/>
                  </a:cubicBezTo>
                  <a:cubicBezTo>
                    <a:pt x="598" y="291"/>
                    <a:pt x="589" y="286"/>
                    <a:pt x="580" y="283"/>
                  </a:cubicBezTo>
                  <a:cubicBezTo>
                    <a:pt x="571" y="280"/>
                    <a:pt x="563" y="279"/>
                    <a:pt x="555" y="279"/>
                  </a:cubicBezTo>
                  <a:cubicBezTo>
                    <a:pt x="547" y="280"/>
                    <a:pt x="539" y="282"/>
                    <a:pt x="532" y="285"/>
                  </a:cubicBezTo>
                  <a:cubicBezTo>
                    <a:pt x="525" y="289"/>
                    <a:pt x="518" y="294"/>
                    <a:pt x="512" y="301"/>
                  </a:cubicBezTo>
                  <a:cubicBezTo>
                    <a:pt x="500" y="312"/>
                    <a:pt x="493" y="325"/>
                    <a:pt x="492" y="338"/>
                  </a:cubicBezTo>
                  <a:cubicBezTo>
                    <a:pt x="490" y="350"/>
                    <a:pt x="492" y="364"/>
                    <a:pt x="497" y="378"/>
                  </a:cubicBezTo>
                  <a:cubicBezTo>
                    <a:pt x="502" y="391"/>
                    <a:pt x="511" y="406"/>
                    <a:pt x="522" y="420"/>
                  </a:cubicBezTo>
                  <a:cubicBezTo>
                    <a:pt x="534" y="435"/>
                    <a:pt x="547" y="449"/>
                    <a:pt x="562" y="464"/>
                  </a:cubicBezTo>
                  <a:cubicBezTo>
                    <a:pt x="582" y="484"/>
                    <a:pt x="600" y="500"/>
                    <a:pt x="616" y="512"/>
                  </a:cubicBezTo>
                  <a:cubicBezTo>
                    <a:pt x="632" y="524"/>
                    <a:pt x="647" y="532"/>
                    <a:pt x="660" y="537"/>
                  </a:cubicBezTo>
                  <a:cubicBezTo>
                    <a:pt x="674" y="541"/>
                    <a:pt x="686" y="542"/>
                    <a:pt x="697" y="539"/>
                  </a:cubicBezTo>
                  <a:cubicBezTo>
                    <a:pt x="708" y="536"/>
                    <a:pt x="718" y="529"/>
                    <a:pt x="728" y="519"/>
                  </a:cubicBezTo>
                  <a:cubicBezTo>
                    <a:pt x="736" y="512"/>
                    <a:pt x="741" y="504"/>
                    <a:pt x="745" y="495"/>
                  </a:cubicBezTo>
                  <a:cubicBezTo>
                    <a:pt x="748" y="487"/>
                    <a:pt x="750" y="478"/>
                    <a:pt x="749" y="469"/>
                  </a:cubicBezTo>
                  <a:cubicBezTo>
                    <a:pt x="749" y="461"/>
                    <a:pt x="747" y="452"/>
                    <a:pt x="743" y="442"/>
                  </a:cubicBezTo>
                  <a:cubicBezTo>
                    <a:pt x="739" y="433"/>
                    <a:pt x="734" y="424"/>
                    <a:pt x="728" y="414"/>
                  </a:cubicBezTo>
                  <a:cubicBezTo>
                    <a:pt x="722" y="405"/>
                    <a:pt x="715" y="395"/>
                    <a:pt x="706" y="385"/>
                  </a:cubicBezTo>
                  <a:cubicBezTo>
                    <a:pt x="697" y="375"/>
                    <a:pt x="688" y="365"/>
                    <a:pt x="678" y="356"/>
                  </a:cubicBezTo>
                  <a:close/>
                  <a:moveTo>
                    <a:pt x="965" y="160"/>
                  </a:moveTo>
                  <a:cubicBezTo>
                    <a:pt x="980" y="175"/>
                    <a:pt x="990" y="190"/>
                    <a:pt x="997" y="206"/>
                  </a:cubicBezTo>
                  <a:cubicBezTo>
                    <a:pt x="1003" y="222"/>
                    <a:pt x="1005" y="238"/>
                    <a:pt x="1004" y="255"/>
                  </a:cubicBezTo>
                  <a:cubicBezTo>
                    <a:pt x="1003" y="271"/>
                    <a:pt x="998" y="287"/>
                    <a:pt x="990" y="304"/>
                  </a:cubicBezTo>
                  <a:cubicBezTo>
                    <a:pt x="982" y="320"/>
                    <a:pt x="970" y="336"/>
                    <a:pt x="956" y="350"/>
                  </a:cubicBezTo>
                  <a:cubicBezTo>
                    <a:pt x="947" y="359"/>
                    <a:pt x="939" y="366"/>
                    <a:pt x="930" y="372"/>
                  </a:cubicBezTo>
                  <a:cubicBezTo>
                    <a:pt x="922" y="379"/>
                    <a:pt x="913" y="384"/>
                    <a:pt x="906" y="388"/>
                  </a:cubicBezTo>
                  <a:cubicBezTo>
                    <a:pt x="898" y="392"/>
                    <a:pt x="892" y="395"/>
                    <a:pt x="887" y="397"/>
                  </a:cubicBezTo>
                  <a:cubicBezTo>
                    <a:pt x="881" y="399"/>
                    <a:pt x="877" y="400"/>
                    <a:pt x="875" y="400"/>
                  </a:cubicBezTo>
                  <a:cubicBezTo>
                    <a:pt x="873" y="400"/>
                    <a:pt x="872" y="400"/>
                    <a:pt x="871" y="400"/>
                  </a:cubicBezTo>
                  <a:cubicBezTo>
                    <a:pt x="869" y="399"/>
                    <a:pt x="868" y="399"/>
                    <a:pt x="866" y="398"/>
                  </a:cubicBezTo>
                  <a:cubicBezTo>
                    <a:pt x="865" y="397"/>
                    <a:pt x="863" y="396"/>
                    <a:pt x="861" y="394"/>
                  </a:cubicBezTo>
                  <a:cubicBezTo>
                    <a:pt x="859" y="392"/>
                    <a:pt x="857" y="390"/>
                    <a:pt x="855" y="388"/>
                  </a:cubicBezTo>
                  <a:cubicBezTo>
                    <a:pt x="852" y="386"/>
                    <a:pt x="850" y="383"/>
                    <a:pt x="849" y="381"/>
                  </a:cubicBezTo>
                  <a:cubicBezTo>
                    <a:pt x="847" y="379"/>
                    <a:pt x="846" y="377"/>
                    <a:pt x="845" y="376"/>
                  </a:cubicBezTo>
                  <a:cubicBezTo>
                    <a:pt x="845" y="374"/>
                    <a:pt x="844" y="372"/>
                    <a:pt x="845" y="371"/>
                  </a:cubicBezTo>
                  <a:cubicBezTo>
                    <a:pt x="845" y="370"/>
                    <a:pt x="845" y="369"/>
                    <a:pt x="846" y="368"/>
                  </a:cubicBezTo>
                  <a:cubicBezTo>
                    <a:pt x="848" y="366"/>
                    <a:pt x="851" y="365"/>
                    <a:pt x="855" y="364"/>
                  </a:cubicBezTo>
                  <a:cubicBezTo>
                    <a:pt x="860" y="363"/>
                    <a:pt x="866" y="361"/>
                    <a:pt x="873" y="358"/>
                  </a:cubicBezTo>
                  <a:cubicBezTo>
                    <a:pt x="880" y="355"/>
                    <a:pt x="888" y="351"/>
                    <a:pt x="897" y="345"/>
                  </a:cubicBezTo>
                  <a:cubicBezTo>
                    <a:pt x="906" y="340"/>
                    <a:pt x="915" y="332"/>
                    <a:pt x="925" y="322"/>
                  </a:cubicBezTo>
                  <a:cubicBezTo>
                    <a:pt x="934" y="313"/>
                    <a:pt x="942" y="303"/>
                    <a:pt x="947" y="293"/>
                  </a:cubicBezTo>
                  <a:cubicBezTo>
                    <a:pt x="953" y="283"/>
                    <a:pt x="956" y="273"/>
                    <a:pt x="957" y="263"/>
                  </a:cubicBezTo>
                  <a:cubicBezTo>
                    <a:pt x="958" y="253"/>
                    <a:pt x="956" y="242"/>
                    <a:pt x="952" y="232"/>
                  </a:cubicBezTo>
                  <a:cubicBezTo>
                    <a:pt x="948" y="222"/>
                    <a:pt x="941" y="211"/>
                    <a:pt x="931" y="201"/>
                  </a:cubicBezTo>
                  <a:cubicBezTo>
                    <a:pt x="923" y="193"/>
                    <a:pt x="914" y="186"/>
                    <a:pt x="904" y="183"/>
                  </a:cubicBezTo>
                  <a:cubicBezTo>
                    <a:pt x="895" y="179"/>
                    <a:pt x="885" y="177"/>
                    <a:pt x="876" y="179"/>
                  </a:cubicBezTo>
                  <a:cubicBezTo>
                    <a:pt x="866" y="180"/>
                    <a:pt x="855" y="184"/>
                    <a:pt x="845" y="190"/>
                  </a:cubicBezTo>
                  <a:cubicBezTo>
                    <a:pt x="834" y="197"/>
                    <a:pt x="823" y="206"/>
                    <a:pt x="811" y="218"/>
                  </a:cubicBezTo>
                  <a:cubicBezTo>
                    <a:pt x="802" y="226"/>
                    <a:pt x="795" y="234"/>
                    <a:pt x="790" y="241"/>
                  </a:cubicBezTo>
                  <a:cubicBezTo>
                    <a:pt x="785" y="248"/>
                    <a:pt x="780" y="254"/>
                    <a:pt x="774" y="259"/>
                  </a:cubicBezTo>
                  <a:cubicBezTo>
                    <a:pt x="771" y="263"/>
                    <a:pt x="767" y="265"/>
                    <a:pt x="763" y="264"/>
                  </a:cubicBezTo>
                  <a:cubicBezTo>
                    <a:pt x="760" y="264"/>
                    <a:pt x="756" y="262"/>
                    <a:pt x="751" y="257"/>
                  </a:cubicBezTo>
                  <a:lnTo>
                    <a:pt x="641" y="147"/>
                  </a:lnTo>
                  <a:cubicBezTo>
                    <a:pt x="637" y="143"/>
                    <a:pt x="635" y="138"/>
                    <a:pt x="635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9" y="3"/>
                  </a:lnTo>
                  <a:cubicBezTo>
                    <a:pt x="760" y="2"/>
                    <a:pt x="762" y="1"/>
                    <a:pt x="763" y="1"/>
                  </a:cubicBezTo>
                  <a:cubicBezTo>
                    <a:pt x="765" y="0"/>
                    <a:pt x="767" y="0"/>
                    <a:pt x="769" y="1"/>
                  </a:cubicBezTo>
                  <a:cubicBezTo>
                    <a:pt x="771" y="1"/>
                    <a:pt x="773" y="2"/>
                    <a:pt x="775" y="4"/>
                  </a:cubicBezTo>
                  <a:cubicBezTo>
                    <a:pt x="777" y="6"/>
                    <a:pt x="780" y="8"/>
                    <a:pt x="782" y="10"/>
                  </a:cubicBezTo>
                  <a:cubicBezTo>
                    <a:pt x="787" y="15"/>
                    <a:pt x="791" y="20"/>
                    <a:pt x="792" y="24"/>
                  </a:cubicBezTo>
                  <a:cubicBezTo>
                    <a:pt x="793" y="28"/>
                    <a:pt x="793" y="31"/>
                    <a:pt x="791" y="34"/>
                  </a:cubicBezTo>
                  <a:lnTo>
                    <a:pt x="695" y="129"/>
                  </a:lnTo>
                  <a:lnTo>
                    <a:pt x="770" y="205"/>
                  </a:lnTo>
                  <a:cubicBezTo>
                    <a:pt x="774" y="199"/>
                    <a:pt x="778" y="194"/>
                    <a:pt x="783" y="189"/>
                  </a:cubicBezTo>
                  <a:cubicBezTo>
                    <a:pt x="788" y="184"/>
                    <a:pt x="793" y="178"/>
                    <a:pt x="800" y="172"/>
                  </a:cubicBezTo>
                  <a:cubicBezTo>
                    <a:pt x="814" y="157"/>
                    <a:pt x="829" y="146"/>
                    <a:pt x="844" y="139"/>
                  </a:cubicBezTo>
                  <a:cubicBezTo>
                    <a:pt x="858" y="131"/>
                    <a:pt x="873" y="127"/>
                    <a:pt x="887" y="127"/>
                  </a:cubicBezTo>
                  <a:cubicBezTo>
                    <a:pt x="901" y="126"/>
                    <a:pt x="915" y="129"/>
                    <a:pt x="928" y="134"/>
                  </a:cubicBezTo>
                  <a:cubicBezTo>
                    <a:pt x="941" y="140"/>
                    <a:pt x="954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322" y="3418"/>
              <a:ext cx="160" cy="153"/>
            </a:xfrm>
            <a:custGeom>
              <a:avLst/>
              <a:gdLst>
                <a:gd name="T0" fmla="*/ 402 w 1011"/>
                <a:gd name="T1" fmla="*/ 873 h 1037"/>
                <a:gd name="T2" fmla="*/ 252 w 1011"/>
                <a:gd name="T3" fmla="*/ 1031 h 1037"/>
                <a:gd name="T4" fmla="*/ 233 w 1011"/>
                <a:gd name="T5" fmla="*/ 1034 h 1037"/>
                <a:gd name="T6" fmla="*/ 213 w 1011"/>
                <a:gd name="T7" fmla="*/ 1013 h 1037"/>
                <a:gd name="T8" fmla="*/ 209 w 1011"/>
                <a:gd name="T9" fmla="*/ 888 h 1037"/>
                <a:gd name="T10" fmla="*/ 180 w 1011"/>
                <a:gd name="T11" fmla="*/ 748 h 1037"/>
                <a:gd name="T12" fmla="*/ 120 w 1011"/>
                <a:gd name="T13" fmla="*/ 708 h 1037"/>
                <a:gd name="T14" fmla="*/ 53 w 1011"/>
                <a:gd name="T15" fmla="*/ 756 h 1037"/>
                <a:gd name="T16" fmla="*/ 33 w 1011"/>
                <a:gd name="T17" fmla="*/ 814 h 1037"/>
                <a:gd name="T18" fmla="*/ 19 w 1011"/>
                <a:gd name="T19" fmla="*/ 811 h 1037"/>
                <a:gd name="T20" fmla="*/ 3 w 1011"/>
                <a:gd name="T21" fmla="*/ 794 h 1037"/>
                <a:gd name="T22" fmla="*/ 3 w 1011"/>
                <a:gd name="T23" fmla="*/ 768 h 1037"/>
                <a:gd name="T24" fmla="*/ 46 w 1011"/>
                <a:gd name="T25" fmla="*/ 693 h 1037"/>
                <a:gd name="T26" fmla="*/ 162 w 1011"/>
                <a:gd name="T27" fmla="*/ 663 h 1037"/>
                <a:gd name="T28" fmla="*/ 234 w 1011"/>
                <a:gd name="T29" fmla="*/ 750 h 1037"/>
                <a:gd name="T30" fmla="*/ 253 w 1011"/>
                <a:gd name="T31" fmla="*/ 970 h 1037"/>
                <a:gd name="T32" fmla="*/ 379 w 1011"/>
                <a:gd name="T33" fmla="*/ 851 h 1037"/>
                <a:gd name="T34" fmla="*/ 497 w 1011"/>
                <a:gd name="T35" fmla="*/ 517 h 1037"/>
                <a:gd name="T36" fmla="*/ 575 w 1011"/>
                <a:gd name="T37" fmla="*/ 696 h 1037"/>
                <a:gd name="T38" fmla="*/ 434 w 1011"/>
                <a:gd name="T39" fmla="*/ 786 h 1037"/>
                <a:gd name="T40" fmla="*/ 262 w 1011"/>
                <a:gd name="T41" fmla="*/ 642 h 1037"/>
                <a:gd name="T42" fmla="*/ 270 w 1011"/>
                <a:gd name="T43" fmla="*/ 469 h 1037"/>
                <a:gd name="T44" fmla="*/ 434 w 1011"/>
                <a:gd name="T45" fmla="*/ 462 h 1037"/>
                <a:gd name="T46" fmla="*/ 426 w 1011"/>
                <a:gd name="T47" fmla="*/ 521 h 1037"/>
                <a:gd name="T48" fmla="*/ 340 w 1011"/>
                <a:gd name="T49" fmla="*/ 479 h 1037"/>
                <a:gd name="T50" fmla="*/ 276 w 1011"/>
                <a:gd name="T51" fmla="*/ 537 h 1037"/>
                <a:gd name="T52" fmla="*/ 347 w 1011"/>
                <a:gd name="T53" fmla="*/ 664 h 1037"/>
                <a:gd name="T54" fmla="*/ 482 w 1011"/>
                <a:gd name="T55" fmla="*/ 739 h 1037"/>
                <a:gd name="T56" fmla="*/ 534 w 1011"/>
                <a:gd name="T57" fmla="*/ 669 h 1037"/>
                <a:gd name="T58" fmla="*/ 491 w 1011"/>
                <a:gd name="T59" fmla="*/ 585 h 1037"/>
                <a:gd name="T60" fmla="*/ 830 w 1011"/>
                <a:gd name="T61" fmla="*/ 438 h 1037"/>
                <a:gd name="T62" fmla="*/ 831 w 1011"/>
                <a:gd name="T63" fmla="*/ 452 h 1037"/>
                <a:gd name="T64" fmla="*/ 683 w 1011"/>
                <a:gd name="T65" fmla="*/ 594 h 1037"/>
                <a:gd name="T66" fmla="*/ 664 w 1011"/>
                <a:gd name="T67" fmla="*/ 578 h 1037"/>
                <a:gd name="T68" fmla="*/ 662 w 1011"/>
                <a:gd name="T69" fmla="*/ 563 h 1037"/>
                <a:gd name="T70" fmla="*/ 493 w 1011"/>
                <a:gd name="T71" fmla="*/ 386 h 1037"/>
                <a:gd name="T72" fmla="*/ 478 w 1011"/>
                <a:gd name="T73" fmla="*/ 396 h 1037"/>
                <a:gd name="T74" fmla="*/ 461 w 1011"/>
                <a:gd name="T75" fmla="*/ 377 h 1037"/>
                <a:gd name="T76" fmla="*/ 483 w 1011"/>
                <a:gd name="T77" fmla="*/ 265 h 1037"/>
                <a:gd name="T78" fmla="*/ 490 w 1011"/>
                <a:gd name="T79" fmla="*/ 253 h 1037"/>
                <a:gd name="T80" fmla="*/ 511 w 1011"/>
                <a:gd name="T81" fmla="*/ 235 h 1037"/>
                <a:gd name="T82" fmla="*/ 754 w 1011"/>
                <a:gd name="T83" fmla="*/ 472 h 1037"/>
                <a:gd name="T84" fmla="*/ 811 w 1011"/>
                <a:gd name="T85" fmla="*/ 422 h 1037"/>
                <a:gd name="T86" fmla="*/ 927 w 1011"/>
                <a:gd name="T87" fmla="*/ 87 h 1037"/>
                <a:gd name="T88" fmla="*/ 1005 w 1011"/>
                <a:gd name="T89" fmla="*/ 266 h 1037"/>
                <a:gd name="T90" fmla="*/ 864 w 1011"/>
                <a:gd name="T91" fmla="*/ 356 h 1037"/>
                <a:gd name="T92" fmla="*/ 692 w 1011"/>
                <a:gd name="T93" fmla="*/ 212 h 1037"/>
                <a:gd name="T94" fmla="*/ 700 w 1011"/>
                <a:gd name="T95" fmla="*/ 39 h 1037"/>
                <a:gd name="T96" fmla="*/ 864 w 1011"/>
                <a:gd name="T97" fmla="*/ 32 h 1037"/>
                <a:gd name="T98" fmla="*/ 856 w 1011"/>
                <a:gd name="T99" fmla="*/ 91 h 1037"/>
                <a:gd name="T100" fmla="*/ 770 w 1011"/>
                <a:gd name="T101" fmla="*/ 49 h 1037"/>
                <a:gd name="T102" fmla="*/ 706 w 1011"/>
                <a:gd name="T103" fmla="*/ 108 h 1037"/>
                <a:gd name="T104" fmla="*/ 777 w 1011"/>
                <a:gd name="T105" fmla="*/ 234 h 1037"/>
                <a:gd name="T106" fmla="*/ 912 w 1011"/>
                <a:gd name="T107" fmla="*/ 309 h 1037"/>
                <a:gd name="T108" fmla="*/ 964 w 1011"/>
                <a:gd name="T109" fmla="*/ 240 h 1037"/>
                <a:gd name="T110" fmla="*/ 921 w 1011"/>
                <a:gd name="T111" fmla="*/ 155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1" h="1037">
                  <a:moveTo>
                    <a:pt x="393" y="860"/>
                  </a:moveTo>
                  <a:cubicBezTo>
                    <a:pt x="395" y="862"/>
                    <a:pt x="397" y="865"/>
                    <a:pt x="399" y="867"/>
                  </a:cubicBezTo>
                  <a:cubicBezTo>
                    <a:pt x="400" y="869"/>
                    <a:pt x="401" y="871"/>
                    <a:pt x="402" y="873"/>
                  </a:cubicBezTo>
                  <a:cubicBezTo>
                    <a:pt x="403" y="875"/>
                    <a:pt x="403" y="877"/>
                    <a:pt x="402" y="879"/>
                  </a:cubicBezTo>
                  <a:cubicBezTo>
                    <a:pt x="402" y="880"/>
                    <a:pt x="401" y="882"/>
                    <a:pt x="400" y="883"/>
                  </a:cubicBezTo>
                  <a:lnTo>
                    <a:pt x="252" y="1031"/>
                  </a:lnTo>
                  <a:cubicBezTo>
                    <a:pt x="250" y="1033"/>
                    <a:pt x="248" y="1034"/>
                    <a:pt x="246" y="1035"/>
                  </a:cubicBezTo>
                  <a:cubicBezTo>
                    <a:pt x="244" y="1036"/>
                    <a:pt x="242" y="1037"/>
                    <a:pt x="240" y="1037"/>
                  </a:cubicBezTo>
                  <a:cubicBezTo>
                    <a:pt x="238" y="1037"/>
                    <a:pt x="235" y="1036"/>
                    <a:pt x="233" y="1034"/>
                  </a:cubicBezTo>
                  <a:cubicBezTo>
                    <a:pt x="230" y="1033"/>
                    <a:pt x="228" y="1030"/>
                    <a:pt x="225" y="1027"/>
                  </a:cubicBezTo>
                  <a:cubicBezTo>
                    <a:pt x="222" y="1025"/>
                    <a:pt x="219" y="1022"/>
                    <a:pt x="218" y="1020"/>
                  </a:cubicBezTo>
                  <a:cubicBezTo>
                    <a:pt x="216" y="1017"/>
                    <a:pt x="214" y="1015"/>
                    <a:pt x="213" y="1013"/>
                  </a:cubicBezTo>
                  <a:cubicBezTo>
                    <a:pt x="213" y="1011"/>
                    <a:pt x="212" y="1008"/>
                    <a:pt x="211" y="1005"/>
                  </a:cubicBezTo>
                  <a:cubicBezTo>
                    <a:pt x="211" y="1003"/>
                    <a:pt x="211" y="1000"/>
                    <a:pt x="210" y="996"/>
                  </a:cubicBezTo>
                  <a:lnTo>
                    <a:pt x="209" y="888"/>
                  </a:lnTo>
                  <a:cubicBezTo>
                    <a:pt x="209" y="862"/>
                    <a:pt x="207" y="841"/>
                    <a:pt x="205" y="824"/>
                  </a:cubicBezTo>
                  <a:cubicBezTo>
                    <a:pt x="202" y="806"/>
                    <a:pt x="199" y="791"/>
                    <a:pt x="194" y="779"/>
                  </a:cubicBezTo>
                  <a:cubicBezTo>
                    <a:pt x="190" y="766"/>
                    <a:pt x="185" y="756"/>
                    <a:pt x="180" y="748"/>
                  </a:cubicBezTo>
                  <a:cubicBezTo>
                    <a:pt x="174" y="740"/>
                    <a:pt x="169" y="733"/>
                    <a:pt x="163" y="727"/>
                  </a:cubicBezTo>
                  <a:cubicBezTo>
                    <a:pt x="157" y="721"/>
                    <a:pt x="150" y="717"/>
                    <a:pt x="143" y="713"/>
                  </a:cubicBezTo>
                  <a:cubicBezTo>
                    <a:pt x="135" y="710"/>
                    <a:pt x="128" y="708"/>
                    <a:pt x="120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1" y="721"/>
                    <a:pt x="73" y="729"/>
                  </a:cubicBezTo>
                  <a:cubicBezTo>
                    <a:pt x="64" y="737"/>
                    <a:pt x="58" y="746"/>
                    <a:pt x="53" y="756"/>
                  </a:cubicBezTo>
                  <a:cubicBezTo>
                    <a:pt x="49" y="765"/>
                    <a:pt x="45" y="774"/>
                    <a:pt x="43" y="782"/>
                  </a:cubicBezTo>
                  <a:cubicBezTo>
                    <a:pt x="40" y="790"/>
                    <a:pt x="39" y="796"/>
                    <a:pt x="37" y="802"/>
                  </a:cubicBezTo>
                  <a:cubicBezTo>
                    <a:pt x="36" y="808"/>
                    <a:pt x="35" y="812"/>
                    <a:pt x="33" y="814"/>
                  </a:cubicBezTo>
                  <a:cubicBezTo>
                    <a:pt x="32" y="815"/>
                    <a:pt x="31" y="815"/>
                    <a:pt x="30" y="815"/>
                  </a:cubicBezTo>
                  <a:cubicBezTo>
                    <a:pt x="28" y="816"/>
                    <a:pt x="27" y="815"/>
                    <a:pt x="25" y="815"/>
                  </a:cubicBezTo>
                  <a:cubicBezTo>
                    <a:pt x="23" y="814"/>
                    <a:pt x="21" y="813"/>
                    <a:pt x="19" y="811"/>
                  </a:cubicBezTo>
                  <a:cubicBezTo>
                    <a:pt x="16" y="809"/>
                    <a:pt x="14" y="807"/>
                    <a:pt x="11" y="804"/>
                  </a:cubicBezTo>
                  <a:cubicBezTo>
                    <a:pt x="9" y="802"/>
                    <a:pt x="7" y="800"/>
                    <a:pt x="6" y="798"/>
                  </a:cubicBezTo>
                  <a:cubicBezTo>
                    <a:pt x="4" y="797"/>
                    <a:pt x="3" y="795"/>
                    <a:pt x="3" y="794"/>
                  </a:cubicBezTo>
                  <a:cubicBezTo>
                    <a:pt x="2" y="792"/>
                    <a:pt x="1" y="791"/>
                    <a:pt x="1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1" y="779"/>
                    <a:pt x="2" y="774"/>
                    <a:pt x="3" y="768"/>
                  </a:cubicBezTo>
                  <a:cubicBezTo>
                    <a:pt x="5" y="761"/>
                    <a:pt x="7" y="754"/>
                    <a:pt x="11" y="745"/>
                  </a:cubicBezTo>
                  <a:cubicBezTo>
                    <a:pt x="15" y="736"/>
                    <a:pt x="20" y="728"/>
                    <a:pt x="25" y="719"/>
                  </a:cubicBezTo>
                  <a:cubicBezTo>
                    <a:pt x="31" y="710"/>
                    <a:pt x="38" y="701"/>
                    <a:pt x="46" y="693"/>
                  </a:cubicBezTo>
                  <a:cubicBezTo>
                    <a:pt x="59" y="680"/>
                    <a:pt x="72" y="670"/>
                    <a:pt x="86" y="664"/>
                  </a:cubicBezTo>
                  <a:cubicBezTo>
                    <a:pt x="99" y="658"/>
                    <a:pt x="112" y="655"/>
                    <a:pt x="125" y="655"/>
                  </a:cubicBezTo>
                  <a:cubicBezTo>
                    <a:pt x="138" y="655"/>
                    <a:pt x="150" y="657"/>
                    <a:pt x="162" y="663"/>
                  </a:cubicBezTo>
                  <a:cubicBezTo>
                    <a:pt x="173" y="668"/>
                    <a:pt x="184" y="675"/>
                    <a:pt x="193" y="685"/>
                  </a:cubicBezTo>
                  <a:cubicBezTo>
                    <a:pt x="202" y="693"/>
                    <a:pt x="210" y="703"/>
                    <a:pt x="217" y="713"/>
                  </a:cubicBezTo>
                  <a:cubicBezTo>
                    <a:pt x="224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6" y="804"/>
                  </a:cubicBezTo>
                  <a:cubicBezTo>
                    <a:pt x="249" y="825"/>
                    <a:pt x="251" y="852"/>
                    <a:pt x="251" y="883"/>
                  </a:cubicBezTo>
                  <a:lnTo>
                    <a:pt x="253" y="970"/>
                  </a:lnTo>
                  <a:lnTo>
                    <a:pt x="370" y="853"/>
                  </a:lnTo>
                  <a:cubicBezTo>
                    <a:pt x="371" y="852"/>
                    <a:pt x="372" y="851"/>
                    <a:pt x="374" y="851"/>
                  </a:cubicBezTo>
                  <a:cubicBezTo>
                    <a:pt x="375" y="850"/>
                    <a:pt x="377" y="850"/>
                    <a:pt x="379" y="851"/>
                  </a:cubicBezTo>
                  <a:cubicBezTo>
                    <a:pt x="381" y="851"/>
                    <a:pt x="383" y="852"/>
                    <a:pt x="385" y="854"/>
                  </a:cubicBezTo>
                  <a:cubicBezTo>
                    <a:pt x="388" y="855"/>
                    <a:pt x="390" y="857"/>
                    <a:pt x="393" y="860"/>
                  </a:cubicBezTo>
                  <a:close/>
                  <a:moveTo>
                    <a:pt x="497" y="517"/>
                  </a:moveTo>
                  <a:cubicBezTo>
                    <a:pt x="518" y="537"/>
                    <a:pt x="535" y="558"/>
                    <a:pt x="549" y="578"/>
                  </a:cubicBezTo>
                  <a:cubicBezTo>
                    <a:pt x="562" y="598"/>
                    <a:pt x="572" y="618"/>
                    <a:pt x="576" y="638"/>
                  </a:cubicBezTo>
                  <a:cubicBezTo>
                    <a:pt x="581" y="657"/>
                    <a:pt x="581" y="677"/>
                    <a:pt x="575" y="696"/>
                  </a:cubicBezTo>
                  <a:cubicBezTo>
                    <a:pt x="570" y="714"/>
                    <a:pt x="558" y="733"/>
                    <a:pt x="540" y="751"/>
                  </a:cubicBezTo>
                  <a:cubicBezTo>
                    <a:pt x="523" y="767"/>
                    <a:pt x="506" y="779"/>
                    <a:pt x="489" y="784"/>
                  </a:cubicBezTo>
                  <a:cubicBezTo>
                    <a:pt x="471" y="790"/>
                    <a:pt x="453" y="790"/>
                    <a:pt x="434" y="786"/>
                  </a:cubicBezTo>
                  <a:cubicBezTo>
                    <a:pt x="415" y="781"/>
                    <a:pt x="396" y="772"/>
                    <a:pt x="376" y="757"/>
                  </a:cubicBezTo>
                  <a:cubicBezTo>
                    <a:pt x="356" y="743"/>
                    <a:pt x="335" y="725"/>
                    <a:pt x="313" y="703"/>
                  </a:cubicBezTo>
                  <a:cubicBezTo>
                    <a:pt x="292" y="683"/>
                    <a:pt x="275" y="662"/>
                    <a:pt x="262" y="642"/>
                  </a:cubicBezTo>
                  <a:cubicBezTo>
                    <a:pt x="248" y="622"/>
                    <a:pt x="239" y="602"/>
                    <a:pt x="234" y="582"/>
                  </a:cubicBezTo>
                  <a:cubicBezTo>
                    <a:pt x="229" y="562"/>
                    <a:pt x="229" y="543"/>
                    <a:pt x="235" y="524"/>
                  </a:cubicBezTo>
                  <a:cubicBezTo>
                    <a:pt x="240" y="505"/>
                    <a:pt x="252" y="487"/>
                    <a:pt x="270" y="469"/>
                  </a:cubicBezTo>
                  <a:cubicBezTo>
                    <a:pt x="287" y="452"/>
                    <a:pt x="304" y="441"/>
                    <a:pt x="321" y="436"/>
                  </a:cubicBezTo>
                  <a:cubicBezTo>
                    <a:pt x="339" y="430"/>
                    <a:pt x="357" y="430"/>
                    <a:pt x="376" y="434"/>
                  </a:cubicBezTo>
                  <a:cubicBezTo>
                    <a:pt x="394" y="439"/>
                    <a:pt x="414" y="448"/>
                    <a:pt x="434" y="462"/>
                  </a:cubicBezTo>
                  <a:cubicBezTo>
                    <a:pt x="454" y="476"/>
                    <a:pt x="475" y="494"/>
                    <a:pt x="497" y="517"/>
                  </a:cubicBezTo>
                  <a:close/>
                  <a:moveTo>
                    <a:pt x="463" y="555"/>
                  </a:moveTo>
                  <a:cubicBezTo>
                    <a:pt x="450" y="542"/>
                    <a:pt x="437" y="531"/>
                    <a:pt x="426" y="521"/>
                  </a:cubicBezTo>
                  <a:cubicBezTo>
                    <a:pt x="414" y="511"/>
                    <a:pt x="403" y="503"/>
                    <a:pt x="393" y="497"/>
                  </a:cubicBezTo>
                  <a:cubicBezTo>
                    <a:pt x="383" y="491"/>
                    <a:pt x="374" y="486"/>
                    <a:pt x="365" y="483"/>
                  </a:cubicBezTo>
                  <a:cubicBezTo>
                    <a:pt x="356" y="480"/>
                    <a:pt x="348" y="479"/>
                    <a:pt x="340" y="479"/>
                  </a:cubicBezTo>
                  <a:cubicBezTo>
                    <a:pt x="332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7" y="501"/>
                  </a:cubicBezTo>
                  <a:cubicBezTo>
                    <a:pt x="285" y="512"/>
                    <a:pt x="278" y="525"/>
                    <a:pt x="276" y="537"/>
                  </a:cubicBezTo>
                  <a:cubicBezTo>
                    <a:pt x="275" y="550"/>
                    <a:pt x="276" y="564"/>
                    <a:pt x="282" y="578"/>
                  </a:cubicBezTo>
                  <a:cubicBezTo>
                    <a:pt x="287" y="591"/>
                    <a:pt x="296" y="606"/>
                    <a:pt x="307" y="620"/>
                  </a:cubicBezTo>
                  <a:cubicBezTo>
                    <a:pt x="319" y="635"/>
                    <a:pt x="332" y="649"/>
                    <a:pt x="347" y="664"/>
                  </a:cubicBezTo>
                  <a:cubicBezTo>
                    <a:pt x="367" y="684"/>
                    <a:pt x="385" y="700"/>
                    <a:pt x="401" y="712"/>
                  </a:cubicBezTo>
                  <a:cubicBezTo>
                    <a:pt x="417" y="724"/>
                    <a:pt x="432" y="732"/>
                    <a:pt x="445" y="737"/>
                  </a:cubicBezTo>
                  <a:cubicBezTo>
                    <a:pt x="459" y="741"/>
                    <a:pt x="471" y="742"/>
                    <a:pt x="482" y="739"/>
                  </a:cubicBezTo>
                  <a:cubicBezTo>
                    <a:pt x="493" y="736"/>
                    <a:pt x="503" y="729"/>
                    <a:pt x="513" y="719"/>
                  </a:cubicBezTo>
                  <a:cubicBezTo>
                    <a:pt x="521" y="712"/>
                    <a:pt x="526" y="704"/>
                    <a:pt x="530" y="695"/>
                  </a:cubicBezTo>
                  <a:cubicBezTo>
                    <a:pt x="533" y="687"/>
                    <a:pt x="535" y="678"/>
                    <a:pt x="534" y="669"/>
                  </a:cubicBezTo>
                  <a:cubicBezTo>
                    <a:pt x="534" y="661"/>
                    <a:pt x="532" y="652"/>
                    <a:pt x="528" y="642"/>
                  </a:cubicBezTo>
                  <a:cubicBezTo>
                    <a:pt x="524" y="633"/>
                    <a:pt x="519" y="624"/>
                    <a:pt x="513" y="614"/>
                  </a:cubicBezTo>
                  <a:cubicBezTo>
                    <a:pt x="507" y="605"/>
                    <a:pt x="499" y="595"/>
                    <a:pt x="491" y="585"/>
                  </a:cubicBezTo>
                  <a:cubicBezTo>
                    <a:pt x="482" y="575"/>
                    <a:pt x="473" y="565"/>
                    <a:pt x="463" y="555"/>
                  </a:cubicBezTo>
                  <a:close/>
                  <a:moveTo>
                    <a:pt x="824" y="430"/>
                  </a:moveTo>
                  <a:cubicBezTo>
                    <a:pt x="827" y="433"/>
                    <a:pt x="829" y="435"/>
                    <a:pt x="830" y="438"/>
                  </a:cubicBezTo>
                  <a:cubicBezTo>
                    <a:pt x="832" y="440"/>
                    <a:pt x="833" y="442"/>
                    <a:pt x="833" y="444"/>
                  </a:cubicBezTo>
                  <a:cubicBezTo>
                    <a:pt x="833" y="446"/>
                    <a:pt x="833" y="447"/>
                    <a:pt x="833" y="448"/>
                  </a:cubicBezTo>
                  <a:cubicBezTo>
                    <a:pt x="833" y="450"/>
                    <a:pt x="832" y="451"/>
                    <a:pt x="831" y="452"/>
                  </a:cubicBezTo>
                  <a:lnTo>
                    <a:pt x="691" y="592"/>
                  </a:lnTo>
                  <a:cubicBezTo>
                    <a:pt x="690" y="593"/>
                    <a:pt x="689" y="594"/>
                    <a:pt x="687" y="594"/>
                  </a:cubicBezTo>
                  <a:cubicBezTo>
                    <a:pt x="686" y="594"/>
                    <a:pt x="685" y="594"/>
                    <a:pt x="683" y="594"/>
                  </a:cubicBezTo>
                  <a:cubicBezTo>
                    <a:pt x="681" y="594"/>
                    <a:pt x="679" y="593"/>
                    <a:pt x="677" y="591"/>
                  </a:cubicBezTo>
                  <a:cubicBezTo>
                    <a:pt x="674" y="590"/>
                    <a:pt x="672" y="588"/>
                    <a:pt x="669" y="585"/>
                  </a:cubicBezTo>
                  <a:cubicBezTo>
                    <a:pt x="667" y="583"/>
                    <a:pt x="665" y="581"/>
                    <a:pt x="664" y="578"/>
                  </a:cubicBezTo>
                  <a:cubicBezTo>
                    <a:pt x="662" y="576"/>
                    <a:pt x="661" y="574"/>
                    <a:pt x="661" y="572"/>
                  </a:cubicBezTo>
                  <a:cubicBezTo>
                    <a:pt x="660" y="571"/>
                    <a:pt x="660" y="569"/>
                    <a:pt x="660" y="567"/>
                  </a:cubicBezTo>
                  <a:cubicBezTo>
                    <a:pt x="661" y="566"/>
                    <a:pt x="661" y="565"/>
                    <a:pt x="662" y="563"/>
                  </a:cubicBezTo>
                  <a:lnTo>
                    <a:pt x="718" y="508"/>
                  </a:lnTo>
                  <a:lnTo>
                    <a:pt x="514" y="304"/>
                  </a:lnTo>
                  <a:lnTo>
                    <a:pt x="493" y="386"/>
                  </a:lnTo>
                  <a:cubicBezTo>
                    <a:pt x="492" y="390"/>
                    <a:pt x="491" y="393"/>
                    <a:pt x="490" y="395"/>
                  </a:cubicBezTo>
                  <a:cubicBezTo>
                    <a:pt x="488" y="397"/>
                    <a:pt x="487" y="398"/>
                    <a:pt x="485" y="398"/>
                  </a:cubicBezTo>
                  <a:cubicBezTo>
                    <a:pt x="483" y="398"/>
                    <a:pt x="481" y="397"/>
                    <a:pt x="478" y="396"/>
                  </a:cubicBezTo>
                  <a:cubicBezTo>
                    <a:pt x="476" y="394"/>
                    <a:pt x="473" y="391"/>
                    <a:pt x="470" y="388"/>
                  </a:cubicBezTo>
                  <a:cubicBezTo>
                    <a:pt x="468" y="386"/>
                    <a:pt x="466" y="384"/>
                    <a:pt x="464" y="382"/>
                  </a:cubicBezTo>
                  <a:cubicBezTo>
                    <a:pt x="463" y="380"/>
                    <a:pt x="462" y="378"/>
                    <a:pt x="461" y="377"/>
                  </a:cubicBezTo>
                  <a:cubicBezTo>
                    <a:pt x="460" y="375"/>
                    <a:pt x="460" y="374"/>
                    <a:pt x="460" y="372"/>
                  </a:cubicBezTo>
                  <a:cubicBezTo>
                    <a:pt x="460" y="371"/>
                    <a:pt x="460" y="369"/>
                    <a:pt x="461" y="367"/>
                  </a:cubicBezTo>
                  <a:lnTo>
                    <a:pt x="483" y="265"/>
                  </a:lnTo>
                  <a:cubicBezTo>
                    <a:pt x="483" y="264"/>
                    <a:pt x="483" y="263"/>
                    <a:pt x="484" y="262"/>
                  </a:cubicBezTo>
                  <a:cubicBezTo>
                    <a:pt x="484" y="261"/>
                    <a:pt x="485" y="260"/>
                    <a:pt x="486" y="258"/>
                  </a:cubicBezTo>
                  <a:cubicBezTo>
                    <a:pt x="487" y="257"/>
                    <a:pt x="488" y="255"/>
                    <a:pt x="490" y="253"/>
                  </a:cubicBezTo>
                  <a:cubicBezTo>
                    <a:pt x="491" y="252"/>
                    <a:pt x="493" y="250"/>
                    <a:pt x="496" y="247"/>
                  </a:cubicBezTo>
                  <a:cubicBezTo>
                    <a:pt x="499" y="244"/>
                    <a:pt x="502" y="241"/>
                    <a:pt x="505" y="239"/>
                  </a:cubicBezTo>
                  <a:cubicBezTo>
                    <a:pt x="507" y="237"/>
                    <a:pt x="509" y="236"/>
                    <a:pt x="511" y="235"/>
                  </a:cubicBezTo>
                  <a:cubicBezTo>
                    <a:pt x="513" y="234"/>
                    <a:pt x="514" y="234"/>
                    <a:pt x="515" y="235"/>
                  </a:cubicBezTo>
                  <a:cubicBezTo>
                    <a:pt x="517" y="235"/>
                    <a:pt x="518" y="236"/>
                    <a:pt x="518" y="236"/>
                  </a:cubicBezTo>
                  <a:lnTo>
                    <a:pt x="754" y="472"/>
                  </a:lnTo>
                  <a:lnTo>
                    <a:pt x="802" y="423"/>
                  </a:lnTo>
                  <a:cubicBezTo>
                    <a:pt x="803" y="422"/>
                    <a:pt x="805" y="422"/>
                    <a:pt x="806" y="421"/>
                  </a:cubicBezTo>
                  <a:cubicBezTo>
                    <a:pt x="808" y="421"/>
                    <a:pt x="810" y="421"/>
                    <a:pt x="811" y="422"/>
                  </a:cubicBezTo>
                  <a:cubicBezTo>
                    <a:pt x="813" y="422"/>
                    <a:pt x="815" y="423"/>
                    <a:pt x="817" y="425"/>
                  </a:cubicBezTo>
                  <a:cubicBezTo>
                    <a:pt x="820" y="426"/>
                    <a:pt x="822" y="428"/>
                    <a:pt x="824" y="430"/>
                  </a:cubicBezTo>
                  <a:close/>
                  <a:moveTo>
                    <a:pt x="927" y="87"/>
                  </a:moveTo>
                  <a:cubicBezTo>
                    <a:pt x="948" y="107"/>
                    <a:pt x="965" y="128"/>
                    <a:pt x="978" y="148"/>
                  </a:cubicBezTo>
                  <a:cubicBezTo>
                    <a:pt x="992" y="168"/>
                    <a:pt x="1001" y="188"/>
                    <a:pt x="1006" y="208"/>
                  </a:cubicBezTo>
                  <a:cubicBezTo>
                    <a:pt x="1011" y="228"/>
                    <a:pt x="1010" y="247"/>
                    <a:pt x="1005" y="266"/>
                  </a:cubicBezTo>
                  <a:cubicBezTo>
                    <a:pt x="1000" y="285"/>
                    <a:pt x="988" y="303"/>
                    <a:pt x="970" y="321"/>
                  </a:cubicBezTo>
                  <a:cubicBezTo>
                    <a:pt x="953" y="338"/>
                    <a:pt x="936" y="349"/>
                    <a:pt x="918" y="354"/>
                  </a:cubicBezTo>
                  <a:cubicBezTo>
                    <a:pt x="901" y="360"/>
                    <a:pt x="883" y="360"/>
                    <a:pt x="864" y="356"/>
                  </a:cubicBezTo>
                  <a:cubicBezTo>
                    <a:pt x="845" y="351"/>
                    <a:pt x="826" y="342"/>
                    <a:pt x="806" y="328"/>
                  </a:cubicBezTo>
                  <a:cubicBezTo>
                    <a:pt x="786" y="313"/>
                    <a:pt x="765" y="295"/>
                    <a:pt x="743" y="273"/>
                  </a:cubicBezTo>
                  <a:cubicBezTo>
                    <a:pt x="722" y="253"/>
                    <a:pt x="705" y="232"/>
                    <a:pt x="692" y="212"/>
                  </a:cubicBezTo>
                  <a:cubicBezTo>
                    <a:pt x="678" y="192"/>
                    <a:pt x="669" y="172"/>
                    <a:pt x="664" y="152"/>
                  </a:cubicBezTo>
                  <a:cubicBezTo>
                    <a:pt x="659" y="132"/>
                    <a:pt x="659" y="113"/>
                    <a:pt x="665" y="94"/>
                  </a:cubicBezTo>
                  <a:cubicBezTo>
                    <a:pt x="670" y="75"/>
                    <a:pt x="682" y="57"/>
                    <a:pt x="700" y="39"/>
                  </a:cubicBezTo>
                  <a:cubicBezTo>
                    <a:pt x="717" y="22"/>
                    <a:pt x="734" y="11"/>
                    <a:pt x="751" y="6"/>
                  </a:cubicBezTo>
                  <a:cubicBezTo>
                    <a:pt x="769" y="0"/>
                    <a:pt x="787" y="0"/>
                    <a:pt x="806" y="4"/>
                  </a:cubicBezTo>
                  <a:cubicBezTo>
                    <a:pt x="824" y="9"/>
                    <a:pt x="844" y="18"/>
                    <a:pt x="864" y="32"/>
                  </a:cubicBezTo>
                  <a:cubicBezTo>
                    <a:pt x="884" y="46"/>
                    <a:pt x="905" y="65"/>
                    <a:pt x="927" y="87"/>
                  </a:cubicBezTo>
                  <a:close/>
                  <a:moveTo>
                    <a:pt x="893" y="126"/>
                  </a:moveTo>
                  <a:cubicBezTo>
                    <a:pt x="880" y="112"/>
                    <a:pt x="867" y="101"/>
                    <a:pt x="856" y="91"/>
                  </a:cubicBezTo>
                  <a:cubicBezTo>
                    <a:pt x="844" y="81"/>
                    <a:pt x="833" y="73"/>
                    <a:pt x="823" y="67"/>
                  </a:cubicBezTo>
                  <a:cubicBezTo>
                    <a:pt x="813" y="61"/>
                    <a:pt x="804" y="56"/>
                    <a:pt x="795" y="53"/>
                  </a:cubicBezTo>
                  <a:cubicBezTo>
                    <a:pt x="786" y="50"/>
                    <a:pt x="778" y="49"/>
                    <a:pt x="770" y="49"/>
                  </a:cubicBezTo>
                  <a:cubicBezTo>
                    <a:pt x="762" y="50"/>
                    <a:pt x="754" y="52"/>
                    <a:pt x="747" y="55"/>
                  </a:cubicBezTo>
                  <a:cubicBezTo>
                    <a:pt x="740" y="59"/>
                    <a:pt x="733" y="64"/>
                    <a:pt x="727" y="71"/>
                  </a:cubicBezTo>
                  <a:cubicBezTo>
                    <a:pt x="715" y="82"/>
                    <a:pt x="708" y="95"/>
                    <a:pt x="706" y="108"/>
                  </a:cubicBezTo>
                  <a:cubicBezTo>
                    <a:pt x="705" y="120"/>
                    <a:pt x="706" y="134"/>
                    <a:pt x="712" y="148"/>
                  </a:cubicBezTo>
                  <a:cubicBezTo>
                    <a:pt x="717" y="162"/>
                    <a:pt x="726" y="176"/>
                    <a:pt x="737" y="190"/>
                  </a:cubicBezTo>
                  <a:cubicBezTo>
                    <a:pt x="749" y="205"/>
                    <a:pt x="762" y="219"/>
                    <a:pt x="777" y="234"/>
                  </a:cubicBezTo>
                  <a:cubicBezTo>
                    <a:pt x="797" y="254"/>
                    <a:pt x="815" y="270"/>
                    <a:pt x="831" y="282"/>
                  </a:cubicBezTo>
                  <a:cubicBezTo>
                    <a:pt x="847" y="294"/>
                    <a:pt x="862" y="302"/>
                    <a:pt x="875" y="307"/>
                  </a:cubicBezTo>
                  <a:cubicBezTo>
                    <a:pt x="888" y="311"/>
                    <a:pt x="901" y="312"/>
                    <a:pt x="912" y="309"/>
                  </a:cubicBezTo>
                  <a:cubicBezTo>
                    <a:pt x="923" y="306"/>
                    <a:pt x="933" y="299"/>
                    <a:pt x="943" y="289"/>
                  </a:cubicBezTo>
                  <a:cubicBezTo>
                    <a:pt x="951" y="282"/>
                    <a:pt x="956" y="274"/>
                    <a:pt x="960" y="265"/>
                  </a:cubicBezTo>
                  <a:cubicBezTo>
                    <a:pt x="963" y="257"/>
                    <a:pt x="964" y="248"/>
                    <a:pt x="964" y="240"/>
                  </a:cubicBezTo>
                  <a:cubicBezTo>
                    <a:pt x="964" y="231"/>
                    <a:pt x="962" y="222"/>
                    <a:pt x="958" y="212"/>
                  </a:cubicBezTo>
                  <a:cubicBezTo>
                    <a:pt x="954" y="203"/>
                    <a:pt x="949" y="194"/>
                    <a:pt x="943" y="184"/>
                  </a:cubicBezTo>
                  <a:cubicBezTo>
                    <a:pt x="937" y="175"/>
                    <a:pt x="929" y="165"/>
                    <a:pt x="921" y="155"/>
                  </a:cubicBezTo>
                  <a:cubicBezTo>
                    <a:pt x="912" y="145"/>
                    <a:pt x="903" y="136"/>
                    <a:pt x="89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2489" y="3415"/>
              <a:ext cx="159" cy="156"/>
            </a:xfrm>
            <a:custGeom>
              <a:avLst/>
              <a:gdLst>
                <a:gd name="T0" fmla="*/ 402 w 1005"/>
                <a:gd name="T1" fmla="*/ 888 h 1052"/>
                <a:gd name="T2" fmla="*/ 252 w 1005"/>
                <a:gd name="T3" fmla="*/ 1046 h 1052"/>
                <a:gd name="T4" fmla="*/ 233 w 1005"/>
                <a:gd name="T5" fmla="*/ 1049 h 1052"/>
                <a:gd name="T6" fmla="*/ 213 w 1005"/>
                <a:gd name="T7" fmla="*/ 1028 h 1052"/>
                <a:gd name="T8" fmla="*/ 209 w 1005"/>
                <a:gd name="T9" fmla="*/ 903 h 1052"/>
                <a:gd name="T10" fmla="*/ 180 w 1005"/>
                <a:gd name="T11" fmla="*/ 763 h 1052"/>
                <a:gd name="T12" fmla="*/ 120 w 1005"/>
                <a:gd name="T13" fmla="*/ 723 h 1052"/>
                <a:gd name="T14" fmla="*/ 53 w 1005"/>
                <a:gd name="T15" fmla="*/ 771 h 1052"/>
                <a:gd name="T16" fmla="*/ 33 w 1005"/>
                <a:gd name="T17" fmla="*/ 829 h 1052"/>
                <a:gd name="T18" fmla="*/ 19 w 1005"/>
                <a:gd name="T19" fmla="*/ 826 h 1052"/>
                <a:gd name="T20" fmla="*/ 2 w 1005"/>
                <a:gd name="T21" fmla="*/ 809 h 1052"/>
                <a:gd name="T22" fmla="*/ 3 w 1005"/>
                <a:gd name="T23" fmla="*/ 783 h 1052"/>
                <a:gd name="T24" fmla="*/ 46 w 1005"/>
                <a:gd name="T25" fmla="*/ 708 h 1052"/>
                <a:gd name="T26" fmla="*/ 161 w 1005"/>
                <a:gd name="T27" fmla="*/ 678 h 1052"/>
                <a:gd name="T28" fmla="*/ 234 w 1005"/>
                <a:gd name="T29" fmla="*/ 765 h 1052"/>
                <a:gd name="T30" fmla="*/ 253 w 1005"/>
                <a:gd name="T31" fmla="*/ 985 h 1052"/>
                <a:gd name="T32" fmla="*/ 379 w 1005"/>
                <a:gd name="T33" fmla="*/ 866 h 1052"/>
                <a:gd name="T34" fmla="*/ 497 w 1005"/>
                <a:gd name="T35" fmla="*/ 532 h 1052"/>
                <a:gd name="T36" fmla="*/ 575 w 1005"/>
                <a:gd name="T37" fmla="*/ 711 h 1052"/>
                <a:gd name="T38" fmla="*/ 434 w 1005"/>
                <a:gd name="T39" fmla="*/ 801 h 1052"/>
                <a:gd name="T40" fmla="*/ 261 w 1005"/>
                <a:gd name="T41" fmla="*/ 657 h 1052"/>
                <a:gd name="T42" fmla="*/ 269 w 1005"/>
                <a:gd name="T43" fmla="*/ 484 h 1052"/>
                <a:gd name="T44" fmla="*/ 434 w 1005"/>
                <a:gd name="T45" fmla="*/ 477 h 1052"/>
                <a:gd name="T46" fmla="*/ 425 w 1005"/>
                <a:gd name="T47" fmla="*/ 536 h 1052"/>
                <a:gd name="T48" fmla="*/ 340 w 1005"/>
                <a:gd name="T49" fmla="*/ 494 h 1052"/>
                <a:gd name="T50" fmla="*/ 276 w 1005"/>
                <a:gd name="T51" fmla="*/ 552 h 1052"/>
                <a:gd name="T52" fmla="*/ 347 w 1005"/>
                <a:gd name="T53" fmla="*/ 679 h 1052"/>
                <a:gd name="T54" fmla="*/ 481 w 1005"/>
                <a:gd name="T55" fmla="*/ 754 h 1052"/>
                <a:gd name="T56" fmla="*/ 534 w 1005"/>
                <a:gd name="T57" fmla="*/ 684 h 1052"/>
                <a:gd name="T58" fmla="*/ 491 w 1005"/>
                <a:gd name="T59" fmla="*/ 600 h 1052"/>
                <a:gd name="T60" fmla="*/ 830 w 1005"/>
                <a:gd name="T61" fmla="*/ 453 h 1052"/>
                <a:gd name="T62" fmla="*/ 831 w 1005"/>
                <a:gd name="T63" fmla="*/ 467 h 1052"/>
                <a:gd name="T64" fmla="*/ 683 w 1005"/>
                <a:gd name="T65" fmla="*/ 609 h 1052"/>
                <a:gd name="T66" fmla="*/ 663 w 1005"/>
                <a:gd name="T67" fmla="*/ 593 h 1052"/>
                <a:gd name="T68" fmla="*/ 662 w 1005"/>
                <a:gd name="T69" fmla="*/ 578 h 1052"/>
                <a:gd name="T70" fmla="*/ 493 w 1005"/>
                <a:gd name="T71" fmla="*/ 401 h 1052"/>
                <a:gd name="T72" fmla="*/ 478 w 1005"/>
                <a:gd name="T73" fmla="*/ 411 h 1052"/>
                <a:gd name="T74" fmla="*/ 461 w 1005"/>
                <a:gd name="T75" fmla="*/ 392 h 1052"/>
                <a:gd name="T76" fmla="*/ 483 w 1005"/>
                <a:gd name="T77" fmla="*/ 280 h 1052"/>
                <a:gd name="T78" fmla="*/ 490 w 1005"/>
                <a:gd name="T79" fmla="*/ 268 h 1052"/>
                <a:gd name="T80" fmla="*/ 511 w 1005"/>
                <a:gd name="T81" fmla="*/ 250 h 1052"/>
                <a:gd name="T82" fmla="*/ 754 w 1005"/>
                <a:gd name="T83" fmla="*/ 487 h 1052"/>
                <a:gd name="T84" fmla="*/ 811 w 1005"/>
                <a:gd name="T85" fmla="*/ 437 h 1052"/>
                <a:gd name="T86" fmla="*/ 965 w 1005"/>
                <a:gd name="T87" fmla="*/ 160 h 1052"/>
                <a:gd name="T88" fmla="*/ 990 w 1005"/>
                <a:gd name="T89" fmla="*/ 304 h 1052"/>
                <a:gd name="T90" fmla="*/ 906 w 1005"/>
                <a:gd name="T91" fmla="*/ 388 h 1052"/>
                <a:gd name="T92" fmla="*/ 870 w 1005"/>
                <a:gd name="T93" fmla="*/ 400 h 1052"/>
                <a:gd name="T94" fmla="*/ 854 w 1005"/>
                <a:gd name="T95" fmla="*/ 388 h 1052"/>
                <a:gd name="T96" fmla="*/ 844 w 1005"/>
                <a:gd name="T97" fmla="*/ 371 h 1052"/>
                <a:gd name="T98" fmla="*/ 872 w 1005"/>
                <a:gd name="T99" fmla="*/ 358 h 1052"/>
                <a:gd name="T100" fmla="*/ 947 w 1005"/>
                <a:gd name="T101" fmla="*/ 293 h 1052"/>
                <a:gd name="T102" fmla="*/ 931 w 1005"/>
                <a:gd name="T103" fmla="*/ 201 h 1052"/>
                <a:gd name="T104" fmla="*/ 844 w 1005"/>
                <a:gd name="T105" fmla="*/ 190 h 1052"/>
                <a:gd name="T106" fmla="*/ 774 w 1005"/>
                <a:gd name="T107" fmla="*/ 259 h 1052"/>
                <a:gd name="T108" fmla="*/ 641 w 1005"/>
                <a:gd name="T109" fmla="*/ 147 h 1052"/>
                <a:gd name="T110" fmla="*/ 759 w 1005"/>
                <a:gd name="T111" fmla="*/ 3 h 1052"/>
                <a:gd name="T112" fmla="*/ 775 w 1005"/>
                <a:gd name="T113" fmla="*/ 4 h 1052"/>
                <a:gd name="T114" fmla="*/ 790 w 1005"/>
                <a:gd name="T115" fmla="*/ 34 h 1052"/>
                <a:gd name="T116" fmla="*/ 783 w 1005"/>
                <a:gd name="T117" fmla="*/ 189 h 1052"/>
                <a:gd name="T118" fmla="*/ 887 w 1005"/>
                <a:gd name="T119" fmla="*/ 127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5" h="1052">
                  <a:moveTo>
                    <a:pt x="392" y="875"/>
                  </a:moveTo>
                  <a:cubicBezTo>
                    <a:pt x="395" y="877"/>
                    <a:pt x="397" y="880"/>
                    <a:pt x="398" y="882"/>
                  </a:cubicBezTo>
                  <a:cubicBezTo>
                    <a:pt x="400" y="884"/>
                    <a:pt x="401" y="886"/>
                    <a:pt x="402" y="888"/>
                  </a:cubicBezTo>
                  <a:cubicBezTo>
                    <a:pt x="403" y="890"/>
                    <a:pt x="403" y="892"/>
                    <a:pt x="402" y="894"/>
                  </a:cubicBezTo>
                  <a:cubicBezTo>
                    <a:pt x="402" y="895"/>
                    <a:pt x="401" y="897"/>
                    <a:pt x="400" y="898"/>
                  </a:cubicBezTo>
                  <a:lnTo>
                    <a:pt x="252" y="1046"/>
                  </a:lnTo>
                  <a:cubicBezTo>
                    <a:pt x="250" y="1048"/>
                    <a:pt x="248" y="1049"/>
                    <a:pt x="246" y="1050"/>
                  </a:cubicBezTo>
                  <a:cubicBezTo>
                    <a:pt x="244" y="1051"/>
                    <a:pt x="242" y="1052"/>
                    <a:pt x="240" y="1052"/>
                  </a:cubicBezTo>
                  <a:cubicBezTo>
                    <a:pt x="238" y="1052"/>
                    <a:pt x="235" y="1051"/>
                    <a:pt x="233" y="1049"/>
                  </a:cubicBezTo>
                  <a:cubicBezTo>
                    <a:pt x="230" y="1048"/>
                    <a:pt x="227" y="1045"/>
                    <a:pt x="224" y="1042"/>
                  </a:cubicBezTo>
                  <a:cubicBezTo>
                    <a:pt x="222" y="1040"/>
                    <a:pt x="219" y="1037"/>
                    <a:pt x="217" y="1035"/>
                  </a:cubicBezTo>
                  <a:cubicBezTo>
                    <a:pt x="216" y="1032"/>
                    <a:pt x="214" y="1030"/>
                    <a:pt x="213" y="1028"/>
                  </a:cubicBezTo>
                  <a:cubicBezTo>
                    <a:pt x="212" y="1026"/>
                    <a:pt x="212" y="1023"/>
                    <a:pt x="211" y="1020"/>
                  </a:cubicBezTo>
                  <a:cubicBezTo>
                    <a:pt x="211" y="1018"/>
                    <a:pt x="210" y="1015"/>
                    <a:pt x="210" y="1011"/>
                  </a:cubicBezTo>
                  <a:lnTo>
                    <a:pt x="209" y="903"/>
                  </a:lnTo>
                  <a:cubicBezTo>
                    <a:pt x="208" y="877"/>
                    <a:pt x="207" y="856"/>
                    <a:pt x="204" y="839"/>
                  </a:cubicBezTo>
                  <a:cubicBezTo>
                    <a:pt x="202" y="821"/>
                    <a:pt x="198" y="806"/>
                    <a:pt x="194" y="794"/>
                  </a:cubicBezTo>
                  <a:cubicBezTo>
                    <a:pt x="190" y="781"/>
                    <a:pt x="185" y="771"/>
                    <a:pt x="180" y="763"/>
                  </a:cubicBezTo>
                  <a:cubicBezTo>
                    <a:pt x="174" y="755"/>
                    <a:pt x="168" y="748"/>
                    <a:pt x="162" y="742"/>
                  </a:cubicBezTo>
                  <a:cubicBezTo>
                    <a:pt x="156" y="736"/>
                    <a:pt x="150" y="732"/>
                    <a:pt x="143" y="728"/>
                  </a:cubicBezTo>
                  <a:cubicBezTo>
                    <a:pt x="135" y="725"/>
                    <a:pt x="128" y="723"/>
                    <a:pt x="120" y="723"/>
                  </a:cubicBezTo>
                  <a:cubicBezTo>
                    <a:pt x="112" y="723"/>
                    <a:pt x="104" y="724"/>
                    <a:pt x="96" y="728"/>
                  </a:cubicBezTo>
                  <a:cubicBezTo>
                    <a:pt x="88" y="731"/>
                    <a:pt x="80" y="736"/>
                    <a:pt x="73" y="744"/>
                  </a:cubicBezTo>
                  <a:cubicBezTo>
                    <a:pt x="64" y="752"/>
                    <a:pt x="58" y="761"/>
                    <a:pt x="53" y="771"/>
                  </a:cubicBezTo>
                  <a:cubicBezTo>
                    <a:pt x="49" y="780"/>
                    <a:pt x="45" y="789"/>
                    <a:pt x="43" y="797"/>
                  </a:cubicBezTo>
                  <a:cubicBezTo>
                    <a:pt x="40" y="805"/>
                    <a:pt x="38" y="811"/>
                    <a:pt x="37" y="817"/>
                  </a:cubicBezTo>
                  <a:cubicBezTo>
                    <a:pt x="36" y="823"/>
                    <a:pt x="35" y="827"/>
                    <a:pt x="33" y="829"/>
                  </a:cubicBezTo>
                  <a:cubicBezTo>
                    <a:pt x="32" y="830"/>
                    <a:pt x="31" y="830"/>
                    <a:pt x="29" y="830"/>
                  </a:cubicBezTo>
                  <a:cubicBezTo>
                    <a:pt x="28" y="831"/>
                    <a:pt x="27" y="830"/>
                    <a:pt x="25" y="830"/>
                  </a:cubicBezTo>
                  <a:cubicBezTo>
                    <a:pt x="23" y="829"/>
                    <a:pt x="21" y="828"/>
                    <a:pt x="19" y="826"/>
                  </a:cubicBezTo>
                  <a:cubicBezTo>
                    <a:pt x="16" y="824"/>
                    <a:pt x="14" y="822"/>
                    <a:pt x="11" y="819"/>
                  </a:cubicBezTo>
                  <a:cubicBezTo>
                    <a:pt x="9" y="817"/>
                    <a:pt x="7" y="815"/>
                    <a:pt x="6" y="813"/>
                  </a:cubicBezTo>
                  <a:cubicBezTo>
                    <a:pt x="4" y="812"/>
                    <a:pt x="3" y="810"/>
                    <a:pt x="2" y="809"/>
                  </a:cubicBezTo>
                  <a:cubicBezTo>
                    <a:pt x="2" y="807"/>
                    <a:pt x="1" y="806"/>
                    <a:pt x="1" y="804"/>
                  </a:cubicBezTo>
                  <a:cubicBezTo>
                    <a:pt x="0" y="803"/>
                    <a:pt x="0" y="800"/>
                    <a:pt x="0" y="797"/>
                  </a:cubicBezTo>
                  <a:cubicBezTo>
                    <a:pt x="1" y="794"/>
                    <a:pt x="1" y="789"/>
                    <a:pt x="3" y="783"/>
                  </a:cubicBezTo>
                  <a:cubicBezTo>
                    <a:pt x="5" y="776"/>
                    <a:pt x="7" y="769"/>
                    <a:pt x="11" y="760"/>
                  </a:cubicBezTo>
                  <a:cubicBezTo>
                    <a:pt x="15" y="751"/>
                    <a:pt x="19" y="743"/>
                    <a:pt x="25" y="734"/>
                  </a:cubicBezTo>
                  <a:cubicBezTo>
                    <a:pt x="31" y="725"/>
                    <a:pt x="38" y="716"/>
                    <a:pt x="46" y="708"/>
                  </a:cubicBezTo>
                  <a:cubicBezTo>
                    <a:pt x="59" y="695"/>
                    <a:pt x="72" y="685"/>
                    <a:pt x="86" y="679"/>
                  </a:cubicBezTo>
                  <a:cubicBezTo>
                    <a:pt x="99" y="673"/>
                    <a:pt x="112" y="670"/>
                    <a:pt x="125" y="670"/>
                  </a:cubicBezTo>
                  <a:cubicBezTo>
                    <a:pt x="138" y="670"/>
                    <a:pt x="150" y="672"/>
                    <a:pt x="161" y="678"/>
                  </a:cubicBezTo>
                  <a:cubicBezTo>
                    <a:pt x="173" y="683"/>
                    <a:pt x="184" y="690"/>
                    <a:pt x="193" y="700"/>
                  </a:cubicBezTo>
                  <a:cubicBezTo>
                    <a:pt x="202" y="708"/>
                    <a:pt x="209" y="718"/>
                    <a:pt x="216" y="728"/>
                  </a:cubicBezTo>
                  <a:cubicBezTo>
                    <a:pt x="223" y="738"/>
                    <a:pt x="229" y="750"/>
                    <a:pt x="234" y="765"/>
                  </a:cubicBezTo>
                  <a:cubicBezTo>
                    <a:pt x="239" y="780"/>
                    <a:pt x="243" y="798"/>
                    <a:pt x="246" y="819"/>
                  </a:cubicBezTo>
                  <a:cubicBezTo>
                    <a:pt x="249" y="840"/>
                    <a:pt x="250" y="867"/>
                    <a:pt x="251" y="898"/>
                  </a:cubicBezTo>
                  <a:lnTo>
                    <a:pt x="253" y="985"/>
                  </a:lnTo>
                  <a:lnTo>
                    <a:pt x="369" y="868"/>
                  </a:lnTo>
                  <a:cubicBezTo>
                    <a:pt x="370" y="867"/>
                    <a:pt x="372" y="866"/>
                    <a:pt x="374" y="866"/>
                  </a:cubicBezTo>
                  <a:cubicBezTo>
                    <a:pt x="375" y="865"/>
                    <a:pt x="377" y="865"/>
                    <a:pt x="379" y="866"/>
                  </a:cubicBezTo>
                  <a:cubicBezTo>
                    <a:pt x="381" y="866"/>
                    <a:pt x="383" y="867"/>
                    <a:pt x="385" y="869"/>
                  </a:cubicBezTo>
                  <a:cubicBezTo>
                    <a:pt x="388" y="870"/>
                    <a:pt x="390" y="872"/>
                    <a:pt x="392" y="875"/>
                  </a:cubicBezTo>
                  <a:close/>
                  <a:moveTo>
                    <a:pt x="497" y="532"/>
                  </a:moveTo>
                  <a:cubicBezTo>
                    <a:pt x="517" y="552"/>
                    <a:pt x="535" y="573"/>
                    <a:pt x="548" y="593"/>
                  </a:cubicBezTo>
                  <a:cubicBezTo>
                    <a:pt x="562" y="613"/>
                    <a:pt x="571" y="633"/>
                    <a:pt x="576" y="653"/>
                  </a:cubicBezTo>
                  <a:cubicBezTo>
                    <a:pt x="581" y="672"/>
                    <a:pt x="580" y="692"/>
                    <a:pt x="575" y="711"/>
                  </a:cubicBezTo>
                  <a:cubicBezTo>
                    <a:pt x="569" y="729"/>
                    <a:pt x="558" y="748"/>
                    <a:pt x="540" y="766"/>
                  </a:cubicBezTo>
                  <a:cubicBezTo>
                    <a:pt x="523" y="782"/>
                    <a:pt x="506" y="794"/>
                    <a:pt x="488" y="799"/>
                  </a:cubicBezTo>
                  <a:cubicBezTo>
                    <a:pt x="471" y="805"/>
                    <a:pt x="453" y="805"/>
                    <a:pt x="434" y="801"/>
                  </a:cubicBezTo>
                  <a:cubicBezTo>
                    <a:pt x="415" y="796"/>
                    <a:pt x="396" y="787"/>
                    <a:pt x="376" y="772"/>
                  </a:cubicBezTo>
                  <a:cubicBezTo>
                    <a:pt x="356" y="758"/>
                    <a:pt x="335" y="740"/>
                    <a:pt x="313" y="718"/>
                  </a:cubicBezTo>
                  <a:cubicBezTo>
                    <a:pt x="292" y="698"/>
                    <a:pt x="275" y="677"/>
                    <a:pt x="261" y="657"/>
                  </a:cubicBezTo>
                  <a:cubicBezTo>
                    <a:pt x="248" y="637"/>
                    <a:pt x="238" y="617"/>
                    <a:pt x="234" y="597"/>
                  </a:cubicBezTo>
                  <a:cubicBezTo>
                    <a:pt x="229" y="577"/>
                    <a:pt x="229" y="558"/>
                    <a:pt x="235" y="539"/>
                  </a:cubicBezTo>
                  <a:cubicBezTo>
                    <a:pt x="240" y="520"/>
                    <a:pt x="252" y="502"/>
                    <a:pt x="269" y="484"/>
                  </a:cubicBezTo>
                  <a:cubicBezTo>
                    <a:pt x="286" y="467"/>
                    <a:pt x="304" y="456"/>
                    <a:pt x="321" y="451"/>
                  </a:cubicBezTo>
                  <a:cubicBezTo>
                    <a:pt x="339" y="445"/>
                    <a:pt x="357" y="445"/>
                    <a:pt x="376" y="449"/>
                  </a:cubicBezTo>
                  <a:cubicBezTo>
                    <a:pt x="394" y="454"/>
                    <a:pt x="414" y="463"/>
                    <a:pt x="434" y="477"/>
                  </a:cubicBezTo>
                  <a:cubicBezTo>
                    <a:pt x="454" y="491"/>
                    <a:pt x="475" y="509"/>
                    <a:pt x="497" y="532"/>
                  </a:cubicBezTo>
                  <a:close/>
                  <a:moveTo>
                    <a:pt x="463" y="570"/>
                  </a:moveTo>
                  <a:cubicBezTo>
                    <a:pt x="450" y="557"/>
                    <a:pt x="437" y="546"/>
                    <a:pt x="425" y="536"/>
                  </a:cubicBezTo>
                  <a:cubicBezTo>
                    <a:pt x="414" y="526"/>
                    <a:pt x="403" y="518"/>
                    <a:pt x="393" y="512"/>
                  </a:cubicBezTo>
                  <a:cubicBezTo>
                    <a:pt x="383" y="506"/>
                    <a:pt x="374" y="501"/>
                    <a:pt x="365" y="498"/>
                  </a:cubicBezTo>
                  <a:cubicBezTo>
                    <a:pt x="356" y="495"/>
                    <a:pt x="348" y="494"/>
                    <a:pt x="340" y="494"/>
                  </a:cubicBezTo>
                  <a:cubicBezTo>
                    <a:pt x="332" y="495"/>
                    <a:pt x="324" y="497"/>
                    <a:pt x="317" y="500"/>
                  </a:cubicBezTo>
                  <a:cubicBezTo>
                    <a:pt x="310" y="504"/>
                    <a:pt x="303" y="509"/>
                    <a:pt x="297" y="516"/>
                  </a:cubicBezTo>
                  <a:cubicBezTo>
                    <a:pt x="285" y="527"/>
                    <a:pt x="278" y="540"/>
                    <a:pt x="276" y="552"/>
                  </a:cubicBezTo>
                  <a:cubicBezTo>
                    <a:pt x="275" y="565"/>
                    <a:pt x="276" y="579"/>
                    <a:pt x="282" y="593"/>
                  </a:cubicBezTo>
                  <a:cubicBezTo>
                    <a:pt x="287" y="606"/>
                    <a:pt x="296" y="621"/>
                    <a:pt x="307" y="635"/>
                  </a:cubicBezTo>
                  <a:cubicBezTo>
                    <a:pt x="319" y="650"/>
                    <a:pt x="332" y="664"/>
                    <a:pt x="347" y="679"/>
                  </a:cubicBezTo>
                  <a:cubicBezTo>
                    <a:pt x="367" y="699"/>
                    <a:pt x="385" y="715"/>
                    <a:pt x="401" y="727"/>
                  </a:cubicBezTo>
                  <a:cubicBezTo>
                    <a:pt x="417" y="739"/>
                    <a:pt x="432" y="747"/>
                    <a:pt x="445" y="752"/>
                  </a:cubicBezTo>
                  <a:cubicBezTo>
                    <a:pt x="458" y="756"/>
                    <a:pt x="471" y="757"/>
                    <a:pt x="481" y="754"/>
                  </a:cubicBezTo>
                  <a:cubicBezTo>
                    <a:pt x="492" y="751"/>
                    <a:pt x="503" y="744"/>
                    <a:pt x="513" y="734"/>
                  </a:cubicBezTo>
                  <a:cubicBezTo>
                    <a:pt x="521" y="727"/>
                    <a:pt x="526" y="719"/>
                    <a:pt x="530" y="710"/>
                  </a:cubicBezTo>
                  <a:cubicBezTo>
                    <a:pt x="533" y="702"/>
                    <a:pt x="534" y="693"/>
                    <a:pt x="534" y="684"/>
                  </a:cubicBezTo>
                  <a:cubicBezTo>
                    <a:pt x="534" y="676"/>
                    <a:pt x="532" y="667"/>
                    <a:pt x="528" y="657"/>
                  </a:cubicBezTo>
                  <a:cubicBezTo>
                    <a:pt x="524" y="648"/>
                    <a:pt x="519" y="639"/>
                    <a:pt x="513" y="629"/>
                  </a:cubicBezTo>
                  <a:cubicBezTo>
                    <a:pt x="507" y="620"/>
                    <a:pt x="499" y="610"/>
                    <a:pt x="491" y="600"/>
                  </a:cubicBezTo>
                  <a:cubicBezTo>
                    <a:pt x="482" y="590"/>
                    <a:pt x="473" y="580"/>
                    <a:pt x="463" y="570"/>
                  </a:cubicBezTo>
                  <a:close/>
                  <a:moveTo>
                    <a:pt x="824" y="445"/>
                  </a:moveTo>
                  <a:cubicBezTo>
                    <a:pt x="827" y="448"/>
                    <a:pt x="829" y="450"/>
                    <a:pt x="830" y="453"/>
                  </a:cubicBezTo>
                  <a:cubicBezTo>
                    <a:pt x="832" y="455"/>
                    <a:pt x="832" y="457"/>
                    <a:pt x="833" y="459"/>
                  </a:cubicBezTo>
                  <a:cubicBezTo>
                    <a:pt x="833" y="461"/>
                    <a:pt x="833" y="462"/>
                    <a:pt x="833" y="463"/>
                  </a:cubicBezTo>
                  <a:cubicBezTo>
                    <a:pt x="832" y="465"/>
                    <a:pt x="832" y="466"/>
                    <a:pt x="831" y="467"/>
                  </a:cubicBezTo>
                  <a:lnTo>
                    <a:pt x="691" y="607"/>
                  </a:lnTo>
                  <a:cubicBezTo>
                    <a:pt x="690" y="608"/>
                    <a:pt x="689" y="609"/>
                    <a:pt x="687" y="609"/>
                  </a:cubicBezTo>
                  <a:cubicBezTo>
                    <a:pt x="686" y="609"/>
                    <a:pt x="684" y="609"/>
                    <a:pt x="683" y="609"/>
                  </a:cubicBezTo>
                  <a:cubicBezTo>
                    <a:pt x="681" y="609"/>
                    <a:pt x="679" y="608"/>
                    <a:pt x="676" y="606"/>
                  </a:cubicBezTo>
                  <a:cubicBezTo>
                    <a:pt x="674" y="605"/>
                    <a:pt x="672" y="603"/>
                    <a:pt x="669" y="600"/>
                  </a:cubicBezTo>
                  <a:cubicBezTo>
                    <a:pt x="667" y="598"/>
                    <a:pt x="665" y="596"/>
                    <a:pt x="663" y="593"/>
                  </a:cubicBezTo>
                  <a:cubicBezTo>
                    <a:pt x="662" y="591"/>
                    <a:pt x="661" y="589"/>
                    <a:pt x="661" y="587"/>
                  </a:cubicBezTo>
                  <a:cubicBezTo>
                    <a:pt x="660" y="586"/>
                    <a:pt x="660" y="584"/>
                    <a:pt x="660" y="582"/>
                  </a:cubicBezTo>
                  <a:cubicBezTo>
                    <a:pt x="660" y="581"/>
                    <a:pt x="661" y="580"/>
                    <a:pt x="662" y="578"/>
                  </a:cubicBezTo>
                  <a:lnTo>
                    <a:pt x="718" y="523"/>
                  </a:lnTo>
                  <a:lnTo>
                    <a:pt x="514" y="319"/>
                  </a:lnTo>
                  <a:lnTo>
                    <a:pt x="493" y="401"/>
                  </a:lnTo>
                  <a:cubicBezTo>
                    <a:pt x="492" y="405"/>
                    <a:pt x="491" y="408"/>
                    <a:pt x="489" y="410"/>
                  </a:cubicBezTo>
                  <a:cubicBezTo>
                    <a:pt x="488" y="412"/>
                    <a:pt x="487" y="413"/>
                    <a:pt x="485" y="413"/>
                  </a:cubicBezTo>
                  <a:cubicBezTo>
                    <a:pt x="483" y="413"/>
                    <a:pt x="481" y="412"/>
                    <a:pt x="478" y="411"/>
                  </a:cubicBezTo>
                  <a:cubicBezTo>
                    <a:pt x="476" y="409"/>
                    <a:pt x="473" y="406"/>
                    <a:pt x="470" y="403"/>
                  </a:cubicBezTo>
                  <a:cubicBezTo>
                    <a:pt x="468" y="401"/>
                    <a:pt x="466" y="399"/>
                    <a:pt x="464" y="397"/>
                  </a:cubicBezTo>
                  <a:cubicBezTo>
                    <a:pt x="463" y="395"/>
                    <a:pt x="462" y="393"/>
                    <a:pt x="461" y="392"/>
                  </a:cubicBezTo>
                  <a:cubicBezTo>
                    <a:pt x="460" y="390"/>
                    <a:pt x="460" y="389"/>
                    <a:pt x="460" y="387"/>
                  </a:cubicBezTo>
                  <a:cubicBezTo>
                    <a:pt x="460" y="386"/>
                    <a:pt x="460" y="384"/>
                    <a:pt x="460" y="382"/>
                  </a:cubicBezTo>
                  <a:lnTo>
                    <a:pt x="483" y="280"/>
                  </a:lnTo>
                  <a:cubicBezTo>
                    <a:pt x="483" y="279"/>
                    <a:pt x="483" y="278"/>
                    <a:pt x="484" y="277"/>
                  </a:cubicBezTo>
                  <a:cubicBezTo>
                    <a:pt x="484" y="276"/>
                    <a:pt x="485" y="275"/>
                    <a:pt x="486" y="273"/>
                  </a:cubicBezTo>
                  <a:cubicBezTo>
                    <a:pt x="487" y="272"/>
                    <a:pt x="488" y="270"/>
                    <a:pt x="490" y="268"/>
                  </a:cubicBezTo>
                  <a:cubicBezTo>
                    <a:pt x="491" y="267"/>
                    <a:pt x="493" y="265"/>
                    <a:pt x="496" y="262"/>
                  </a:cubicBezTo>
                  <a:cubicBezTo>
                    <a:pt x="499" y="259"/>
                    <a:pt x="502" y="256"/>
                    <a:pt x="505" y="254"/>
                  </a:cubicBezTo>
                  <a:cubicBezTo>
                    <a:pt x="507" y="252"/>
                    <a:pt x="509" y="251"/>
                    <a:pt x="511" y="250"/>
                  </a:cubicBezTo>
                  <a:cubicBezTo>
                    <a:pt x="513" y="249"/>
                    <a:pt x="514" y="249"/>
                    <a:pt x="515" y="250"/>
                  </a:cubicBezTo>
                  <a:cubicBezTo>
                    <a:pt x="516" y="250"/>
                    <a:pt x="517" y="251"/>
                    <a:pt x="518" y="251"/>
                  </a:cubicBezTo>
                  <a:lnTo>
                    <a:pt x="754" y="487"/>
                  </a:lnTo>
                  <a:lnTo>
                    <a:pt x="802" y="438"/>
                  </a:lnTo>
                  <a:cubicBezTo>
                    <a:pt x="803" y="437"/>
                    <a:pt x="805" y="437"/>
                    <a:pt x="806" y="436"/>
                  </a:cubicBezTo>
                  <a:cubicBezTo>
                    <a:pt x="808" y="436"/>
                    <a:pt x="810" y="436"/>
                    <a:pt x="811" y="437"/>
                  </a:cubicBezTo>
                  <a:cubicBezTo>
                    <a:pt x="813" y="437"/>
                    <a:pt x="815" y="438"/>
                    <a:pt x="817" y="440"/>
                  </a:cubicBezTo>
                  <a:cubicBezTo>
                    <a:pt x="819" y="441"/>
                    <a:pt x="822" y="443"/>
                    <a:pt x="824" y="445"/>
                  </a:cubicBezTo>
                  <a:close/>
                  <a:moveTo>
                    <a:pt x="965" y="160"/>
                  </a:moveTo>
                  <a:cubicBezTo>
                    <a:pt x="980" y="175"/>
                    <a:pt x="990" y="190"/>
                    <a:pt x="996" y="206"/>
                  </a:cubicBezTo>
                  <a:cubicBezTo>
                    <a:pt x="1003" y="222"/>
                    <a:pt x="1005" y="238"/>
                    <a:pt x="1004" y="255"/>
                  </a:cubicBezTo>
                  <a:cubicBezTo>
                    <a:pt x="1003" y="271"/>
                    <a:pt x="998" y="287"/>
                    <a:pt x="990" y="304"/>
                  </a:cubicBezTo>
                  <a:cubicBezTo>
                    <a:pt x="982" y="320"/>
                    <a:pt x="970" y="336"/>
                    <a:pt x="955" y="350"/>
                  </a:cubicBezTo>
                  <a:cubicBezTo>
                    <a:pt x="947" y="359"/>
                    <a:pt x="938" y="366"/>
                    <a:pt x="930" y="372"/>
                  </a:cubicBezTo>
                  <a:cubicBezTo>
                    <a:pt x="921" y="379"/>
                    <a:pt x="913" y="384"/>
                    <a:pt x="906" y="388"/>
                  </a:cubicBezTo>
                  <a:cubicBezTo>
                    <a:pt x="898" y="392"/>
                    <a:pt x="892" y="395"/>
                    <a:pt x="886" y="397"/>
                  </a:cubicBezTo>
                  <a:cubicBezTo>
                    <a:pt x="881" y="399"/>
                    <a:pt x="877" y="400"/>
                    <a:pt x="875" y="400"/>
                  </a:cubicBezTo>
                  <a:cubicBezTo>
                    <a:pt x="873" y="400"/>
                    <a:pt x="872" y="400"/>
                    <a:pt x="870" y="400"/>
                  </a:cubicBezTo>
                  <a:cubicBezTo>
                    <a:pt x="869" y="399"/>
                    <a:pt x="868" y="399"/>
                    <a:pt x="866" y="398"/>
                  </a:cubicBezTo>
                  <a:cubicBezTo>
                    <a:pt x="865" y="397"/>
                    <a:pt x="863" y="396"/>
                    <a:pt x="861" y="394"/>
                  </a:cubicBezTo>
                  <a:cubicBezTo>
                    <a:pt x="859" y="392"/>
                    <a:pt x="857" y="390"/>
                    <a:pt x="854" y="388"/>
                  </a:cubicBezTo>
                  <a:cubicBezTo>
                    <a:pt x="852" y="386"/>
                    <a:pt x="850" y="383"/>
                    <a:pt x="848" y="381"/>
                  </a:cubicBezTo>
                  <a:cubicBezTo>
                    <a:pt x="847" y="379"/>
                    <a:pt x="846" y="377"/>
                    <a:pt x="845" y="376"/>
                  </a:cubicBezTo>
                  <a:cubicBezTo>
                    <a:pt x="844" y="374"/>
                    <a:pt x="844" y="372"/>
                    <a:pt x="844" y="371"/>
                  </a:cubicBezTo>
                  <a:cubicBezTo>
                    <a:pt x="844" y="370"/>
                    <a:pt x="845" y="369"/>
                    <a:pt x="846" y="368"/>
                  </a:cubicBezTo>
                  <a:cubicBezTo>
                    <a:pt x="847" y="366"/>
                    <a:pt x="850" y="365"/>
                    <a:pt x="855" y="364"/>
                  </a:cubicBezTo>
                  <a:cubicBezTo>
                    <a:pt x="860" y="363"/>
                    <a:pt x="865" y="361"/>
                    <a:pt x="872" y="358"/>
                  </a:cubicBezTo>
                  <a:cubicBezTo>
                    <a:pt x="879" y="355"/>
                    <a:pt x="887" y="351"/>
                    <a:pt x="896" y="345"/>
                  </a:cubicBezTo>
                  <a:cubicBezTo>
                    <a:pt x="905" y="340"/>
                    <a:pt x="915" y="332"/>
                    <a:pt x="925" y="322"/>
                  </a:cubicBezTo>
                  <a:cubicBezTo>
                    <a:pt x="934" y="313"/>
                    <a:pt x="941" y="303"/>
                    <a:pt x="947" y="293"/>
                  </a:cubicBezTo>
                  <a:cubicBezTo>
                    <a:pt x="952" y="283"/>
                    <a:pt x="956" y="273"/>
                    <a:pt x="957" y="263"/>
                  </a:cubicBezTo>
                  <a:cubicBezTo>
                    <a:pt x="957" y="253"/>
                    <a:pt x="956" y="242"/>
                    <a:pt x="952" y="232"/>
                  </a:cubicBezTo>
                  <a:cubicBezTo>
                    <a:pt x="948" y="222"/>
                    <a:pt x="941" y="211"/>
                    <a:pt x="931" y="201"/>
                  </a:cubicBezTo>
                  <a:cubicBezTo>
                    <a:pt x="922" y="193"/>
                    <a:pt x="913" y="186"/>
                    <a:pt x="904" y="183"/>
                  </a:cubicBezTo>
                  <a:cubicBezTo>
                    <a:pt x="895" y="179"/>
                    <a:pt x="885" y="177"/>
                    <a:pt x="875" y="179"/>
                  </a:cubicBezTo>
                  <a:cubicBezTo>
                    <a:pt x="865" y="180"/>
                    <a:pt x="855" y="184"/>
                    <a:pt x="844" y="190"/>
                  </a:cubicBezTo>
                  <a:cubicBezTo>
                    <a:pt x="834" y="197"/>
                    <a:pt x="822" y="206"/>
                    <a:pt x="810" y="218"/>
                  </a:cubicBezTo>
                  <a:cubicBezTo>
                    <a:pt x="802" y="226"/>
                    <a:pt x="795" y="234"/>
                    <a:pt x="790" y="241"/>
                  </a:cubicBezTo>
                  <a:cubicBezTo>
                    <a:pt x="785" y="248"/>
                    <a:pt x="779" y="254"/>
                    <a:pt x="774" y="259"/>
                  </a:cubicBezTo>
                  <a:cubicBezTo>
                    <a:pt x="770" y="263"/>
                    <a:pt x="767" y="265"/>
                    <a:pt x="763" y="264"/>
                  </a:cubicBezTo>
                  <a:cubicBezTo>
                    <a:pt x="760" y="264"/>
                    <a:pt x="755" y="262"/>
                    <a:pt x="750" y="257"/>
                  </a:cubicBezTo>
                  <a:lnTo>
                    <a:pt x="641" y="147"/>
                  </a:lnTo>
                  <a:cubicBezTo>
                    <a:pt x="637" y="143"/>
                    <a:pt x="634" y="138"/>
                    <a:pt x="634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9" y="3"/>
                  </a:lnTo>
                  <a:cubicBezTo>
                    <a:pt x="760" y="2"/>
                    <a:pt x="761" y="1"/>
                    <a:pt x="763" y="1"/>
                  </a:cubicBezTo>
                  <a:cubicBezTo>
                    <a:pt x="765" y="0"/>
                    <a:pt x="766" y="0"/>
                    <a:pt x="768" y="1"/>
                  </a:cubicBezTo>
                  <a:cubicBezTo>
                    <a:pt x="770" y="1"/>
                    <a:pt x="772" y="2"/>
                    <a:pt x="775" y="4"/>
                  </a:cubicBezTo>
                  <a:cubicBezTo>
                    <a:pt x="777" y="6"/>
                    <a:pt x="779" y="8"/>
                    <a:pt x="782" y="10"/>
                  </a:cubicBezTo>
                  <a:cubicBezTo>
                    <a:pt x="787" y="15"/>
                    <a:pt x="790" y="20"/>
                    <a:pt x="792" y="24"/>
                  </a:cubicBezTo>
                  <a:cubicBezTo>
                    <a:pt x="793" y="28"/>
                    <a:pt x="793" y="31"/>
                    <a:pt x="790" y="34"/>
                  </a:cubicBezTo>
                  <a:lnTo>
                    <a:pt x="694" y="129"/>
                  </a:lnTo>
                  <a:lnTo>
                    <a:pt x="770" y="205"/>
                  </a:lnTo>
                  <a:cubicBezTo>
                    <a:pt x="774" y="199"/>
                    <a:pt x="778" y="194"/>
                    <a:pt x="783" y="189"/>
                  </a:cubicBezTo>
                  <a:cubicBezTo>
                    <a:pt x="787" y="184"/>
                    <a:pt x="793" y="178"/>
                    <a:pt x="799" y="172"/>
                  </a:cubicBezTo>
                  <a:cubicBezTo>
                    <a:pt x="814" y="157"/>
                    <a:pt x="829" y="146"/>
                    <a:pt x="843" y="139"/>
                  </a:cubicBezTo>
                  <a:cubicBezTo>
                    <a:pt x="858" y="131"/>
                    <a:pt x="873" y="127"/>
                    <a:pt x="887" y="127"/>
                  </a:cubicBezTo>
                  <a:cubicBezTo>
                    <a:pt x="901" y="126"/>
                    <a:pt x="914" y="129"/>
                    <a:pt x="928" y="134"/>
                  </a:cubicBezTo>
                  <a:cubicBezTo>
                    <a:pt x="941" y="140"/>
                    <a:pt x="954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2657" y="3418"/>
              <a:ext cx="160" cy="153"/>
            </a:xfrm>
            <a:custGeom>
              <a:avLst/>
              <a:gdLst>
                <a:gd name="T0" fmla="*/ 402 w 1011"/>
                <a:gd name="T1" fmla="*/ 873 h 1037"/>
                <a:gd name="T2" fmla="*/ 252 w 1011"/>
                <a:gd name="T3" fmla="*/ 1031 h 1037"/>
                <a:gd name="T4" fmla="*/ 233 w 1011"/>
                <a:gd name="T5" fmla="*/ 1034 h 1037"/>
                <a:gd name="T6" fmla="*/ 213 w 1011"/>
                <a:gd name="T7" fmla="*/ 1013 h 1037"/>
                <a:gd name="T8" fmla="*/ 209 w 1011"/>
                <a:gd name="T9" fmla="*/ 888 h 1037"/>
                <a:gd name="T10" fmla="*/ 179 w 1011"/>
                <a:gd name="T11" fmla="*/ 748 h 1037"/>
                <a:gd name="T12" fmla="*/ 120 w 1011"/>
                <a:gd name="T13" fmla="*/ 708 h 1037"/>
                <a:gd name="T14" fmla="*/ 53 w 1011"/>
                <a:gd name="T15" fmla="*/ 756 h 1037"/>
                <a:gd name="T16" fmla="*/ 33 w 1011"/>
                <a:gd name="T17" fmla="*/ 814 h 1037"/>
                <a:gd name="T18" fmla="*/ 19 w 1011"/>
                <a:gd name="T19" fmla="*/ 811 h 1037"/>
                <a:gd name="T20" fmla="*/ 2 w 1011"/>
                <a:gd name="T21" fmla="*/ 794 h 1037"/>
                <a:gd name="T22" fmla="*/ 3 w 1011"/>
                <a:gd name="T23" fmla="*/ 768 h 1037"/>
                <a:gd name="T24" fmla="*/ 46 w 1011"/>
                <a:gd name="T25" fmla="*/ 693 h 1037"/>
                <a:gd name="T26" fmla="*/ 161 w 1011"/>
                <a:gd name="T27" fmla="*/ 663 h 1037"/>
                <a:gd name="T28" fmla="*/ 234 w 1011"/>
                <a:gd name="T29" fmla="*/ 750 h 1037"/>
                <a:gd name="T30" fmla="*/ 253 w 1011"/>
                <a:gd name="T31" fmla="*/ 970 h 1037"/>
                <a:gd name="T32" fmla="*/ 379 w 1011"/>
                <a:gd name="T33" fmla="*/ 851 h 1037"/>
                <a:gd name="T34" fmla="*/ 497 w 1011"/>
                <a:gd name="T35" fmla="*/ 517 h 1037"/>
                <a:gd name="T36" fmla="*/ 575 w 1011"/>
                <a:gd name="T37" fmla="*/ 696 h 1037"/>
                <a:gd name="T38" fmla="*/ 434 w 1011"/>
                <a:gd name="T39" fmla="*/ 786 h 1037"/>
                <a:gd name="T40" fmla="*/ 261 w 1011"/>
                <a:gd name="T41" fmla="*/ 642 h 1037"/>
                <a:gd name="T42" fmla="*/ 269 w 1011"/>
                <a:gd name="T43" fmla="*/ 469 h 1037"/>
                <a:gd name="T44" fmla="*/ 434 w 1011"/>
                <a:gd name="T45" fmla="*/ 462 h 1037"/>
                <a:gd name="T46" fmla="*/ 425 w 1011"/>
                <a:gd name="T47" fmla="*/ 521 h 1037"/>
                <a:gd name="T48" fmla="*/ 339 w 1011"/>
                <a:gd name="T49" fmla="*/ 479 h 1037"/>
                <a:gd name="T50" fmla="*/ 276 w 1011"/>
                <a:gd name="T51" fmla="*/ 537 h 1037"/>
                <a:gd name="T52" fmla="*/ 347 w 1011"/>
                <a:gd name="T53" fmla="*/ 664 h 1037"/>
                <a:gd name="T54" fmla="*/ 481 w 1011"/>
                <a:gd name="T55" fmla="*/ 739 h 1037"/>
                <a:gd name="T56" fmla="*/ 534 w 1011"/>
                <a:gd name="T57" fmla="*/ 669 h 1037"/>
                <a:gd name="T58" fmla="*/ 491 w 1011"/>
                <a:gd name="T59" fmla="*/ 585 h 1037"/>
                <a:gd name="T60" fmla="*/ 828 w 1011"/>
                <a:gd name="T61" fmla="*/ 437 h 1037"/>
                <a:gd name="T62" fmla="*/ 830 w 1011"/>
                <a:gd name="T63" fmla="*/ 453 h 1037"/>
                <a:gd name="T64" fmla="*/ 670 w 1011"/>
                <a:gd name="T65" fmla="*/ 607 h 1037"/>
                <a:gd name="T66" fmla="*/ 647 w 1011"/>
                <a:gd name="T67" fmla="*/ 590 h 1037"/>
                <a:gd name="T68" fmla="*/ 640 w 1011"/>
                <a:gd name="T69" fmla="*/ 566 h 1037"/>
                <a:gd name="T70" fmla="*/ 624 w 1011"/>
                <a:gd name="T71" fmla="*/ 349 h 1037"/>
                <a:gd name="T72" fmla="*/ 572 w 1011"/>
                <a:gd name="T73" fmla="*/ 283 h 1037"/>
                <a:gd name="T74" fmla="*/ 503 w 1011"/>
                <a:gd name="T75" fmla="*/ 299 h 1037"/>
                <a:gd name="T76" fmla="*/ 467 w 1011"/>
                <a:gd name="T77" fmla="*/ 372 h 1037"/>
                <a:gd name="T78" fmla="*/ 455 w 1011"/>
                <a:gd name="T79" fmla="*/ 385 h 1037"/>
                <a:gd name="T80" fmla="*/ 435 w 1011"/>
                <a:gd name="T81" fmla="*/ 368 h 1037"/>
                <a:gd name="T82" fmla="*/ 430 w 1011"/>
                <a:gd name="T83" fmla="*/ 352 h 1037"/>
                <a:gd name="T84" fmla="*/ 455 w 1011"/>
                <a:gd name="T85" fmla="*/ 289 h 1037"/>
                <a:gd name="T86" fmla="*/ 555 w 1011"/>
                <a:gd name="T87" fmla="*/ 225 h 1037"/>
                <a:gd name="T88" fmla="*/ 646 w 1011"/>
                <a:gd name="T89" fmla="*/ 283 h 1037"/>
                <a:gd name="T90" fmla="*/ 681 w 1011"/>
                <a:gd name="T91" fmla="*/ 453 h 1037"/>
                <a:gd name="T92" fmla="*/ 803 w 1011"/>
                <a:gd name="T93" fmla="*/ 421 h 1037"/>
                <a:gd name="T94" fmla="*/ 822 w 1011"/>
                <a:gd name="T95" fmla="*/ 430 h 1037"/>
                <a:gd name="T96" fmla="*/ 1006 w 1011"/>
                <a:gd name="T97" fmla="*/ 208 h 1037"/>
                <a:gd name="T98" fmla="*/ 918 w 1011"/>
                <a:gd name="T99" fmla="*/ 354 h 1037"/>
                <a:gd name="T100" fmla="*/ 743 w 1011"/>
                <a:gd name="T101" fmla="*/ 273 h 1037"/>
                <a:gd name="T102" fmla="*/ 665 w 1011"/>
                <a:gd name="T103" fmla="*/ 94 h 1037"/>
                <a:gd name="T104" fmla="*/ 805 w 1011"/>
                <a:gd name="T105" fmla="*/ 4 h 1037"/>
                <a:gd name="T106" fmla="*/ 893 w 1011"/>
                <a:gd name="T107" fmla="*/ 126 h 1037"/>
                <a:gd name="T108" fmla="*/ 795 w 1011"/>
                <a:gd name="T109" fmla="*/ 53 h 1037"/>
                <a:gd name="T110" fmla="*/ 726 w 1011"/>
                <a:gd name="T111" fmla="*/ 71 h 1037"/>
                <a:gd name="T112" fmla="*/ 737 w 1011"/>
                <a:gd name="T113" fmla="*/ 190 h 1037"/>
                <a:gd name="T114" fmla="*/ 875 w 1011"/>
                <a:gd name="T115" fmla="*/ 307 h 1037"/>
                <a:gd name="T116" fmla="*/ 959 w 1011"/>
                <a:gd name="T117" fmla="*/ 265 h 1037"/>
                <a:gd name="T118" fmla="*/ 943 w 1011"/>
                <a:gd name="T119" fmla="*/ 1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1" h="1037">
                  <a:moveTo>
                    <a:pt x="392" y="860"/>
                  </a:moveTo>
                  <a:cubicBezTo>
                    <a:pt x="395" y="862"/>
                    <a:pt x="397" y="865"/>
                    <a:pt x="398" y="867"/>
                  </a:cubicBezTo>
                  <a:cubicBezTo>
                    <a:pt x="400" y="869"/>
                    <a:pt x="401" y="871"/>
                    <a:pt x="402" y="873"/>
                  </a:cubicBezTo>
                  <a:cubicBezTo>
                    <a:pt x="402" y="875"/>
                    <a:pt x="403" y="877"/>
                    <a:pt x="402" y="879"/>
                  </a:cubicBezTo>
                  <a:cubicBezTo>
                    <a:pt x="402" y="880"/>
                    <a:pt x="401" y="882"/>
                    <a:pt x="400" y="883"/>
                  </a:cubicBezTo>
                  <a:lnTo>
                    <a:pt x="252" y="1031"/>
                  </a:lnTo>
                  <a:cubicBezTo>
                    <a:pt x="250" y="1033"/>
                    <a:pt x="248" y="1034"/>
                    <a:pt x="246" y="1035"/>
                  </a:cubicBezTo>
                  <a:cubicBezTo>
                    <a:pt x="244" y="1036"/>
                    <a:pt x="242" y="1037"/>
                    <a:pt x="240" y="1037"/>
                  </a:cubicBezTo>
                  <a:cubicBezTo>
                    <a:pt x="238" y="1037"/>
                    <a:pt x="235" y="1036"/>
                    <a:pt x="233" y="1034"/>
                  </a:cubicBezTo>
                  <a:cubicBezTo>
                    <a:pt x="230" y="1033"/>
                    <a:pt x="227" y="1030"/>
                    <a:pt x="224" y="1027"/>
                  </a:cubicBezTo>
                  <a:cubicBezTo>
                    <a:pt x="221" y="1025"/>
                    <a:pt x="219" y="1022"/>
                    <a:pt x="217" y="1020"/>
                  </a:cubicBezTo>
                  <a:cubicBezTo>
                    <a:pt x="215" y="1017"/>
                    <a:pt x="214" y="1015"/>
                    <a:pt x="213" y="1013"/>
                  </a:cubicBezTo>
                  <a:cubicBezTo>
                    <a:pt x="212" y="1011"/>
                    <a:pt x="212" y="1008"/>
                    <a:pt x="211" y="1005"/>
                  </a:cubicBezTo>
                  <a:cubicBezTo>
                    <a:pt x="211" y="1003"/>
                    <a:pt x="210" y="1000"/>
                    <a:pt x="210" y="996"/>
                  </a:cubicBezTo>
                  <a:lnTo>
                    <a:pt x="209" y="888"/>
                  </a:lnTo>
                  <a:cubicBezTo>
                    <a:pt x="208" y="862"/>
                    <a:pt x="207" y="841"/>
                    <a:pt x="204" y="824"/>
                  </a:cubicBezTo>
                  <a:cubicBezTo>
                    <a:pt x="202" y="806"/>
                    <a:pt x="198" y="791"/>
                    <a:pt x="194" y="779"/>
                  </a:cubicBezTo>
                  <a:cubicBezTo>
                    <a:pt x="190" y="766"/>
                    <a:pt x="185" y="756"/>
                    <a:pt x="179" y="748"/>
                  </a:cubicBezTo>
                  <a:cubicBezTo>
                    <a:pt x="174" y="740"/>
                    <a:pt x="168" y="733"/>
                    <a:pt x="162" y="727"/>
                  </a:cubicBezTo>
                  <a:cubicBezTo>
                    <a:pt x="156" y="721"/>
                    <a:pt x="150" y="717"/>
                    <a:pt x="142" y="713"/>
                  </a:cubicBezTo>
                  <a:cubicBezTo>
                    <a:pt x="135" y="710"/>
                    <a:pt x="128" y="708"/>
                    <a:pt x="120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0" y="721"/>
                    <a:pt x="73" y="729"/>
                  </a:cubicBezTo>
                  <a:cubicBezTo>
                    <a:pt x="64" y="737"/>
                    <a:pt x="58" y="746"/>
                    <a:pt x="53" y="756"/>
                  </a:cubicBezTo>
                  <a:cubicBezTo>
                    <a:pt x="48" y="765"/>
                    <a:pt x="45" y="774"/>
                    <a:pt x="42" y="782"/>
                  </a:cubicBezTo>
                  <a:cubicBezTo>
                    <a:pt x="40" y="790"/>
                    <a:pt x="38" y="796"/>
                    <a:pt x="37" y="802"/>
                  </a:cubicBezTo>
                  <a:cubicBezTo>
                    <a:pt x="36" y="808"/>
                    <a:pt x="35" y="812"/>
                    <a:pt x="33" y="814"/>
                  </a:cubicBezTo>
                  <a:cubicBezTo>
                    <a:pt x="32" y="815"/>
                    <a:pt x="31" y="815"/>
                    <a:pt x="29" y="815"/>
                  </a:cubicBezTo>
                  <a:cubicBezTo>
                    <a:pt x="28" y="816"/>
                    <a:pt x="26" y="815"/>
                    <a:pt x="25" y="815"/>
                  </a:cubicBezTo>
                  <a:cubicBezTo>
                    <a:pt x="23" y="814"/>
                    <a:pt x="21" y="813"/>
                    <a:pt x="19" y="811"/>
                  </a:cubicBezTo>
                  <a:cubicBezTo>
                    <a:pt x="16" y="809"/>
                    <a:pt x="14" y="807"/>
                    <a:pt x="11" y="804"/>
                  </a:cubicBezTo>
                  <a:cubicBezTo>
                    <a:pt x="9" y="802"/>
                    <a:pt x="7" y="800"/>
                    <a:pt x="5" y="798"/>
                  </a:cubicBezTo>
                  <a:cubicBezTo>
                    <a:pt x="4" y="797"/>
                    <a:pt x="3" y="795"/>
                    <a:pt x="2" y="794"/>
                  </a:cubicBezTo>
                  <a:cubicBezTo>
                    <a:pt x="1" y="792"/>
                    <a:pt x="1" y="791"/>
                    <a:pt x="0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0" y="779"/>
                    <a:pt x="1" y="774"/>
                    <a:pt x="3" y="768"/>
                  </a:cubicBezTo>
                  <a:cubicBezTo>
                    <a:pt x="4" y="761"/>
                    <a:pt x="7" y="754"/>
                    <a:pt x="11" y="745"/>
                  </a:cubicBezTo>
                  <a:cubicBezTo>
                    <a:pt x="15" y="736"/>
                    <a:pt x="19" y="728"/>
                    <a:pt x="25" y="719"/>
                  </a:cubicBezTo>
                  <a:cubicBezTo>
                    <a:pt x="31" y="710"/>
                    <a:pt x="38" y="701"/>
                    <a:pt x="46" y="693"/>
                  </a:cubicBezTo>
                  <a:cubicBezTo>
                    <a:pt x="59" y="680"/>
                    <a:pt x="72" y="670"/>
                    <a:pt x="85" y="664"/>
                  </a:cubicBezTo>
                  <a:cubicBezTo>
                    <a:pt x="99" y="658"/>
                    <a:pt x="112" y="655"/>
                    <a:pt x="125" y="655"/>
                  </a:cubicBezTo>
                  <a:cubicBezTo>
                    <a:pt x="137" y="655"/>
                    <a:pt x="150" y="657"/>
                    <a:pt x="161" y="663"/>
                  </a:cubicBezTo>
                  <a:cubicBezTo>
                    <a:pt x="173" y="668"/>
                    <a:pt x="183" y="675"/>
                    <a:pt x="193" y="685"/>
                  </a:cubicBezTo>
                  <a:cubicBezTo>
                    <a:pt x="202" y="693"/>
                    <a:pt x="209" y="703"/>
                    <a:pt x="216" y="713"/>
                  </a:cubicBezTo>
                  <a:cubicBezTo>
                    <a:pt x="223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6" y="804"/>
                  </a:cubicBezTo>
                  <a:cubicBezTo>
                    <a:pt x="249" y="825"/>
                    <a:pt x="250" y="852"/>
                    <a:pt x="251" y="883"/>
                  </a:cubicBezTo>
                  <a:lnTo>
                    <a:pt x="253" y="970"/>
                  </a:lnTo>
                  <a:lnTo>
                    <a:pt x="369" y="853"/>
                  </a:lnTo>
                  <a:cubicBezTo>
                    <a:pt x="370" y="852"/>
                    <a:pt x="372" y="851"/>
                    <a:pt x="373" y="851"/>
                  </a:cubicBezTo>
                  <a:cubicBezTo>
                    <a:pt x="375" y="850"/>
                    <a:pt x="377" y="850"/>
                    <a:pt x="379" y="851"/>
                  </a:cubicBezTo>
                  <a:cubicBezTo>
                    <a:pt x="381" y="851"/>
                    <a:pt x="383" y="852"/>
                    <a:pt x="385" y="854"/>
                  </a:cubicBezTo>
                  <a:cubicBezTo>
                    <a:pt x="387" y="855"/>
                    <a:pt x="390" y="857"/>
                    <a:pt x="392" y="860"/>
                  </a:cubicBezTo>
                  <a:close/>
                  <a:moveTo>
                    <a:pt x="497" y="517"/>
                  </a:moveTo>
                  <a:cubicBezTo>
                    <a:pt x="517" y="537"/>
                    <a:pt x="535" y="558"/>
                    <a:pt x="548" y="578"/>
                  </a:cubicBezTo>
                  <a:cubicBezTo>
                    <a:pt x="562" y="598"/>
                    <a:pt x="571" y="618"/>
                    <a:pt x="576" y="638"/>
                  </a:cubicBezTo>
                  <a:cubicBezTo>
                    <a:pt x="581" y="657"/>
                    <a:pt x="580" y="677"/>
                    <a:pt x="575" y="696"/>
                  </a:cubicBezTo>
                  <a:cubicBezTo>
                    <a:pt x="569" y="714"/>
                    <a:pt x="558" y="733"/>
                    <a:pt x="540" y="751"/>
                  </a:cubicBezTo>
                  <a:cubicBezTo>
                    <a:pt x="523" y="767"/>
                    <a:pt x="506" y="779"/>
                    <a:pt x="488" y="784"/>
                  </a:cubicBezTo>
                  <a:cubicBezTo>
                    <a:pt x="471" y="790"/>
                    <a:pt x="453" y="790"/>
                    <a:pt x="434" y="786"/>
                  </a:cubicBezTo>
                  <a:cubicBezTo>
                    <a:pt x="415" y="781"/>
                    <a:pt x="396" y="772"/>
                    <a:pt x="376" y="757"/>
                  </a:cubicBezTo>
                  <a:cubicBezTo>
                    <a:pt x="356" y="743"/>
                    <a:pt x="335" y="725"/>
                    <a:pt x="313" y="703"/>
                  </a:cubicBezTo>
                  <a:cubicBezTo>
                    <a:pt x="292" y="683"/>
                    <a:pt x="275" y="662"/>
                    <a:pt x="261" y="642"/>
                  </a:cubicBezTo>
                  <a:cubicBezTo>
                    <a:pt x="248" y="622"/>
                    <a:pt x="238" y="602"/>
                    <a:pt x="234" y="582"/>
                  </a:cubicBezTo>
                  <a:cubicBezTo>
                    <a:pt x="229" y="562"/>
                    <a:pt x="229" y="543"/>
                    <a:pt x="235" y="524"/>
                  </a:cubicBezTo>
                  <a:cubicBezTo>
                    <a:pt x="240" y="505"/>
                    <a:pt x="252" y="487"/>
                    <a:pt x="269" y="469"/>
                  </a:cubicBezTo>
                  <a:cubicBezTo>
                    <a:pt x="286" y="452"/>
                    <a:pt x="304" y="441"/>
                    <a:pt x="321" y="436"/>
                  </a:cubicBezTo>
                  <a:cubicBezTo>
                    <a:pt x="339" y="430"/>
                    <a:pt x="357" y="430"/>
                    <a:pt x="375" y="434"/>
                  </a:cubicBezTo>
                  <a:cubicBezTo>
                    <a:pt x="394" y="439"/>
                    <a:pt x="414" y="448"/>
                    <a:pt x="434" y="462"/>
                  </a:cubicBezTo>
                  <a:cubicBezTo>
                    <a:pt x="454" y="476"/>
                    <a:pt x="475" y="494"/>
                    <a:pt x="497" y="517"/>
                  </a:cubicBezTo>
                  <a:close/>
                  <a:moveTo>
                    <a:pt x="463" y="555"/>
                  </a:moveTo>
                  <a:cubicBezTo>
                    <a:pt x="449" y="542"/>
                    <a:pt x="437" y="531"/>
                    <a:pt x="425" y="521"/>
                  </a:cubicBezTo>
                  <a:cubicBezTo>
                    <a:pt x="414" y="511"/>
                    <a:pt x="403" y="503"/>
                    <a:pt x="393" y="497"/>
                  </a:cubicBezTo>
                  <a:cubicBezTo>
                    <a:pt x="383" y="491"/>
                    <a:pt x="373" y="486"/>
                    <a:pt x="365" y="483"/>
                  </a:cubicBezTo>
                  <a:cubicBezTo>
                    <a:pt x="356" y="480"/>
                    <a:pt x="347" y="479"/>
                    <a:pt x="339" y="479"/>
                  </a:cubicBezTo>
                  <a:cubicBezTo>
                    <a:pt x="331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6" y="501"/>
                  </a:cubicBezTo>
                  <a:cubicBezTo>
                    <a:pt x="285" y="512"/>
                    <a:pt x="278" y="525"/>
                    <a:pt x="276" y="537"/>
                  </a:cubicBezTo>
                  <a:cubicBezTo>
                    <a:pt x="274" y="550"/>
                    <a:pt x="276" y="564"/>
                    <a:pt x="282" y="578"/>
                  </a:cubicBezTo>
                  <a:cubicBezTo>
                    <a:pt x="287" y="591"/>
                    <a:pt x="296" y="606"/>
                    <a:pt x="307" y="620"/>
                  </a:cubicBezTo>
                  <a:cubicBezTo>
                    <a:pt x="318" y="635"/>
                    <a:pt x="332" y="649"/>
                    <a:pt x="347" y="664"/>
                  </a:cubicBezTo>
                  <a:cubicBezTo>
                    <a:pt x="367" y="684"/>
                    <a:pt x="385" y="700"/>
                    <a:pt x="401" y="712"/>
                  </a:cubicBezTo>
                  <a:cubicBezTo>
                    <a:pt x="417" y="724"/>
                    <a:pt x="432" y="732"/>
                    <a:pt x="445" y="737"/>
                  </a:cubicBezTo>
                  <a:cubicBezTo>
                    <a:pt x="458" y="741"/>
                    <a:pt x="470" y="742"/>
                    <a:pt x="481" y="739"/>
                  </a:cubicBezTo>
                  <a:cubicBezTo>
                    <a:pt x="492" y="736"/>
                    <a:pt x="503" y="729"/>
                    <a:pt x="513" y="719"/>
                  </a:cubicBezTo>
                  <a:cubicBezTo>
                    <a:pt x="520" y="712"/>
                    <a:pt x="526" y="704"/>
                    <a:pt x="529" y="695"/>
                  </a:cubicBezTo>
                  <a:cubicBezTo>
                    <a:pt x="533" y="687"/>
                    <a:pt x="534" y="678"/>
                    <a:pt x="534" y="669"/>
                  </a:cubicBezTo>
                  <a:cubicBezTo>
                    <a:pt x="533" y="661"/>
                    <a:pt x="531" y="652"/>
                    <a:pt x="528" y="642"/>
                  </a:cubicBezTo>
                  <a:cubicBezTo>
                    <a:pt x="524" y="633"/>
                    <a:pt x="519" y="624"/>
                    <a:pt x="513" y="614"/>
                  </a:cubicBezTo>
                  <a:cubicBezTo>
                    <a:pt x="507" y="605"/>
                    <a:pt x="499" y="595"/>
                    <a:pt x="491" y="585"/>
                  </a:cubicBezTo>
                  <a:cubicBezTo>
                    <a:pt x="482" y="575"/>
                    <a:pt x="473" y="565"/>
                    <a:pt x="463" y="555"/>
                  </a:cubicBezTo>
                  <a:close/>
                  <a:moveTo>
                    <a:pt x="822" y="430"/>
                  </a:moveTo>
                  <a:cubicBezTo>
                    <a:pt x="825" y="432"/>
                    <a:pt x="827" y="435"/>
                    <a:pt x="828" y="437"/>
                  </a:cubicBezTo>
                  <a:cubicBezTo>
                    <a:pt x="830" y="439"/>
                    <a:pt x="831" y="441"/>
                    <a:pt x="832" y="443"/>
                  </a:cubicBezTo>
                  <a:cubicBezTo>
                    <a:pt x="832" y="445"/>
                    <a:pt x="833" y="447"/>
                    <a:pt x="832" y="449"/>
                  </a:cubicBezTo>
                  <a:cubicBezTo>
                    <a:pt x="832" y="450"/>
                    <a:pt x="831" y="452"/>
                    <a:pt x="830" y="453"/>
                  </a:cubicBezTo>
                  <a:lnTo>
                    <a:pt x="681" y="601"/>
                  </a:lnTo>
                  <a:cubicBezTo>
                    <a:pt x="680" y="603"/>
                    <a:pt x="678" y="605"/>
                    <a:pt x="676" y="605"/>
                  </a:cubicBezTo>
                  <a:cubicBezTo>
                    <a:pt x="674" y="606"/>
                    <a:pt x="672" y="607"/>
                    <a:pt x="670" y="607"/>
                  </a:cubicBezTo>
                  <a:cubicBezTo>
                    <a:pt x="667" y="607"/>
                    <a:pt x="665" y="606"/>
                    <a:pt x="663" y="604"/>
                  </a:cubicBezTo>
                  <a:cubicBezTo>
                    <a:pt x="660" y="603"/>
                    <a:pt x="657" y="600"/>
                    <a:pt x="654" y="597"/>
                  </a:cubicBezTo>
                  <a:cubicBezTo>
                    <a:pt x="651" y="595"/>
                    <a:pt x="649" y="592"/>
                    <a:pt x="647" y="590"/>
                  </a:cubicBezTo>
                  <a:cubicBezTo>
                    <a:pt x="645" y="588"/>
                    <a:pt x="644" y="585"/>
                    <a:pt x="643" y="583"/>
                  </a:cubicBezTo>
                  <a:cubicBezTo>
                    <a:pt x="642" y="581"/>
                    <a:pt x="642" y="578"/>
                    <a:pt x="641" y="576"/>
                  </a:cubicBezTo>
                  <a:cubicBezTo>
                    <a:pt x="640" y="573"/>
                    <a:pt x="640" y="570"/>
                    <a:pt x="640" y="566"/>
                  </a:cubicBezTo>
                  <a:lnTo>
                    <a:pt x="639" y="458"/>
                  </a:lnTo>
                  <a:cubicBezTo>
                    <a:pt x="638" y="433"/>
                    <a:pt x="637" y="411"/>
                    <a:pt x="634" y="394"/>
                  </a:cubicBezTo>
                  <a:cubicBezTo>
                    <a:pt x="632" y="376"/>
                    <a:pt x="628" y="361"/>
                    <a:pt x="624" y="349"/>
                  </a:cubicBezTo>
                  <a:cubicBezTo>
                    <a:pt x="620" y="336"/>
                    <a:pt x="615" y="326"/>
                    <a:pt x="609" y="318"/>
                  </a:cubicBezTo>
                  <a:cubicBezTo>
                    <a:pt x="604" y="310"/>
                    <a:pt x="598" y="303"/>
                    <a:pt x="592" y="297"/>
                  </a:cubicBezTo>
                  <a:cubicBezTo>
                    <a:pt x="586" y="291"/>
                    <a:pt x="580" y="287"/>
                    <a:pt x="572" y="283"/>
                  </a:cubicBezTo>
                  <a:cubicBezTo>
                    <a:pt x="565" y="280"/>
                    <a:pt x="557" y="278"/>
                    <a:pt x="550" y="278"/>
                  </a:cubicBezTo>
                  <a:cubicBezTo>
                    <a:pt x="542" y="278"/>
                    <a:pt x="534" y="279"/>
                    <a:pt x="526" y="283"/>
                  </a:cubicBezTo>
                  <a:cubicBezTo>
                    <a:pt x="518" y="286"/>
                    <a:pt x="510" y="291"/>
                    <a:pt x="503" y="299"/>
                  </a:cubicBezTo>
                  <a:cubicBezTo>
                    <a:pt x="494" y="308"/>
                    <a:pt x="487" y="317"/>
                    <a:pt x="483" y="326"/>
                  </a:cubicBezTo>
                  <a:cubicBezTo>
                    <a:pt x="478" y="335"/>
                    <a:pt x="475" y="344"/>
                    <a:pt x="472" y="352"/>
                  </a:cubicBezTo>
                  <a:cubicBezTo>
                    <a:pt x="470" y="360"/>
                    <a:pt x="468" y="366"/>
                    <a:pt x="467" y="372"/>
                  </a:cubicBezTo>
                  <a:cubicBezTo>
                    <a:pt x="466" y="378"/>
                    <a:pt x="464" y="382"/>
                    <a:pt x="463" y="384"/>
                  </a:cubicBezTo>
                  <a:cubicBezTo>
                    <a:pt x="462" y="385"/>
                    <a:pt x="461" y="385"/>
                    <a:pt x="459" y="385"/>
                  </a:cubicBezTo>
                  <a:cubicBezTo>
                    <a:pt x="458" y="386"/>
                    <a:pt x="456" y="385"/>
                    <a:pt x="455" y="385"/>
                  </a:cubicBezTo>
                  <a:cubicBezTo>
                    <a:pt x="453" y="384"/>
                    <a:pt x="451" y="383"/>
                    <a:pt x="448" y="381"/>
                  </a:cubicBezTo>
                  <a:cubicBezTo>
                    <a:pt x="446" y="379"/>
                    <a:pt x="443" y="377"/>
                    <a:pt x="441" y="374"/>
                  </a:cubicBezTo>
                  <a:cubicBezTo>
                    <a:pt x="438" y="372"/>
                    <a:pt x="437" y="370"/>
                    <a:pt x="435" y="368"/>
                  </a:cubicBezTo>
                  <a:cubicBezTo>
                    <a:pt x="434" y="367"/>
                    <a:pt x="433" y="365"/>
                    <a:pt x="432" y="364"/>
                  </a:cubicBezTo>
                  <a:cubicBezTo>
                    <a:pt x="431" y="362"/>
                    <a:pt x="431" y="361"/>
                    <a:pt x="430" y="359"/>
                  </a:cubicBezTo>
                  <a:cubicBezTo>
                    <a:pt x="430" y="358"/>
                    <a:pt x="430" y="355"/>
                    <a:pt x="430" y="352"/>
                  </a:cubicBezTo>
                  <a:cubicBezTo>
                    <a:pt x="430" y="349"/>
                    <a:pt x="431" y="344"/>
                    <a:pt x="433" y="338"/>
                  </a:cubicBezTo>
                  <a:cubicBezTo>
                    <a:pt x="434" y="331"/>
                    <a:pt x="437" y="324"/>
                    <a:pt x="441" y="315"/>
                  </a:cubicBezTo>
                  <a:cubicBezTo>
                    <a:pt x="445" y="306"/>
                    <a:pt x="449" y="298"/>
                    <a:pt x="455" y="289"/>
                  </a:cubicBezTo>
                  <a:cubicBezTo>
                    <a:pt x="461" y="280"/>
                    <a:pt x="468" y="271"/>
                    <a:pt x="476" y="263"/>
                  </a:cubicBezTo>
                  <a:cubicBezTo>
                    <a:pt x="489" y="250"/>
                    <a:pt x="502" y="240"/>
                    <a:pt x="515" y="234"/>
                  </a:cubicBezTo>
                  <a:cubicBezTo>
                    <a:pt x="529" y="228"/>
                    <a:pt x="542" y="225"/>
                    <a:pt x="555" y="225"/>
                  </a:cubicBezTo>
                  <a:cubicBezTo>
                    <a:pt x="567" y="225"/>
                    <a:pt x="580" y="228"/>
                    <a:pt x="591" y="233"/>
                  </a:cubicBezTo>
                  <a:cubicBezTo>
                    <a:pt x="603" y="238"/>
                    <a:pt x="613" y="245"/>
                    <a:pt x="623" y="255"/>
                  </a:cubicBezTo>
                  <a:cubicBezTo>
                    <a:pt x="631" y="264"/>
                    <a:pt x="639" y="273"/>
                    <a:pt x="646" y="283"/>
                  </a:cubicBezTo>
                  <a:cubicBezTo>
                    <a:pt x="653" y="293"/>
                    <a:pt x="659" y="305"/>
                    <a:pt x="664" y="320"/>
                  </a:cubicBezTo>
                  <a:cubicBezTo>
                    <a:pt x="669" y="335"/>
                    <a:pt x="673" y="353"/>
                    <a:pt x="676" y="374"/>
                  </a:cubicBezTo>
                  <a:cubicBezTo>
                    <a:pt x="679" y="396"/>
                    <a:pt x="680" y="422"/>
                    <a:pt x="681" y="453"/>
                  </a:cubicBezTo>
                  <a:lnTo>
                    <a:pt x="683" y="540"/>
                  </a:lnTo>
                  <a:lnTo>
                    <a:pt x="799" y="423"/>
                  </a:lnTo>
                  <a:cubicBezTo>
                    <a:pt x="800" y="422"/>
                    <a:pt x="802" y="421"/>
                    <a:pt x="803" y="421"/>
                  </a:cubicBezTo>
                  <a:cubicBezTo>
                    <a:pt x="805" y="420"/>
                    <a:pt x="807" y="420"/>
                    <a:pt x="809" y="421"/>
                  </a:cubicBezTo>
                  <a:cubicBezTo>
                    <a:pt x="811" y="421"/>
                    <a:pt x="813" y="422"/>
                    <a:pt x="815" y="424"/>
                  </a:cubicBezTo>
                  <a:cubicBezTo>
                    <a:pt x="817" y="425"/>
                    <a:pt x="820" y="427"/>
                    <a:pt x="822" y="430"/>
                  </a:cubicBezTo>
                  <a:close/>
                  <a:moveTo>
                    <a:pt x="927" y="87"/>
                  </a:moveTo>
                  <a:cubicBezTo>
                    <a:pt x="947" y="107"/>
                    <a:pt x="964" y="128"/>
                    <a:pt x="978" y="148"/>
                  </a:cubicBezTo>
                  <a:cubicBezTo>
                    <a:pt x="992" y="168"/>
                    <a:pt x="1001" y="188"/>
                    <a:pt x="1006" y="208"/>
                  </a:cubicBezTo>
                  <a:cubicBezTo>
                    <a:pt x="1011" y="228"/>
                    <a:pt x="1010" y="247"/>
                    <a:pt x="1005" y="266"/>
                  </a:cubicBezTo>
                  <a:cubicBezTo>
                    <a:pt x="999" y="285"/>
                    <a:pt x="988" y="303"/>
                    <a:pt x="970" y="321"/>
                  </a:cubicBezTo>
                  <a:cubicBezTo>
                    <a:pt x="953" y="338"/>
                    <a:pt x="936" y="349"/>
                    <a:pt x="918" y="354"/>
                  </a:cubicBezTo>
                  <a:cubicBezTo>
                    <a:pt x="901" y="360"/>
                    <a:pt x="883" y="360"/>
                    <a:pt x="864" y="356"/>
                  </a:cubicBezTo>
                  <a:cubicBezTo>
                    <a:pt x="845" y="351"/>
                    <a:pt x="826" y="342"/>
                    <a:pt x="806" y="328"/>
                  </a:cubicBezTo>
                  <a:cubicBezTo>
                    <a:pt x="786" y="313"/>
                    <a:pt x="765" y="295"/>
                    <a:pt x="743" y="273"/>
                  </a:cubicBezTo>
                  <a:cubicBezTo>
                    <a:pt x="722" y="253"/>
                    <a:pt x="705" y="232"/>
                    <a:pt x="691" y="212"/>
                  </a:cubicBezTo>
                  <a:cubicBezTo>
                    <a:pt x="678" y="192"/>
                    <a:pt x="668" y="172"/>
                    <a:pt x="664" y="152"/>
                  </a:cubicBezTo>
                  <a:cubicBezTo>
                    <a:pt x="659" y="132"/>
                    <a:pt x="659" y="113"/>
                    <a:pt x="665" y="94"/>
                  </a:cubicBezTo>
                  <a:cubicBezTo>
                    <a:pt x="670" y="75"/>
                    <a:pt x="682" y="57"/>
                    <a:pt x="699" y="39"/>
                  </a:cubicBezTo>
                  <a:cubicBezTo>
                    <a:pt x="716" y="22"/>
                    <a:pt x="733" y="11"/>
                    <a:pt x="751" y="6"/>
                  </a:cubicBezTo>
                  <a:cubicBezTo>
                    <a:pt x="769" y="0"/>
                    <a:pt x="787" y="0"/>
                    <a:pt x="805" y="4"/>
                  </a:cubicBezTo>
                  <a:cubicBezTo>
                    <a:pt x="824" y="9"/>
                    <a:pt x="843" y="18"/>
                    <a:pt x="864" y="32"/>
                  </a:cubicBezTo>
                  <a:cubicBezTo>
                    <a:pt x="884" y="46"/>
                    <a:pt x="905" y="65"/>
                    <a:pt x="927" y="87"/>
                  </a:cubicBezTo>
                  <a:close/>
                  <a:moveTo>
                    <a:pt x="893" y="126"/>
                  </a:moveTo>
                  <a:cubicBezTo>
                    <a:pt x="879" y="112"/>
                    <a:pt x="867" y="101"/>
                    <a:pt x="855" y="91"/>
                  </a:cubicBezTo>
                  <a:cubicBezTo>
                    <a:pt x="844" y="81"/>
                    <a:pt x="833" y="73"/>
                    <a:pt x="823" y="67"/>
                  </a:cubicBezTo>
                  <a:cubicBezTo>
                    <a:pt x="813" y="61"/>
                    <a:pt x="803" y="56"/>
                    <a:pt x="795" y="53"/>
                  </a:cubicBezTo>
                  <a:cubicBezTo>
                    <a:pt x="786" y="50"/>
                    <a:pt x="777" y="49"/>
                    <a:pt x="769" y="49"/>
                  </a:cubicBezTo>
                  <a:cubicBezTo>
                    <a:pt x="761" y="50"/>
                    <a:pt x="754" y="52"/>
                    <a:pt x="747" y="55"/>
                  </a:cubicBezTo>
                  <a:cubicBezTo>
                    <a:pt x="740" y="59"/>
                    <a:pt x="733" y="64"/>
                    <a:pt x="726" y="71"/>
                  </a:cubicBezTo>
                  <a:cubicBezTo>
                    <a:pt x="715" y="82"/>
                    <a:pt x="708" y="95"/>
                    <a:pt x="706" y="108"/>
                  </a:cubicBezTo>
                  <a:cubicBezTo>
                    <a:pt x="704" y="120"/>
                    <a:pt x="706" y="134"/>
                    <a:pt x="712" y="148"/>
                  </a:cubicBezTo>
                  <a:cubicBezTo>
                    <a:pt x="717" y="162"/>
                    <a:pt x="725" y="176"/>
                    <a:pt x="737" y="190"/>
                  </a:cubicBezTo>
                  <a:cubicBezTo>
                    <a:pt x="748" y="205"/>
                    <a:pt x="762" y="219"/>
                    <a:pt x="777" y="234"/>
                  </a:cubicBezTo>
                  <a:cubicBezTo>
                    <a:pt x="797" y="254"/>
                    <a:pt x="815" y="270"/>
                    <a:pt x="831" y="282"/>
                  </a:cubicBezTo>
                  <a:cubicBezTo>
                    <a:pt x="847" y="294"/>
                    <a:pt x="861" y="302"/>
                    <a:pt x="875" y="307"/>
                  </a:cubicBezTo>
                  <a:cubicBezTo>
                    <a:pt x="888" y="311"/>
                    <a:pt x="900" y="312"/>
                    <a:pt x="911" y="309"/>
                  </a:cubicBezTo>
                  <a:cubicBezTo>
                    <a:pt x="922" y="306"/>
                    <a:pt x="933" y="299"/>
                    <a:pt x="943" y="289"/>
                  </a:cubicBezTo>
                  <a:cubicBezTo>
                    <a:pt x="950" y="282"/>
                    <a:pt x="956" y="274"/>
                    <a:pt x="959" y="265"/>
                  </a:cubicBezTo>
                  <a:cubicBezTo>
                    <a:pt x="963" y="257"/>
                    <a:pt x="964" y="248"/>
                    <a:pt x="964" y="240"/>
                  </a:cubicBezTo>
                  <a:cubicBezTo>
                    <a:pt x="963" y="231"/>
                    <a:pt x="961" y="222"/>
                    <a:pt x="958" y="212"/>
                  </a:cubicBezTo>
                  <a:cubicBezTo>
                    <a:pt x="954" y="203"/>
                    <a:pt x="949" y="194"/>
                    <a:pt x="943" y="184"/>
                  </a:cubicBezTo>
                  <a:cubicBezTo>
                    <a:pt x="936" y="175"/>
                    <a:pt x="929" y="165"/>
                    <a:pt x="920" y="155"/>
                  </a:cubicBezTo>
                  <a:cubicBezTo>
                    <a:pt x="912" y="145"/>
                    <a:pt x="903" y="136"/>
                    <a:pt x="89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25" y="3415"/>
              <a:ext cx="159" cy="156"/>
            </a:xfrm>
            <a:custGeom>
              <a:avLst/>
              <a:gdLst>
                <a:gd name="T0" fmla="*/ 402 w 1005"/>
                <a:gd name="T1" fmla="*/ 894 h 1052"/>
                <a:gd name="T2" fmla="*/ 240 w 1005"/>
                <a:gd name="T3" fmla="*/ 1052 h 1052"/>
                <a:gd name="T4" fmla="*/ 213 w 1005"/>
                <a:gd name="T5" fmla="*/ 1028 h 1052"/>
                <a:gd name="T6" fmla="*/ 204 w 1005"/>
                <a:gd name="T7" fmla="*/ 839 h 1052"/>
                <a:gd name="T8" fmla="*/ 142 w 1005"/>
                <a:gd name="T9" fmla="*/ 728 h 1052"/>
                <a:gd name="T10" fmla="*/ 53 w 1005"/>
                <a:gd name="T11" fmla="*/ 771 h 1052"/>
                <a:gd name="T12" fmla="*/ 29 w 1005"/>
                <a:gd name="T13" fmla="*/ 830 h 1052"/>
                <a:gd name="T14" fmla="*/ 5 w 1005"/>
                <a:gd name="T15" fmla="*/ 813 h 1052"/>
                <a:gd name="T16" fmla="*/ 3 w 1005"/>
                <a:gd name="T17" fmla="*/ 783 h 1052"/>
                <a:gd name="T18" fmla="*/ 85 w 1005"/>
                <a:gd name="T19" fmla="*/ 679 h 1052"/>
                <a:gd name="T20" fmla="*/ 216 w 1005"/>
                <a:gd name="T21" fmla="*/ 728 h 1052"/>
                <a:gd name="T22" fmla="*/ 252 w 1005"/>
                <a:gd name="T23" fmla="*/ 985 h 1052"/>
                <a:gd name="T24" fmla="*/ 385 w 1005"/>
                <a:gd name="T25" fmla="*/ 869 h 1052"/>
                <a:gd name="T26" fmla="*/ 576 w 1005"/>
                <a:gd name="T27" fmla="*/ 653 h 1052"/>
                <a:gd name="T28" fmla="*/ 434 w 1005"/>
                <a:gd name="T29" fmla="*/ 801 h 1052"/>
                <a:gd name="T30" fmla="*/ 233 w 1005"/>
                <a:gd name="T31" fmla="*/ 597 h 1052"/>
                <a:gd name="T32" fmla="*/ 375 w 1005"/>
                <a:gd name="T33" fmla="*/ 449 h 1052"/>
                <a:gd name="T34" fmla="*/ 425 w 1005"/>
                <a:gd name="T35" fmla="*/ 536 h 1052"/>
                <a:gd name="T36" fmla="*/ 317 w 1005"/>
                <a:gd name="T37" fmla="*/ 500 h 1052"/>
                <a:gd name="T38" fmla="*/ 307 w 1005"/>
                <a:gd name="T39" fmla="*/ 635 h 1052"/>
                <a:gd name="T40" fmla="*/ 481 w 1005"/>
                <a:gd name="T41" fmla="*/ 754 h 1052"/>
                <a:gd name="T42" fmla="*/ 527 w 1005"/>
                <a:gd name="T43" fmla="*/ 657 h 1052"/>
                <a:gd name="T44" fmla="*/ 822 w 1005"/>
                <a:gd name="T45" fmla="*/ 445 h 1052"/>
                <a:gd name="T46" fmla="*/ 829 w 1005"/>
                <a:gd name="T47" fmla="*/ 468 h 1052"/>
                <a:gd name="T48" fmla="*/ 662 w 1005"/>
                <a:gd name="T49" fmla="*/ 619 h 1052"/>
                <a:gd name="T50" fmla="*/ 641 w 1005"/>
                <a:gd name="T51" fmla="*/ 591 h 1052"/>
                <a:gd name="T52" fmla="*/ 624 w 1005"/>
                <a:gd name="T53" fmla="*/ 364 h 1052"/>
                <a:gd name="T54" fmla="*/ 550 w 1005"/>
                <a:gd name="T55" fmla="*/ 293 h 1052"/>
                <a:gd name="T56" fmla="*/ 472 w 1005"/>
                <a:gd name="T57" fmla="*/ 367 h 1052"/>
                <a:gd name="T58" fmla="*/ 454 w 1005"/>
                <a:gd name="T59" fmla="*/ 400 h 1052"/>
                <a:gd name="T60" fmla="*/ 432 w 1005"/>
                <a:gd name="T61" fmla="*/ 379 h 1052"/>
                <a:gd name="T62" fmla="*/ 441 w 1005"/>
                <a:gd name="T63" fmla="*/ 330 h 1052"/>
                <a:gd name="T64" fmla="*/ 554 w 1005"/>
                <a:gd name="T65" fmla="*/ 240 h 1052"/>
                <a:gd name="T66" fmla="*/ 664 w 1005"/>
                <a:gd name="T67" fmla="*/ 335 h 1052"/>
                <a:gd name="T68" fmla="*/ 799 w 1005"/>
                <a:gd name="T69" fmla="*/ 438 h 1052"/>
                <a:gd name="T70" fmla="*/ 822 w 1005"/>
                <a:gd name="T71" fmla="*/ 445 h 1052"/>
                <a:gd name="T72" fmla="*/ 990 w 1005"/>
                <a:gd name="T73" fmla="*/ 304 h 1052"/>
                <a:gd name="T74" fmla="*/ 886 w 1005"/>
                <a:gd name="T75" fmla="*/ 397 h 1052"/>
                <a:gd name="T76" fmla="*/ 861 w 1005"/>
                <a:gd name="T77" fmla="*/ 394 h 1052"/>
                <a:gd name="T78" fmla="*/ 844 w 1005"/>
                <a:gd name="T79" fmla="*/ 371 h 1052"/>
                <a:gd name="T80" fmla="*/ 896 w 1005"/>
                <a:gd name="T81" fmla="*/ 345 h 1052"/>
                <a:gd name="T82" fmla="*/ 952 w 1005"/>
                <a:gd name="T83" fmla="*/ 232 h 1052"/>
                <a:gd name="T84" fmla="*/ 844 w 1005"/>
                <a:gd name="T85" fmla="*/ 190 h 1052"/>
                <a:gd name="T86" fmla="*/ 763 w 1005"/>
                <a:gd name="T87" fmla="*/ 264 h 1052"/>
                <a:gd name="T88" fmla="*/ 640 w 1005"/>
                <a:gd name="T89" fmla="*/ 122 h 1052"/>
                <a:gd name="T90" fmla="*/ 774 w 1005"/>
                <a:gd name="T91" fmla="*/ 4 h 1052"/>
                <a:gd name="T92" fmla="*/ 694 w 1005"/>
                <a:gd name="T93" fmla="*/ 129 h 1052"/>
                <a:gd name="T94" fmla="*/ 843 w 1005"/>
                <a:gd name="T95" fmla="*/ 139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5" h="1052">
                  <a:moveTo>
                    <a:pt x="392" y="875"/>
                  </a:moveTo>
                  <a:cubicBezTo>
                    <a:pt x="395" y="877"/>
                    <a:pt x="397" y="880"/>
                    <a:pt x="398" y="882"/>
                  </a:cubicBezTo>
                  <a:cubicBezTo>
                    <a:pt x="400" y="884"/>
                    <a:pt x="401" y="886"/>
                    <a:pt x="402" y="888"/>
                  </a:cubicBezTo>
                  <a:cubicBezTo>
                    <a:pt x="402" y="890"/>
                    <a:pt x="402" y="892"/>
                    <a:pt x="402" y="894"/>
                  </a:cubicBezTo>
                  <a:cubicBezTo>
                    <a:pt x="402" y="895"/>
                    <a:pt x="401" y="897"/>
                    <a:pt x="400" y="898"/>
                  </a:cubicBezTo>
                  <a:lnTo>
                    <a:pt x="251" y="1046"/>
                  </a:lnTo>
                  <a:cubicBezTo>
                    <a:pt x="249" y="1048"/>
                    <a:pt x="248" y="1049"/>
                    <a:pt x="246" y="1050"/>
                  </a:cubicBezTo>
                  <a:cubicBezTo>
                    <a:pt x="244" y="1051"/>
                    <a:pt x="242" y="1052"/>
                    <a:pt x="240" y="1052"/>
                  </a:cubicBezTo>
                  <a:cubicBezTo>
                    <a:pt x="237" y="1052"/>
                    <a:pt x="235" y="1051"/>
                    <a:pt x="232" y="1049"/>
                  </a:cubicBezTo>
                  <a:cubicBezTo>
                    <a:pt x="230" y="1048"/>
                    <a:pt x="227" y="1045"/>
                    <a:pt x="224" y="1042"/>
                  </a:cubicBezTo>
                  <a:cubicBezTo>
                    <a:pt x="221" y="1040"/>
                    <a:pt x="219" y="1037"/>
                    <a:pt x="217" y="1035"/>
                  </a:cubicBezTo>
                  <a:cubicBezTo>
                    <a:pt x="215" y="1032"/>
                    <a:pt x="214" y="1030"/>
                    <a:pt x="213" y="1028"/>
                  </a:cubicBezTo>
                  <a:cubicBezTo>
                    <a:pt x="212" y="1026"/>
                    <a:pt x="211" y="1023"/>
                    <a:pt x="211" y="1020"/>
                  </a:cubicBezTo>
                  <a:cubicBezTo>
                    <a:pt x="210" y="1018"/>
                    <a:pt x="210" y="1015"/>
                    <a:pt x="210" y="1011"/>
                  </a:cubicBezTo>
                  <a:lnTo>
                    <a:pt x="209" y="903"/>
                  </a:lnTo>
                  <a:cubicBezTo>
                    <a:pt x="208" y="877"/>
                    <a:pt x="207" y="856"/>
                    <a:pt x="204" y="839"/>
                  </a:cubicBezTo>
                  <a:cubicBezTo>
                    <a:pt x="202" y="821"/>
                    <a:pt x="198" y="806"/>
                    <a:pt x="194" y="794"/>
                  </a:cubicBezTo>
                  <a:cubicBezTo>
                    <a:pt x="190" y="781"/>
                    <a:pt x="185" y="771"/>
                    <a:pt x="179" y="763"/>
                  </a:cubicBezTo>
                  <a:cubicBezTo>
                    <a:pt x="174" y="755"/>
                    <a:pt x="168" y="748"/>
                    <a:pt x="162" y="742"/>
                  </a:cubicBezTo>
                  <a:cubicBezTo>
                    <a:pt x="156" y="736"/>
                    <a:pt x="150" y="732"/>
                    <a:pt x="142" y="728"/>
                  </a:cubicBezTo>
                  <a:cubicBezTo>
                    <a:pt x="135" y="725"/>
                    <a:pt x="127" y="723"/>
                    <a:pt x="120" y="723"/>
                  </a:cubicBezTo>
                  <a:cubicBezTo>
                    <a:pt x="112" y="723"/>
                    <a:pt x="104" y="724"/>
                    <a:pt x="96" y="728"/>
                  </a:cubicBezTo>
                  <a:cubicBezTo>
                    <a:pt x="88" y="731"/>
                    <a:pt x="80" y="736"/>
                    <a:pt x="73" y="744"/>
                  </a:cubicBezTo>
                  <a:cubicBezTo>
                    <a:pt x="64" y="752"/>
                    <a:pt x="57" y="761"/>
                    <a:pt x="53" y="771"/>
                  </a:cubicBezTo>
                  <a:cubicBezTo>
                    <a:pt x="48" y="780"/>
                    <a:pt x="45" y="789"/>
                    <a:pt x="42" y="797"/>
                  </a:cubicBezTo>
                  <a:cubicBezTo>
                    <a:pt x="40" y="805"/>
                    <a:pt x="38" y="811"/>
                    <a:pt x="37" y="817"/>
                  </a:cubicBezTo>
                  <a:cubicBezTo>
                    <a:pt x="36" y="823"/>
                    <a:pt x="34" y="827"/>
                    <a:pt x="33" y="829"/>
                  </a:cubicBezTo>
                  <a:cubicBezTo>
                    <a:pt x="32" y="830"/>
                    <a:pt x="30" y="830"/>
                    <a:pt x="29" y="830"/>
                  </a:cubicBezTo>
                  <a:cubicBezTo>
                    <a:pt x="28" y="831"/>
                    <a:pt x="26" y="830"/>
                    <a:pt x="25" y="830"/>
                  </a:cubicBezTo>
                  <a:cubicBezTo>
                    <a:pt x="23" y="829"/>
                    <a:pt x="21" y="828"/>
                    <a:pt x="18" y="826"/>
                  </a:cubicBezTo>
                  <a:cubicBezTo>
                    <a:pt x="16" y="824"/>
                    <a:pt x="13" y="822"/>
                    <a:pt x="10" y="819"/>
                  </a:cubicBezTo>
                  <a:cubicBezTo>
                    <a:pt x="8" y="817"/>
                    <a:pt x="7" y="815"/>
                    <a:pt x="5" y="813"/>
                  </a:cubicBezTo>
                  <a:cubicBezTo>
                    <a:pt x="4" y="812"/>
                    <a:pt x="3" y="810"/>
                    <a:pt x="2" y="809"/>
                  </a:cubicBezTo>
                  <a:cubicBezTo>
                    <a:pt x="1" y="807"/>
                    <a:pt x="1" y="806"/>
                    <a:pt x="0" y="804"/>
                  </a:cubicBezTo>
                  <a:cubicBezTo>
                    <a:pt x="0" y="803"/>
                    <a:pt x="0" y="800"/>
                    <a:pt x="0" y="797"/>
                  </a:cubicBezTo>
                  <a:cubicBezTo>
                    <a:pt x="0" y="794"/>
                    <a:pt x="1" y="789"/>
                    <a:pt x="3" y="783"/>
                  </a:cubicBezTo>
                  <a:cubicBezTo>
                    <a:pt x="4" y="776"/>
                    <a:pt x="7" y="769"/>
                    <a:pt x="11" y="760"/>
                  </a:cubicBezTo>
                  <a:cubicBezTo>
                    <a:pt x="14" y="751"/>
                    <a:pt x="19" y="743"/>
                    <a:pt x="25" y="734"/>
                  </a:cubicBezTo>
                  <a:cubicBezTo>
                    <a:pt x="31" y="725"/>
                    <a:pt x="38" y="716"/>
                    <a:pt x="46" y="708"/>
                  </a:cubicBezTo>
                  <a:cubicBezTo>
                    <a:pt x="59" y="695"/>
                    <a:pt x="72" y="685"/>
                    <a:pt x="85" y="679"/>
                  </a:cubicBezTo>
                  <a:cubicBezTo>
                    <a:pt x="99" y="673"/>
                    <a:pt x="112" y="670"/>
                    <a:pt x="125" y="670"/>
                  </a:cubicBezTo>
                  <a:cubicBezTo>
                    <a:pt x="137" y="670"/>
                    <a:pt x="150" y="672"/>
                    <a:pt x="161" y="678"/>
                  </a:cubicBezTo>
                  <a:cubicBezTo>
                    <a:pt x="173" y="683"/>
                    <a:pt x="183" y="690"/>
                    <a:pt x="193" y="700"/>
                  </a:cubicBezTo>
                  <a:cubicBezTo>
                    <a:pt x="201" y="708"/>
                    <a:pt x="209" y="718"/>
                    <a:pt x="216" y="728"/>
                  </a:cubicBezTo>
                  <a:cubicBezTo>
                    <a:pt x="223" y="738"/>
                    <a:pt x="229" y="750"/>
                    <a:pt x="234" y="765"/>
                  </a:cubicBezTo>
                  <a:cubicBezTo>
                    <a:pt x="239" y="780"/>
                    <a:pt x="243" y="798"/>
                    <a:pt x="246" y="819"/>
                  </a:cubicBezTo>
                  <a:cubicBezTo>
                    <a:pt x="249" y="840"/>
                    <a:pt x="250" y="867"/>
                    <a:pt x="251" y="898"/>
                  </a:cubicBezTo>
                  <a:lnTo>
                    <a:pt x="252" y="985"/>
                  </a:lnTo>
                  <a:lnTo>
                    <a:pt x="369" y="868"/>
                  </a:lnTo>
                  <a:cubicBezTo>
                    <a:pt x="370" y="867"/>
                    <a:pt x="372" y="866"/>
                    <a:pt x="373" y="866"/>
                  </a:cubicBezTo>
                  <a:cubicBezTo>
                    <a:pt x="375" y="865"/>
                    <a:pt x="377" y="865"/>
                    <a:pt x="379" y="866"/>
                  </a:cubicBezTo>
                  <a:cubicBezTo>
                    <a:pt x="381" y="866"/>
                    <a:pt x="383" y="867"/>
                    <a:pt x="385" y="869"/>
                  </a:cubicBezTo>
                  <a:cubicBezTo>
                    <a:pt x="387" y="870"/>
                    <a:pt x="390" y="872"/>
                    <a:pt x="392" y="875"/>
                  </a:cubicBezTo>
                  <a:close/>
                  <a:moveTo>
                    <a:pt x="497" y="532"/>
                  </a:moveTo>
                  <a:cubicBezTo>
                    <a:pt x="517" y="552"/>
                    <a:pt x="534" y="573"/>
                    <a:pt x="548" y="593"/>
                  </a:cubicBezTo>
                  <a:cubicBezTo>
                    <a:pt x="562" y="613"/>
                    <a:pt x="571" y="633"/>
                    <a:pt x="576" y="653"/>
                  </a:cubicBezTo>
                  <a:cubicBezTo>
                    <a:pt x="580" y="672"/>
                    <a:pt x="580" y="692"/>
                    <a:pt x="575" y="711"/>
                  </a:cubicBezTo>
                  <a:cubicBezTo>
                    <a:pt x="569" y="729"/>
                    <a:pt x="558" y="748"/>
                    <a:pt x="540" y="766"/>
                  </a:cubicBezTo>
                  <a:cubicBezTo>
                    <a:pt x="523" y="782"/>
                    <a:pt x="506" y="794"/>
                    <a:pt x="488" y="799"/>
                  </a:cubicBezTo>
                  <a:cubicBezTo>
                    <a:pt x="471" y="805"/>
                    <a:pt x="452" y="805"/>
                    <a:pt x="434" y="801"/>
                  </a:cubicBezTo>
                  <a:cubicBezTo>
                    <a:pt x="415" y="796"/>
                    <a:pt x="396" y="787"/>
                    <a:pt x="376" y="772"/>
                  </a:cubicBezTo>
                  <a:cubicBezTo>
                    <a:pt x="356" y="758"/>
                    <a:pt x="335" y="740"/>
                    <a:pt x="312" y="718"/>
                  </a:cubicBezTo>
                  <a:cubicBezTo>
                    <a:pt x="292" y="698"/>
                    <a:pt x="275" y="677"/>
                    <a:pt x="261" y="657"/>
                  </a:cubicBezTo>
                  <a:cubicBezTo>
                    <a:pt x="247" y="637"/>
                    <a:pt x="238" y="617"/>
                    <a:pt x="233" y="597"/>
                  </a:cubicBezTo>
                  <a:cubicBezTo>
                    <a:pt x="229" y="577"/>
                    <a:pt x="229" y="558"/>
                    <a:pt x="234" y="539"/>
                  </a:cubicBezTo>
                  <a:cubicBezTo>
                    <a:pt x="240" y="520"/>
                    <a:pt x="251" y="502"/>
                    <a:pt x="269" y="484"/>
                  </a:cubicBezTo>
                  <a:cubicBezTo>
                    <a:pt x="286" y="467"/>
                    <a:pt x="303" y="456"/>
                    <a:pt x="321" y="451"/>
                  </a:cubicBezTo>
                  <a:cubicBezTo>
                    <a:pt x="338" y="445"/>
                    <a:pt x="357" y="445"/>
                    <a:pt x="375" y="449"/>
                  </a:cubicBezTo>
                  <a:cubicBezTo>
                    <a:pt x="394" y="454"/>
                    <a:pt x="413" y="463"/>
                    <a:pt x="433" y="477"/>
                  </a:cubicBezTo>
                  <a:cubicBezTo>
                    <a:pt x="453" y="491"/>
                    <a:pt x="475" y="509"/>
                    <a:pt x="497" y="532"/>
                  </a:cubicBezTo>
                  <a:close/>
                  <a:moveTo>
                    <a:pt x="463" y="570"/>
                  </a:moveTo>
                  <a:cubicBezTo>
                    <a:pt x="449" y="557"/>
                    <a:pt x="437" y="546"/>
                    <a:pt x="425" y="536"/>
                  </a:cubicBezTo>
                  <a:cubicBezTo>
                    <a:pt x="414" y="526"/>
                    <a:pt x="403" y="518"/>
                    <a:pt x="393" y="512"/>
                  </a:cubicBezTo>
                  <a:cubicBezTo>
                    <a:pt x="383" y="506"/>
                    <a:pt x="373" y="501"/>
                    <a:pt x="364" y="498"/>
                  </a:cubicBezTo>
                  <a:cubicBezTo>
                    <a:pt x="356" y="495"/>
                    <a:pt x="347" y="494"/>
                    <a:pt x="339" y="494"/>
                  </a:cubicBezTo>
                  <a:cubicBezTo>
                    <a:pt x="331" y="495"/>
                    <a:pt x="324" y="497"/>
                    <a:pt x="317" y="500"/>
                  </a:cubicBezTo>
                  <a:cubicBezTo>
                    <a:pt x="310" y="504"/>
                    <a:pt x="303" y="509"/>
                    <a:pt x="296" y="516"/>
                  </a:cubicBezTo>
                  <a:cubicBezTo>
                    <a:pt x="285" y="527"/>
                    <a:pt x="278" y="540"/>
                    <a:pt x="276" y="552"/>
                  </a:cubicBezTo>
                  <a:cubicBezTo>
                    <a:pt x="274" y="565"/>
                    <a:pt x="276" y="579"/>
                    <a:pt x="281" y="593"/>
                  </a:cubicBezTo>
                  <a:cubicBezTo>
                    <a:pt x="287" y="606"/>
                    <a:pt x="295" y="621"/>
                    <a:pt x="307" y="635"/>
                  </a:cubicBezTo>
                  <a:cubicBezTo>
                    <a:pt x="318" y="650"/>
                    <a:pt x="332" y="664"/>
                    <a:pt x="346" y="679"/>
                  </a:cubicBezTo>
                  <a:cubicBezTo>
                    <a:pt x="366" y="699"/>
                    <a:pt x="385" y="715"/>
                    <a:pt x="401" y="727"/>
                  </a:cubicBezTo>
                  <a:cubicBezTo>
                    <a:pt x="417" y="739"/>
                    <a:pt x="431" y="747"/>
                    <a:pt x="445" y="752"/>
                  </a:cubicBezTo>
                  <a:cubicBezTo>
                    <a:pt x="458" y="756"/>
                    <a:pt x="470" y="757"/>
                    <a:pt x="481" y="754"/>
                  </a:cubicBezTo>
                  <a:cubicBezTo>
                    <a:pt x="492" y="751"/>
                    <a:pt x="503" y="744"/>
                    <a:pt x="513" y="734"/>
                  </a:cubicBezTo>
                  <a:cubicBezTo>
                    <a:pt x="520" y="727"/>
                    <a:pt x="526" y="719"/>
                    <a:pt x="529" y="710"/>
                  </a:cubicBezTo>
                  <a:cubicBezTo>
                    <a:pt x="533" y="702"/>
                    <a:pt x="534" y="693"/>
                    <a:pt x="534" y="684"/>
                  </a:cubicBezTo>
                  <a:cubicBezTo>
                    <a:pt x="533" y="676"/>
                    <a:pt x="531" y="667"/>
                    <a:pt x="527" y="657"/>
                  </a:cubicBezTo>
                  <a:cubicBezTo>
                    <a:pt x="524" y="648"/>
                    <a:pt x="519" y="639"/>
                    <a:pt x="513" y="629"/>
                  </a:cubicBezTo>
                  <a:cubicBezTo>
                    <a:pt x="506" y="620"/>
                    <a:pt x="499" y="610"/>
                    <a:pt x="490" y="600"/>
                  </a:cubicBezTo>
                  <a:cubicBezTo>
                    <a:pt x="482" y="590"/>
                    <a:pt x="473" y="580"/>
                    <a:pt x="463" y="570"/>
                  </a:cubicBezTo>
                  <a:close/>
                  <a:moveTo>
                    <a:pt x="822" y="445"/>
                  </a:moveTo>
                  <a:cubicBezTo>
                    <a:pt x="824" y="447"/>
                    <a:pt x="827" y="450"/>
                    <a:pt x="828" y="452"/>
                  </a:cubicBezTo>
                  <a:cubicBezTo>
                    <a:pt x="830" y="454"/>
                    <a:pt x="831" y="456"/>
                    <a:pt x="832" y="458"/>
                  </a:cubicBezTo>
                  <a:cubicBezTo>
                    <a:pt x="832" y="460"/>
                    <a:pt x="832" y="462"/>
                    <a:pt x="832" y="464"/>
                  </a:cubicBezTo>
                  <a:cubicBezTo>
                    <a:pt x="832" y="465"/>
                    <a:pt x="831" y="467"/>
                    <a:pt x="829" y="468"/>
                  </a:cubicBezTo>
                  <a:lnTo>
                    <a:pt x="681" y="616"/>
                  </a:lnTo>
                  <a:cubicBezTo>
                    <a:pt x="679" y="618"/>
                    <a:pt x="677" y="620"/>
                    <a:pt x="676" y="620"/>
                  </a:cubicBezTo>
                  <a:cubicBezTo>
                    <a:pt x="674" y="621"/>
                    <a:pt x="672" y="622"/>
                    <a:pt x="669" y="622"/>
                  </a:cubicBezTo>
                  <a:cubicBezTo>
                    <a:pt x="667" y="622"/>
                    <a:pt x="665" y="621"/>
                    <a:pt x="662" y="619"/>
                  </a:cubicBezTo>
                  <a:cubicBezTo>
                    <a:pt x="660" y="618"/>
                    <a:pt x="657" y="615"/>
                    <a:pt x="654" y="612"/>
                  </a:cubicBezTo>
                  <a:cubicBezTo>
                    <a:pt x="651" y="610"/>
                    <a:pt x="649" y="607"/>
                    <a:pt x="647" y="605"/>
                  </a:cubicBezTo>
                  <a:cubicBezTo>
                    <a:pt x="645" y="603"/>
                    <a:pt x="644" y="600"/>
                    <a:pt x="643" y="598"/>
                  </a:cubicBezTo>
                  <a:cubicBezTo>
                    <a:pt x="642" y="596"/>
                    <a:pt x="641" y="593"/>
                    <a:pt x="641" y="591"/>
                  </a:cubicBezTo>
                  <a:cubicBezTo>
                    <a:pt x="640" y="588"/>
                    <a:pt x="640" y="585"/>
                    <a:pt x="640" y="581"/>
                  </a:cubicBezTo>
                  <a:lnTo>
                    <a:pt x="638" y="473"/>
                  </a:lnTo>
                  <a:cubicBezTo>
                    <a:pt x="638" y="448"/>
                    <a:pt x="637" y="426"/>
                    <a:pt x="634" y="409"/>
                  </a:cubicBezTo>
                  <a:cubicBezTo>
                    <a:pt x="631" y="391"/>
                    <a:pt x="628" y="376"/>
                    <a:pt x="624" y="364"/>
                  </a:cubicBezTo>
                  <a:cubicBezTo>
                    <a:pt x="620" y="351"/>
                    <a:pt x="615" y="341"/>
                    <a:pt x="609" y="333"/>
                  </a:cubicBezTo>
                  <a:cubicBezTo>
                    <a:pt x="604" y="325"/>
                    <a:pt x="598" y="318"/>
                    <a:pt x="592" y="312"/>
                  </a:cubicBezTo>
                  <a:cubicBezTo>
                    <a:pt x="586" y="306"/>
                    <a:pt x="579" y="302"/>
                    <a:pt x="572" y="298"/>
                  </a:cubicBezTo>
                  <a:cubicBezTo>
                    <a:pt x="565" y="295"/>
                    <a:pt x="557" y="293"/>
                    <a:pt x="550" y="293"/>
                  </a:cubicBezTo>
                  <a:cubicBezTo>
                    <a:pt x="542" y="293"/>
                    <a:pt x="534" y="294"/>
                    <a:pt x="526" y="298"/>
                  </a:cubicBezTo>
                  <a:cubicBezTo>
                    <a:pt x="518" y="301"/>
                    <a:pt x="510" y="306"/>
                    <a:pt x="503" y="314"/>
                  </a:cubicBezTo>
                  <a:cubicBezTo>
                    <a:pt x="494" y="323"/>
                    <a:pt x="487" y="332"/>
                    <a:pt x="483" y="341"/>
                  </a:cubicBezTo>
                  <a:cubicBezTo>
                    <a:pt x="478" y="350"/>
                    <a:pt x="475" y="359"/>
                    <a:pt x="472" y="367"/>
                  </a:cubicBezTo>
                  <a:cubicBezTo>
                    <a:pt x="470" y="375"/>
                    <a:pt x="468" y="381"/>
                    <a:pt x="467" y="387"/>
                  </a:cubicBezTo>
                  <a:cubicBezTo>
                    <a:pt x="466" y="393"/>
                    <a:pt x="464" y="397"/>
                    <a:pt x="463" y="399"/>
                  </a:cubicBezTo>
                  <a:cubicBezTo>
                    <a:pt x="462" y="400"/>
                    <a:pt x="460" y="400"/>
                    <a:pt x="459" y="400"/>
                  </a:cubicBezTo>
                  <a:cubicBezTo>
                    <a:pt x="458" y="401"/>
                    <a:pt x="456" y="400"/>
                    <a:pt x="454" y="400"/>
                  </a:cubicBezTo>
                  <a:cubicBezTo>
                    <a:pt x="453" y="399"/>
                    <a:pt x="451" y="398"/>
                    <a:pt x="448" y="396"/>
                  </a:cubicBezTo>
                  <a:cubicBezTo>
                    <a:pt x="446" y="394"/>
                    <a:pt x="443" y="392"/>
                    <a:pt x="440" y="389"/>
                  </a:cubicBezTo>
                  <a:cubicBezTo>
                    <a:pt x="438" y="387"/>
                    <a:pt x="437" y="385"/>
                    <a:pt x="435" y="383"/>
                  </a:cubicBezTo>
                  <a:cubicBezTo>
                    <a:pt x="434" y="382"/>
                    <a:pt x="433" y="380"/>
                    <a:pt x="432" y="379"/>
                  </a:cubicBezTo>
                  <a:cubicBezTo>
                    <a:pt x="431" y="377"/>
                    <a:pt x="431" y="376"/>
                    <a:pt x="430" y="374"/>
                  </a:cubicBezTo>
                  <a:cubicBezTo>
                    <a:pt x="430" y="373"/>
                    <a:pt x="430" y="370"/>
                    <a:pt x="430" y="367"/>
                  </a:cubicBezTo>
                  <a:cubicBezTo>
                    <a:pt x="430" y="364"/>
                    <a:pt x="431" y="359"/>
                    <a:pt x="433" y="353"/>
                  </a:cubicBezTo>
                  <a:cubicBezTo>
                    <a:pt x="434" y="346"/>
                    <a:pt x="437" y="339"/>
                    <a:pt x="441" y="330"/>
                  </a:cubicBezTo>
                  <a:cubicBezTo>
                    <a:pt x="444" y="321"/>
                    <a:pt x="449" y="313"/>
                    <a:pt x="455" y="304"/>
                  </a:cubicBezTo>
                  <a:cubicBezTo>
                    <a:pt x="461" y="295"/>
                    <a:pt x="467" y="286"/>
                    <a:pt x="476" y="278"/>
                  </a:cubicBezTo>
                  <a:cubicBezTo>
                    <a:pt x="489" y="265"/>
                    <a:pt x="502" y="255"/>
                    <a:pt x="515" y="249"/>
                  </a:cubicBezTo>
                  <a:cubicBezTo>
                    <a:pt x="529" y="243"/>
                    <a:pt x="542" y="240"/>
                    <a:pt x="554" y="240"/>
                  </a:cubicBezTo>
                  <a:cubicBezTo>
                    <a:pt x="567" y="240"/>
                    <a:pt x="579" y="243"/>
                    <a:pt x="591" y="248"/>
                  </a:cubicBezTo>
                  <a:cubicBezTo>
                    <a:pt x="603" y="253"/>
                    <a:pt x="613" y="260"/>
                    <a:pt x="623" y="270"/>
                  </a:cubicBezTo>
                  <a:cubicBezTo>
                    <a:pt x="631" y="279"/>
                    <a:pt x="639" y="288"/>
                    <a:pt x="646" y="298"/>
                  </a:cubicBezTo>
                  <a:cubicBezTo>
                    <a:pt x="653" y="308"/>
                    <a:pt x="659" y="320"/>
                    <a:pt x="664" y="335"/>
                  </a:cubicBezTo>
                  <a:cubicBezTo>
                    <a:pt x="669" y="350"/>
                    <a:pt x="673" y="368"/>
                    <a:pt x="676" y="389"/>
                  </a:cubicBezTo>
                  <a:cubicBezTo>
                    <a:pt x="678" y="411"/>
                    <a:pt x="680" y="437"/>
                    <a:pt x="681" y="468"/>
                  </a:cubicBezTo>
                  <a:lnTo>
                    <a:pt x="682" y="555"/>
                  </a:lnTo>
                  <a:lnTo>
                    <a:pt x="799" y="438"/>
                  </a:lnTo>
                  <a:cubicBezTo>
                    <a:pt x="800" y="437"/>
                    <a:pt x="802" y="436"/>
                    <a:pt x="803" y="436"/>
                  </a:cubicBezTo>
                  <a:cubicBezTo>
                    <a:pt x="805" y="435"/>
                    <a:pt x="807" y="435"/>
                    <a:pt x="809" y="436"/>
                  </a:cubicBezTo>
                  <a:cubicBezTo>
                    <a:pt x="811" y="436"/>
                    <a:pt x="813" y="437"/>
                    <a:pt x="815" y="439"/>
                  </a:cubicBezTo>
                  <a:cubicBezTo>
                    <a:pt x="817" y="440"/>
                    <a:pt x="820" y="442"/>
                    <a:pt x="822" y="445"/>
                  </a:cubicBezTo>
                  <a:close/>
                  <a:moveTo>
                    <a:pt x="965" y="160"/>
                  </a:moveTo>
                  <a:cubicBezTo>
                    <a:pt x="979" y="175"/>
                    <a:pt x="990" y="190"/>
                    <a:pt x="996" y="206"/>
                  </a:cubicBezTo>
                  <a:cubicBezTo>
                    <a:pt x="1002" y="222"/>
                    <a:pt x="1005" y="238"/>
                    <a:pt x="1004" y="255"/>
                  </a:cubicBezTo>
                  <a:cubicBezTo>
                    <a:pt x="1003" y="271"/>
                    <a:pt x="998" y="287"/>
                    <a:pt x="990" y="304"/>
                  </a:cubicBezTo>
                  <a:cubicBezTo>
                    <a:pt x="981" y="320"/>
                    <a:pt x="970" y="336"/>
                    <a:pt x="955" y="350"/>
                  </a:cubicBezTo>
                  <a:cubicBezTo>
                    <a:pt x="947" y="359"/>
                    <a:pt x="938" y="366"/>
                    <a:pt x="930" y="372"/>
                  </a:cubicBezTo>
                  <a:cubicBezTo>
                    <a:pt x="921" y="379"/>
                    <a:pt x="913" y="384"/>
                    <a:pt x="905" y="388"/>
                  </a:cubicBezTo>
                  <a:cubicBezTo>
                    <a:pt x="898" y="392"/>
                    <a:pt x="891" y="395"/>
                    <a:pt x="886" y="397"/>
                  </a:cubicBezTo>
                  <a:cubicBezTo>
                    <a:pt x="881" y="399"/>
                    <a:pt x="877" y="400"/>
                    <a:pt x="875" y="400"/>
                  </a:cubicBezTo>
                  <a:cubicBezTo>
                    <a:pt x="873" y="400"/>
                    <a:pt x="871" y="400"/>
                    <a:pt x="870" y="400"/>
                  </a:cubicBezTo>
                  <a:cubicBezTo>
                    <a:pt x="869" y="399"/>
                    <a:pt x="867" y="399"/>
                    <a:pt x="866" y="398"/>
                  </a:cubicBezTo>
                  <a:cubicBezTo>
                    <a:pt x="864" y="397"/>
                    <a:pt x="863" y="396"/>
                    <a:pt x="861" y="394"/>
                  </a:cubicBezTo>
                  <a:cubicBezTo>
                    <a:pt x="859" y="392"/>
                    <a:pt x="857" y="390"/>
                    <a:pt x="854" y="388"/>
                  </a:cubicBezTo>
                  <a:cubicBezTo>
                    <a:pt x="852" y="386"/>
                    <a:pt x="850" y="383"/>
                    <a:pt x="848" y="381"/>
                  </a:cubicBezTo>
                  <a:cubicBezTo>
                    <a:pt x="846" y="379"/>
                    <a:pt x="845" y="377"/>
                    <a:pt x="845" y="376"/>
                  </a:cubicBezTo>
                  <a:cubicBezTo>
                    <a:pt x="844" y="374"/>
                    <a:pt x="844" y="372"/>
                    <a:pt x="844" y="371"/>
                  </a:cubicBezTo>
                  <a:cubicBezTo>
                    <a:pt x="844" y="370"/>
                    <a:pt x="845" y="369"/>
                    <a:pt x="846" y="368"/>
                  </a:cubicBezTo>
                  <a:cubicBezTo>
                    <a:pt x="847" y="366"/>
                    <a:pt x="850" y="365"/>
                    <a:pt x="855" y="364"/>
                  </a:cubicBezTo>
                  <a:cubicBezTo>
                    <a:pt x="859" y="363"/>
                    <a:pt x="865" y="361"/>
                    <a:pt x="872" y="358"/>
                  </a:cubicBezTo>
                  <a:cubicBezTo>
                    <a:pt x="879" y="355"/>
                    <a:pt x="887" y="351"/>
                    <a:pt x="896" y="345"/>
                  </a:cubicBezTo>
                  <a:cubicBezTo>
                    <a:pt x="905" y="340"/>
                    <a:pt x="915" y="332"/>
                    <a:pt x="924" y="322"/>
                  </a:cubicBezTo>
                  <a:cubicBezTo>
                    <a:pt x="934" y="313"/>
                    <a:pt x="941" y="303"/>
                    <a:pt x="947" y="293"/>
                  </a:cubicBezTo>
                  <a:cubicBezTo>
                    <a:pt x="952" y="283"/>
                    <a:pt x="955" y="273"/>
                    <a:pt x="956" y="263"/>
                  </a:cubicBezTo>
                  <a:cubicBezTo>
                    <a:pt x="957" y="253"/>
                    <a:pt x="956" y="242"/>
                    <a:pt x="952" y="232"/>
                  </a:cubicBezTo>
                  <a:cubicBezTo>
                    <a:pt x="948" y="222"/>
                    <a:pt x="941" y="211"/>
                    <a:pt x="930" y="201"/>
                  </a:cubicBezTo>
                  <a:cubicBezTo>
                    <a:pt x="922" y="193"/>
                    <a:pt x="913" y="186"/>
                    <a:pt x="904" y="183"/>
                  </a:cubicBezTo>
                  <a:cubicBezTo>
                    <a:pt x="895" y="179"/>
                    <a:pt x="885" y="177"/>
                    <a:pt x="875" y="179"/>
                  </a:cubicBezTo>
                  <a:cubicBezTo>
                    <a:pt x="865" y="180"/>
                    <a:pt x="855" y="184"/>
                    <a:pt x="844" y="190"/>
                  </a:cubicBezTo>
                  <a:cubicBezTo>
                    <a:pt x="833" y="197"/>
                    <a:pt x="822" y="206"/>
                    <a:pt x="810" y="218"/>
                  </a:cubicBezTo>
                  <a:cubicBezTo>
                    <a:pt x="802" y="226"/>
                    <a:pt x="795" y="234"/>
                    <a:pt x="790" y="241"/>
                  </a:cubicBezTo>
                  <a:cubicBezTo>
                    <a:pt x="784" y="248"/>
                    <a:pt x="779" y="254"/>
                    <a:pt x="774" y="259"/>
                  </a:cubicBezTo>
                  <a:cubicBezTo>
                    <a:pt x="770" y="263"/>
                    <a:pt x="766" y="265"/>
                    <a:pt x="763" y="264"/>
                  </a:cubicBezTo>
                  <a:cubicBezTo>
                    <a:pt x="759" y="264"/>
                    <a:pt x="755" y="262"/>
                    <a:pt x="750" y="257"/>
                  </a:cubicBezTo>
                  <a:lnTo>
                    <a:pt x="641" y="147"/>
                  </a:lnTo>
                  <a:cubicBezTo>
                    <a:pt x="636" y="143"/>
                    <a:pt x="634" y="138"/>
                    <a:pt x="634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9" y="3"/>
                  </a:lnTo>
                  <a:cubicBezTo>
                    <a:pt x="760" y="2"/>
                    <a:pt x="761" y="1"/>
                    <a:pt x="763" y="1"/>
                  </a:cubicBezTo>
                  <a:cubicBezTo>
                    <a:pt x="764" y="0"/>
                    <a:pt x="766" y="0"/>
                    <a:pt x="768" y="1"/>
                  </a:cubicBezTo>
                  <a:cubicBezTo>
                    <a:pt x="770" y="1"/>
                    <a:pt x="772" y="2"/>
                    <a:pt x="774" y="4"/>
                  </a:cubicBezTo>
                  <a:cubicBezTo>
                    <a:pt x="777" y="6"/>
                    <a:pt x="779" y="8"/>
                    <a:pt x="782" y="10"/>
                  </a:cubicBezTo>
                  <a:cubicBezTo>
                    <a:pt x="787" y="15"/>
                    <a:pt x="790" y="20"/>
                    <a:pt x="791" y="24"/>
                  </a:cubicBezTo>
                  <a:cubicBezTo>
                    <a:pt x="793" y="28"/>
                    <a:pt x="792" y="31"/>
                    <a:pt x="790" y="34"/>
                  </a:cubicBezTo>
                  <a:lnTo>
                    <a:pt x="694" y="129"/>
                  </a:lnTo>
                  <a:lnTo>
                    <a:pt x="769" y="205"/>
                  </a:lnTo>
                  <a:cubicBezTo>
                    <a:pt x="773" y="199"/>
                    <a:pt x="778" y="194"/>
                    <a:pt x="782" y="189"/>
                  </a:cubicBezTo>
                  <a:cubicBezTo>
                    <a:pt x="787" y="184"/>
                    <a:pt x="793" y="178"/>
                    <a:pt x="799" y="172"/>
                  </a:cubicBezTo>
                  <a:cubicBezTo>
                    <a:pt x="814" y="157"/>
                    <a:pt x="829" y="146"/>
                    <a:pt x="843" y="139"/>
                  </a:cubicBezTo>
                  <a:cubicBezTo>
                    <a:pt x="858" y="131"/>
                    <a:pt x="872" y="127"/>
                    <a:pt x="886" y="127"/>
                  </a:cubicBezTo>
                  <a:cubicBezTo>
                    <a:pt x="900" y="126"/>
                    <a:pt x="914" y="129"/>
                    <a:pt x="927" y="134"/>
                  </a:cubicBezTo>
                  <a:cubicBezTo>
                    <a:pt x="941" y="140"/>
                    <a:pt x="953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2993" y="3418"/>
              <a:ext cx="159" cy="153"/>
            </a:xfrm>
            <a:custGeom>
              <a:avLst/>
              <a:gdLst>
                <a:gd name="T0" fmla="*/ 402 w 1010"/>
                <a:gd name="T1" fmla="*/ 879 h 1037"/>
                <a:gd name="T2" fmla="*/ 239 w 1010"/>
                <a:gd name="T3" fmla="*/ 1037 h 1037"/>
                <a:gd name="T4" fmla="*/ 213 w 1010"/>
                <a:gd name="T5" fmla="*/ 1013 h 1037"/>
                <a:gd name="T6" fmla="*/ 204 w 1010"/>
                <a:gd name="T7" fmla="*/ 824 h 1037"/>
                <a:gd name="T8" fmla="*/ 142 w 1010"/>
                <a:gd name="T9" fmla="*/ 713 h 1037"/>
                <a:gd name="T10" fmla="*/ 53 w 1010"/>
                <a:gd name="T11" fmla="*/ 756 h 1037"/>
                <a:gd name="T12" fmla="*/ 29 w 1010"/>
                <a:gd name="T13" fmla="*/ 815 h 1037"/>
                <a:gd name="T14" fmla="*/ 5 w 1010"/>
                <a:gd name="T15" fmla="*/ 798 h 1037"/>
                <a:gd name="T16" fmla="*/ 3 w 1010"/>
                <a:gd name="T17" fmla="*/ 768 h 1037"/>
                <a:gd name="T18" fmla="*/ 85 w 1010"/>
                <a:gd name="T19" fmla="*/ 664 h 1037"/>
                <a:gd name="T20" fmla="*/ 216 w 1010"/>
                <a:gd name="T21" fmla="*/ 713 h 1037"/>
                <a:gd name="T22" fmla="*/ 252 w 1010"/>
                <a:gd name="T23" fmla="*/ 970 h 1037"/>
                <a:gd name="T24" fmla="*/ 385 w 1010"/>
                <a:gd name="T25" fmla="*/ 854 h 1037"/>
                <a:gd name="T26" fmla="*/ 576 w 1010"/>
                <a:gd name="T27" fmla="*/ 638 h 1037"/>
                <a:gd name="T28" fmla="*/ 434 w 1010"/>
                <a:gd name="T29" fmla="*/ 786 h 1037"/>
                <a:gd name="T30" fmla="*/ 233 w 1010"/>
                <a:gd name="T31" fmla="*/ 582 h 1037"/>
                <a:gd name="T32" fmla="*/ 375 w 1010"/>
                <a:gd name="T33" fmla="*/ 434 h 1037"/>
                <a:gd name="T34" fmla="*/ 425 w 1010"/>
                <a:gd name="T35" fmla="*/ 521 h 1037"/>
                <a:gd name="T36" fmla="*/ 317 w 1010"/>
                <a:gd name="T37" fmla="*/ 485 h 1037"/>
                <a:gd name="T38" fmla="*/ 307 w 1010"/>
                <a:gd name="T39" fmla="*/ 620 h 1037"/>
                <a:gd name="T40" fmla="*/ 481 w 1010"/>
                <a:gd name="T41" fmla="*/ 739 h 1037"/>
                <a:gd name="T42" fmla="*/ 527 w 1010"/>
                <a:gd name="T43" fmla="*/ 642 h 1037"/>
                <a:gd name="T44" fmla="*/ 758 w 1010"/>
                <a:gd name="T45" fmla="*/ 371 h 1037"/>
                <a:gd name="T46" fmla="*/ 745 w 1010"/>
                <a:gd name="T47" fmla="*/ 545 h 1037"/>
                <a:gd name="T48" fmla="*/ 658 w 1010"/>
                <a:gd name="T49" fmla="*/ 596 h 1037"/>
                <a:gd name="T50" fmla="*/ 634 w 1010"/>
                <a:gd name="T51" fmla="*/ 582 h 1037"/>
                <a:gd name="T52" fmla="*/ 659 w 1010"/>
                <a:gd name="T53" fmla="*/ 552 h 1037"/>
                <a:gd name="T54" fmla="*/ 745 w 1010"/>
                <a:gd name="T55" fmla="*/ 459 h 1037"/>
                <a:gd name="T56" fmla="*/ 671 w 1010"/>
                <a:gd name="T57" fmla="*/ 392 h 1037"/>
                <a:gd name="T58" fmla="*/ 576 w 1010"/>
                <a:gd name="T59" fmla="*/ 459 h 1037"/>
                <a:gd name="T60" fmla="*/ 551 w 1010"/>
                <a:gd name="T61" fmla="*/ 443 h 1037"/>
                <a:gd name="T62" fmla="*/ 575 w 1010"/>
                <a:gd name="T63" fmla="*/ 405 h 1037"/>
                <a:gd name="T64" fmla="*/ 583 w 1010"/>
                <a:gd name="T65" fmla="*/ 296 h 1037"/>
                <a:gd name="T66" fmla="*/ 498 w 1010"/>
                <a:gd name="T67" fmla="*/ 299 h 1037"/>
                <a:gd name="T68" fmla="*/ 461 w 1010"/>
                <a:gd name="T69" fmla="*/ 382 h 1037"/>
                <a:gd name="T70" fmla="*/ 440 w 1010"/>
                <a:gd name="T71" fmla="*/ 374 h 1037"/>
                <a:gd name="T72" fmla="*/ 429 w 1010"/>
                <a:gd name="T73" fmla="*/ 352 h 1037"/>
                <a:gd name="T74" fmla="*/ 476 w 1010"/>
                <a:gd name="T75" fmla="*/ 263 h 1037"/>
                <a:gd name="T76" fmla="*/ 617 w 1010"/>
                <a:gd name="T77" fmla="*/ 254 h 1037"/>
                <a:gd name="T78" fmla="*/ 631 w 1010"/>
                <a:gd name="T79" fmla="*/ 369 h 1037"/>
                <a:gd name="T80" fmla="*/ 730 w 1010"/>
                <a:gd name="T81" fmla="*/ 352 h 1037"/>
                <a:gd name="T82" fmla="*/ 1006 w 1010"/>
                <a:gd name="T83" fmla="*/ 208 h 1037"/>
                <a:gd name="T84" fmla="*/ 864 w 1010"/>
                <a:gd name="T85" fmla="*/ 356 h 1037"/>
                <a:gd name="T86" fmla="*/ 663 w 1010"/>
                <a:gd name="T87" fmla="*/ 152 h 1037"/>
                <a:gd name="T88" fmla="*/ 805 w 1010"/>
                <a:gd name="T89" fmla="*/ 4 h 1037"/>
                <a:gd name="T90" fmla="*/ 855 w 1010"/>
                <a:gd name="T91" fmla="*/ 91 h 1037"/>
                <a:gd name="T92" fmla="*/ 747 w 1010"/>
                <a:gd name="T93" fmla="*/ 55 h 1037"/>
                <a:gd name="T94" fmla="*/ 737 w 1010"/>
                <a:gd name="T95" fmla="*/ 190 h 1037"/>
                <a:gd name="T96" fmla="*/ 911 w 1010"/>
                <a:gd name="T97" fmla="*/ 309 h 1037"/>
                <a:gd name="T98" fmla="*/ 957 w 1010"/>
                <a:gd name="T99" fmla="*/ 212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0" h="1037">
                  <a:moveTo>
                    <a:pt x="392" y="860"/>
                  </a:moveTo>
                  <a:cubicBezTo>
                    <a:pt x="394" y="862"/>
                    <a:pt x="396" y="865"/>
                    <a:pt x="398" y="867"/>
                  </a:cubicBezTo>
                  <a:cubicBezTo>
                    <a:pt x="400" y="869"/>
                    <a:pt x="401" y="871"/>
                    <a:pt x="401" y="873"/>
                  </a:cubicBezTo>
                  <a:cubicBezTo>
                    <a:pt x="402" y="875"/>
                    <a:pt x="402" y="877"/>
                    <a:pt x="402" y="879"/>
                  </a:cubicBezTo>
                  <a:cubicBezTo>
                    <a:pt x="401" y="880"/>
                    <a:pt x="401" y="882"/>
                    <a:pt x="399" y="883"/>
                  </a:cubicBezTo>
                  <a:lnTo>
                    <a:pt x="251" y="1031"/>
                  </a:lnTo>
                  <a:cubicBezTo>
                    <a:pt x="249" y="1033"/>
                    <a:pt x="247" y="1034"/>
                    <a:pt x="245" y="1035"/>
                  </a:cubicBezTo>
                  <a:cubicBezTo>
                    <a:pt x="244" y="1036"/>
                    <a:pt x="242" y="1037"/>
                    <a:pt x="239" y="1037"/>
                  </a:cubicBezTo>
                  <a:cubicBezTo>
                    <a:pt x="237" y="1037"/>
                    <a:pt x="235" y="1036"/>
                    <a:pt x="232" y="1034"/>
                  </a:cubicBezTo>
                  <a:cubicBezTo>
                    <a:pt x="230" y="1033"/>
                    <a:pt x="227" y="1030"/>
                    <a:pt x="224" y="1027"/>
                  </a:cubicBezTo>
                  <a:cubicBezTo>
                    <a:pt x="221" y="1025"/>
                    <a:pt x="219" y="1022"/>
                    <a:pt x="217" y="1020"/>
                  </a:cubicBezTo>
                  <a:cubicBezTo>
                    <a:pt x="215" y="1017"/>
                    <a:pt x="214" y="1015"/>
                    <a:pt x="213" y="1013"/>
                  </a:cubicBezTo>
                  <a:cubicBezTo>
                    <a:pt x="212" y="1011"/>
                    <a:pt x="211" y="1008"/>
                    <a:pt x="211" y="1005"/>
                  </a:cubicBezTo>
                  <a:cubicBezTo>
                    <a:pt x="210" y="1003"/>
                    <a:pt x="210" y="1000"/>
                    <a:pt x="210" y="996"/>
                  </a:cubicBezTo>
                  <a:lnTo>
                    <a:pt x="208" y="888"/>
                  </a:lnTo>
                  <a:cubicBezTo>
                    <a:pt x="208" y="862"/>
                    <a:pt x="207" y="841"/>
                    <a:pt x="204" y="824"/>
                  </a:cubicBezTo>
                  <a:cubicBezTo>
                    <a:pt x="201" y="806"/>
                    <a:pt x="198" y="791"/>
                    <a:pt x="194" y="779"/>
                  </a:cubicBezTo>
                  <a:cubicBezTo>
                    <a:pt x="189" y="766"/>
                    <a:pt x="185" y="756"/>
                    <a:pt x="179" y="748"/>
                  </a:cubicBezTo>
                  <a:cubicBezTo>
                    <a:pt x="174" y="740"/>
                    <a:pt x="168" y="733"/>
                    <a:pt x="162" y="727"/>
                  </a:cubicBezTo>
                  <a:cubicBezTo>
                    <a:pt x="156" y="721"/>
                    <a:pt x="149" y="717"/>
                    <a:pt x="142" y="713"/>
                  </a:cubicBezTo>
                  <a:cubicBezTo>
                    <a:pt x="135" y="710"/>
                    <a:pt x="127" y="708"/>
                    <a:pt x="119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0" y="721"/>
                    <a:pt x="73" y="729"/>
                  </a:cubicBezTo>
                  <a:cubicBezTo>
                    <a:pt x="64" y="737"/>
                    <a:pt x="57" y="746"/>
                    <a:pt x="53" y="756"/>
                  </a:cubicBezTo>
                  <a:cubicBezTo>
                    <a:pt x="48" y="765"/>
                    <a:pt x="45" y="774"/>
                    <a:pt x="42" y="782"/>
                  </a:cubicBezTo>
                  <a:cubicBezTo>
                    <a:pt x="40" y="790"/>
                    <a:pt x="38" y="796"/>
                    <a:pt x="37" y="802"/>
                  </a:cubicBezTo>
                  <a:cubicBezTo>
                    <a:pt x="36" y="808"/>
                    <a:pt x="34" y="812"/>
                    <a:pt x="32" y="814"/>
                  </a:cubicBezTo>
                  <a:cubicBezTo>
                    <a:pt x="32" y="815"/>
                    <a:pt x="30" y="815"/>
                    <a:pt x="29" y="815"/>
                  </a:cubicBezTo>
                  <a:cubicBezTo>
                    <a:pt x="28" y="816"/>
                    <a:pt x="26" y="815"/>
                    <a:pt x="24" y="815"/>
                  </a:cubicBezTo>
                  <a:cubicBezTo>
                    <a:pt x="23" y="814"/>
                    <a:pt x="21" y="813"/>
                    <a:pt x="18" y="811"/>
                  </a:cubicBezTo>
                  <a:cubicBezTo>
                    <a:pt x="16" y="809"/>
                    <a:pt x="13" y="807"/>
                    <a:pt x="10" y="804"/>
                  </a:cubicBezTo>
                  <a:cubicBezTo>
                    <a:pt x="8" y="802"/>
                    <a:pt x="7" y="800"/>
                    <a:pt x="5" y="798"/>
                  </a:cubicBezTo>
                  <a:cubicBezTo>
                    <a:pt x="4" y="797"/>
                    <a:pt x="3" y="795"/>
                    <a:pt x="2" y="794"/>
                  </a:cubicBezTo>
                  <a:cubicBezTo>
                    <a:pt x="1" y="792"/>
                    <a:pt x="1" y="791"/>
                    <a:pt x="0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0" y="779"/>
                    <a:pt x="1" y="774"/>
                    <a:pt x="3" y="768"/>
                  </a:cubicBezTo>
                  <a:cubicBezTo>
                    <a:pt x="4" y="761"/>
                    <a:pt x="7" y="754"/>
                    <a:pt x="11" y="745"/>
                  </a:cubicBezTo>
                  <a:cubicBezTo>
                    <a:pt x="14" y="736"/>
                    <a:pt x="19" y="728"/>
                    <a:pt x="25" y="719"/>
                  </a:cubicBezTo>
                  <a:cubicBezTo>
                    <a:pt x="30" y="710"/>
                    <a:pt x="37" y="701"/>
                    <a:pt x="46" y="693"/>
                  </a:cubicBezTo>
                  <a:cubicBezTo>
                    <a:pt x="59" y="680"/>
                    <a:pt x="72" y="670"/>
                    <a:pt x="85" y="664"/>
                  </a:cubicBezTo>
                  <a:cubicBezTo>
                    <a:pt x="99" y="658"/>
                    <a:pt x="112" y="655"/>
                    <a:pt x="124" y="655"/>
                  </a:cubicBezTo>
                  <a:cubicBezTo>
                    <a:pt x="137" y="655"/>
                    <a:pt x="149" y="657"/>
                    <a:pt x="161" y="663"/>
                  </a:cubicBezTo>
                  <a:cubicBezTo>
                    <a:pt x="173" y="668"/>
                    <a:pt x="183" y="675"/>
                    <a:pt x="193" y="685"/>
                  </a:cubicBezTo>
                  <a:cubicBezTo>
                    <a:pt x="201" y="693"/>
                    <a:pt x="209" y="703"/>
                    <a:pt x="216" y="713"/>
                  </a:cubicBezTo>
                  <a:cubicBezTo>
                    <a:pt x="223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6" y="804"/>
                  </a:cubicBezTo>
                  <a:cubicBezTo>
                    <a:pt x="248" y="825"/>
                    <a:pt x="250" y="852"/>
                    <a:pt x="250" y="883"/>
                  </a:cubicBezTo>
                  <a:lnTo>
                    <a:pt x="252" y="970"/>
                  </a:lnTo>
                  <a:lnTo>
                    <a:pt x="369" y="853"/>
                  </a:lnTo>
                  <a:cubicBezTo>
                    <a:pt x="370" y="852"/>
                    <a:pt x="371" y="851"/>
                    <a:pt x="373" y="851"/>
                  </a:cubicBezTo>
                  <a:cubicBezTo>
                    <a:pt x="375" y="850"/>
                    <a:pt x="377" y="850"/>
                    <a:pt x="379" y="851"/>
                  </a:cubicBezTo>
                  <a:cubicBezTo>
                    <a:pt x="381" y="851"/>
                    <a:pt x="383" y="852"/>
                    <a:pt x="385" y="854"/>
                  </a:cubicBezTo>
                  <a:cubicBezTo>
                    <a:pt x="387" y="855"/>
                    <a:pt x="389" y="857"/>
                    <a:pt x="392" y="860"/>
                  </a:cubicBezTo>
                  <a:close/>
                  <a:moveTo>
                    <a:pt x="496" y="517"/>
                  </a:moveTo>
                  <a:cubicBezTo>
                    <a:pt x="517" y="537"/>
                    <a:pt x="534" y="558"/>
                    <a:pt x="548" y="578"/>
                  </a:cubicBezTo>
                  <a:cubicBezTo>
                    <a:pt x="562" y="598"/>
                    <a:pt x="571" y="618"/>
                    <a:pt x="576" y="638"/>
                  </a:cubicBezTo>
                  <a:cubicBezTo>
                    <a:pt x="580" y="657"/>
                    <a:pt x="580" y="677"/>
                    <a:pt x="574" y="696"/>
                  </a:cubicBezTo>
                  <a:cubicBezTo>
                    <a:pt x="569" y="714"/>
                    <a:pt x="557" y="733"/>
                    <a:pt x="540" y="751"/>
                  </a:cubicBezTo>
                  <a:cubicBezTo>
                    <a:pt x="523" y="767"/>
                    <a:pt x="506" y="779"/>
                    <a:pt x="488" y="784"/>
                  </a:cubicBezTo>
                  <a:cubicBezTo>
                    <a:pt x="470" y="790"/>
                    <a:pt x="452" y="790"/>
                    <a:pt x="434" y="786"/>
                  </a:cubicBezTo>
                  <a:cubicBezTo>
                    <a:pt x="415" y="781"/>
                    <a:pt x="396" y="772"/>
                    <a:pt x="376" y="757"/>
                  </a:cubicBezTo>
                  <a:cubicBezTo>
                    <a:pt x="355" y="743"/>
                    <a:pt x="334" y="725"/>
                    <a:pt x="312" y="703"/>
                  </a:cubicBezTo>
                  <a:cubicBezTo>
                    <a:pt x="292" y="683"/>
                    <a:pt x="275" y="662"/>
                    <a:pt x="261" y="642"/>
                  </a:cubicBezTo>
                  <a:cubicBezTo>
                    <a:pt x="247" y="622"/>
                    <a:pt x="238" y="602"/>
                    <a:pt x="233" y="582"/>
                  </a:cubicBezTo>
                  <a:cubicBezTo>
                    <a:pt x="229" y="562"/>
                    <a:pt x="229" y="543"/>
                    <a:pt x="234" y="524"/>
                  </a:cubicBezTo>
                  <a:cubicBezTo>
                    <a:pt x="240" y="505"/>
                    <a:pt x="251" y="487"/>
                    <a:pt x="269" y="469"/>
                  </a:cubicBezTo>
                  <a:cubicBezTo>
                    <a:pt x="286" y="452"/>
                    <a:pt x="303" y="441"/>
                    <a:pt x="321" y="436"/>
                  </a:cubicBezTo>
                  <a:cubicBezTo>
                    <a:pt x="338" y="430"/>
                    <a:pt x="356" y="430"/>
                    <a:pt x="375" y="434"/>
                  </a:cubicBezTo>
                  <a:cubicBezTo>
                    <a:pt x="394" y="439"/>
                    <a:pt x="413" y="448"/>
                    <a:pt x="433" y="462"/>
                  </a:cubicBezTo>
                  <a:cubicBezTo>
                    <a:pt x="453" y="476"/>
                    <a:pt x="474" y="494"/>
                    <a:pt x="496" y="517"/>
                  </a:cubicBezTo>
                  <a:close/>
                  <a:moveTo>
                    <a:pt x="463" y="555"/>
                  </a:moveTo>
                  <a:cubicBezTo>
                    <a:pt x="449" y="542"/>
                    <a:pt x="437" y="531"/>
                    <a:pt x="425" y="521"/>
                  </a:cubicBezTo>
                  <a:cubicBezTo>
                    <a:pt x="413" y="511"/>
                    <a:pt x="403" y="503"/>
                    <a:pt x="393" y="497"/>
                  </a:cubicBezTo>
                  <a:cubicBezTo>
                    <a:pt x="383" y="491"/>
                    <a:pt x="373" y="486"/>
                    <a:pt x="364" y="483"/>
                  </a:cubicBezTo>
                  <a:cubicBezTo>
                    <a:pt x="355" y="480"/>
                    <a:pt x="347" y="479"/>
                    <a:pt x="339" y="479"/>
                  </a:cubicBezTo>
                  <a:cubicBezTo>
                    <a:pt x="331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6" y="501"/>
                  </a:cubicBezTo>
                  <a:cubicBezTo>
                    <a:pt x="284" y="512"/>
                    <a:pt x="278" y="525"/>
                    <a:pt x="276" y="537"/>
                  </a:cubicBezTo>
                  <a:cubicBezTo>
                    <a:pt x="274" y="550"/>
                    <a:pt x="276" y="564"/>
                    <a:pt x="281" y="578"/>
                  </a:cubicBezTo>
                  <a:cubicBezTo>
                    <a:pt x="287" y="591"/>
                    <a:pt x="295" y="606"/>
                    <a:pt x="307" y="620"/>
                  </a:cubicBezTo>
                  <a:cubicBezTo>
                    <a:pt x="318" y="635"/>
                    <a:pt x="331" y="649"/>
                    <a:pt x="346" y="664"/>
                  </a:cubicBezTo>
                  <a:cubicBezTo>
                    <a:pt x="366" y="684"/>
                    <a:pt x="384" y="700"/>
                    <a:pt x="400" y="712"/>
                  </a:cubicBezTo>
                  <a:cubicBezTo>
                    <a:pt x="417" y="724"/>
                    <a:pt x="431" y="732"/>
                    <a:pt x="445" y="737"/>
                  </a:cubicBezTo>
                  <a:cubicBezTo>
                    <a:pt x="458" y="741"/>
                    <a:pt x="470" y="742"/>
                    <a:pt x="481" y="739"/>
                  </a:cubicBezTo>
                  <a:cubicBezTo>
                    <a:pt x="492" y="736"/>
                    <a:pt x="502" y="729"/>
                    <a:pt x="512" y="719"/>
                  </a:cubicBezTo>
                  <a:cubicBezTo>
                    <a:pt x="520" y="712"/>
                    <a:pt x="526" y="704"/>
                    <a:pt x="529" y="695"/>
                  </a:cubicBezTo>
                  <a:cubicBezTo>
                    <a:pt x="532" y="687"/>
                    <a:pt x="534" y="678"/>
                    <a:pt x="534" y="669"/>
                  </a:cubicBezTo>
                  <a:cubicBezTo>
                    <a:pt x="533" y="661"/>
                    <a:pt x="531" y="652"/>
                    <a:pt x="527" y="642"/>
                  </a:cubicBezTo>
                  <a:cubicBezTo>
                    <a:pt x="524" y="633"/>
                    <a:pt x="519" y="624"/>
                    <a:pt x="512" y="614"/>
                  </a:cubicBezTo>
                  <a:cubicBezTo>
                    <a:pt x="506" y="605"/>
                    <a:pt x="499" y="595"/>
                    <a:pt x="490" y="585"/>
                  </a:cubicBezTo>
                  <a:cubicBezTo>
                    <a:pt x="482" y="575"/>
                    <a:pt x="472" y="565"/>
                    <a:pt x="463" y="555"/>
                  </a:cubicBezTo>
                  <a:close/>
                  <a:moveTo>
                    <a:pt x="758" y="371"/>
                  </a:moveTo>
                  <a:cubicBezTo>
                    <a:pt x="771" y="383"/>
                    <a:pt x="780" y="396"/>
                    <a:pt x="785" y="410"/>
                  </a:cubicBezTo>
                  <a:cubicBezTo>
                    <a:pt x="791" y="424"/>
                    <a:pt x="793" y="439"/>
                    <a:pt x="792" y="454"/>
                  </a:cubicBezTo>
                  <a:cubicBezTo>
                    <a:pt x="791" y="469"/>
                    <a:pt x="787" y="484"/>
                    <a:pt x="779" y="500"/>
                  </a:cubicBezTo>
                  <a:cubicBezTo>
                    <a:pt x="771" y="515"/>
                    <a:pt x="760" y="531"/>
                    <a:pt x="745" y="545"/>
                  </a:cubicBezTo>
                  <a:cubicBezTo>
                    <a:pt x="736" y="554"/>
                    <a:pt x="727" y="562"/>
                    <a:pt x="717" y="568"/>
                  </a:cubicBezTo>
                  <a:cubicBezTo>
                    <a:pt x="708" y="575"/>
                    <a:pt x="700" y="580"/>
                    <a:pt x="691" y="584"/>
                  </a:cubicBezTo>
                  <a:cubicBezTo>
                    <a:pt x="683" y="588"/>
                    <a:pt x="676" y="591"/>
                    <a:pt x="670" y="593"/>
                  </a:cubicBezTo>
                  <a:cubicBezTo>
                    <a:pt x="664" y="595"/>
                    <a:pt x="660" y="596"/>
                    <a:pt x="658" y="596"/>
                  </a:cubicBezTo>
                  <a:cubicBezTo>
                    <a:pt x="656" y="596"/>
                    <a:pt x="654" y="596"/>
                    <a:pt x="653" y="595"/>
                  </a:cubicBezTo>
                  <a:cubicBezTo>
                    <a:pt x="651" y="595"/>
                    <a:pt x="649" y="594"/>
                    <a:pt x="648" y="593"/>
                  </a:cubicBezTo>
                  <a:cubicBezTo>
                    <a:pt x="646" y="592"/>
                    <a:pt x="644" y="591"/>
                    <a:pt x="642" y="589"/>
                  </a:cubicBezTo>
                  <a:cubicBezTo>
                    <a:pt x="639" y="587"/>
                    <a:pt x="637" y="585"/>
                    <a:pt x="634" y="582"/>
                  </a:cubicBezTo>
                  <a:cubicBezTo>
                    <a:pt x="629" y="577"/>
                    <a:pt x="626" y="573"/>
                    <a:pt x="625" y="570"/>
                  </a:cubicBezTo>
                  <a:cubicBezTo>
                    <a:pt x="624" y="567"/>
                    <a:pt x="625" y="565"/>
                    <a:pt x="626" y="563"/>
                  </a:cubicBezTo>
                  <a:cubicBezTo>
                    <a:pt x="628" y="562"/>
                    <a:pt x="631" y="560"/>
                    <a:pt x="637" y="559"/>
                  </a:cubicBezTo>
                  <a:cubicBezTo>
                    <a:pt x="643" y="557"/>
                    <a:pt x="650" y="555"/>
                    <a:pt x="659" y="552"/>
                  </a:cubicBezTo>
                  <a:cubicBezTo>
                    <a:pt x="667" y="548"/>
                    <a:pt x="677" y="544"/>
                    <a:pt x="687" y="538"/>
                  </a:cubicBezTo>
                  <a:cubicBezTo>
                    <a:pt x="697" y="532"/>
                    <a:pt x="707" y="525"/>
                    <a:pt x="716" y="515"/>
                  </a:cubicBezTo>
                  <a:cubicBezTo>
                    <a:pt x="726" y="506"/>
                    <a:pt x="733" y="496"/>
                    <a:pt x="737" y="487"/>
                  </a:cubicBezTo>
                  <a:cubicBezTo>
                    <a:pt x="742" y="478"/>
                    <a:pt x="745" y="468"/>
                    <a:pt x="745" y="459"/>
                  </a:cubicBezTo>
                  <a:cubicBezTo>
                    <a:pt x="746" y="450"/>
                    <a:pt x="744" y="441"/>
                    <a:pt x="741" y="433"/>
                  </a:cubicBezTo>
                  <a:cubicBezTo>
                    <a:pt x="737" y="425"/>
                    <a:pt x="732" y="417"/>
                    <a:pt x="725" y="410"/>
                  </a:cubicBezTo>
                  <a:cubicBezTo>
                    <a:pt x="718" y="403"/>
                    <a:pt x="709" y="397"/>
                    <a:pt x="700" y="394"/>
                  </a:cubicBezTo>
                  <a:cubicBezTo>
                    <a:pt x="691" y="391"/>
                    <a:pt x="681" y="391"/>
                    <a:pt x="671" y="392"/>
                  </a:cubicBezTo>
                  <a:cubicBezTo>
                    <a:pt x="661" y="394"/>
                    <a:pt x="650" y="398"/>
                    <a:pt x="639" y="404"/>
                  </a:cubicBezTo>
                  <a:cubicBezTo>
                    <a:pt x="628" y="410"/>
                    <a:pt x="617" y="419"/>
                    <a:pt x="606" y="430"/>
                  </a:cubicBezTo>
                  <a:lnTo>
                    <a:pt x="580" y="456"/>
                  </a:lnTo>
                  <a:cubicBezTo>
                    <a:pt x="579" y="457"/>
                    <a:pt x="577" y="458"/>
                    <a:pt x="576" y="459"/>
                  </a:cubicBezTo>
                  <a:cubicBezTo>
                    <a:pt x="574" y="459"/>
                    <a:pt x="572" y="459"/>
                    <a:pt x="571" y="459"/>
                  </a:cubicBezTo>
                  <a:cubicBezTo>
                    <a:pt x="569" y="459"/>
                    <a:pt x="567" y="458"/>
                    <a:pt x="564" y="457"/>
                  </a:cubicBezTo>
                  <a:cubicBezTo>
                    <a:pt x="562" y="455"/>
                    <a:pt x="559" y="453"/>
                    <a:pt x="556" y="450"/>
                  </a:cubicBezTo>
                  <a:cubicBezTo>
                    <a:pt x="554" y="448"/>
                    <a:pt x="552" y="445"/>
                    <a:pt x="551" y="443"/>
                  </a:cubicBezTo>
                  <a:cubicBezTo>
                    <a:pt x="549" y="441"/>
                    <a:pt x="548" y="439"/>
                    <a:pt x="548" y="437"/>
                  </a:cubicBezTo>
                  <a:cubicBezTo>
                    <a:pt x="548" y="435"/>
                    <a:pt x="548" y="434"/>
                    <a:pt x="549" y="432"/>
                  </a:cubicBezTo>
                  <a:cubicBezTo>
                    <a:pt x="549" y="431"/>
                    <a:pt x="550" y="430"/>
                    <a:pt x="551" y="428"/>
                  </a:cubicBezTo>
                  <a:lnTo>
                    <a:pt x="575" y="405"/>
                  </a:lnTo>
                  <a:cubicBezTo>
                    <a:pt x="584" y="396"/>
                    <a:pt x="591" y="386"/>
                    <a:pt x="596" y="377"/>
                  </a:cubicBezTo>
                  <a:cubicBezTo>
                    <a:pt x="600" y="367"/>
                    <a:pt x="603" y="358"/>
                    <a:pt x="604" y="348"/>
                  </a:cubicBezTo>
                  <a:cubicBezTo>
                    <a:pt x="604" y="339"/>
                    <a:pt x="603" y="330"/>
                    <a:pt x="600" y="321"/>
                  </a:cubicBezTo>
                  <a:cubicBezTo>
                    <a:pt x="596" y="312"/>
                    <a:pt x="591" y="304"/>
                    <a:pt x="583" y="296"/>
                  </a:cubicBezTo>
                  <a:cubicBezTo>
                    <a:pt x="577" y="291"/>
                    <a:pt x="571" y="286"/>
                    <a:pt x="564" y="283"/>
                  </a:cubicBezTo>
                  <a:cubicBezTo>
                    <a:pt x="558" y="280"/>
                    <a:pt x="551" y="278"/>
                    <a:pt x="543" y="278"/>
                  </a:cubicBezTo>
                  <a:cubicBezTo>
                    <a:pt x="536" y="278"/>
                    <a:pt x="528" y="279"/>
                    <a:pt x="521" y="283"/>
                  </a:cubicBezTo>
                  <a:cubicBezTo>
                    <a:pt x="513" y="286"/>
                    <a:pt x="505" y="292"/>
                    <a:pt x="498" y="299"/>
                  </a:cubicBezTo>
                  <a:cubicBezTo>
                    <a:pt x="490" y="307"/>
                    <a:pt x="484" y="316"/>
                    <a:pt x="480" y="325"/>
                  </a:cubicBezTo>
                  <a:cubicBezTo>
                    <a:pt x="475" y="334"/>
                    <a:pt x="472" y="342"/>
                    <a:pt x="469" y="350"/>
                  </a:cubicBezTo>
                  <a:cubicBezTo>
                    <a:pt x="467" y="358"/>
                    <a:pt x="465" y="365"/>
                    <a:pt x="464" y="371"/>
                  </a:cubicBezTo>
                  <a:cubicBezTo>
                    <a:pt x="463" y="377"/>
                    <a:pt x="462" y="381"/>
                    <a:pt x="461" y="382"/>
                  </a:cubicBezTo>
                  <a:cubicBezTo>
                    <a:pt x="460" y="383"/>
                    <a:pt x="459" y="384"/>
                    <a:pt x="457" y="384"/>
                  </a:cubicBezTo>
                  <a:cubicBezTo>
                    <a:pt x="456" y="385"/>
                    <a:pt x="455" y="385"/>
                    <a:pt x="454" y="384"/>
                  </a:cubicBezTo>
                  <a:cubicBezTo>
                    <a:pt x="452" y="383"/>
                    <a:pt x="450" y="382"/>
                    <a:pt x="448" y="381"/>
                  </a:cubicBezTo>
                  <a:cubicBezTo>
                    <a:pt x="446" y="379"/>
                    <a:pt x="444" y="377"/>
                    <a:pt x="440" y="374"/>
                  </a:cubicBezTo>
                  <a:cubicBezTo>
                    <a:pt x="438" y="372"/>
                    <a:pt x="437" y="370"/>
                    <a:pt x="435" y="368"/>
                  </a:cubicBezTo>
                  <a:cubicBezTo>
                    <a:pt x="434" y="366"/>
                    <a:pt x="433" y="365"/>
                    <a:pt x="432" y="363"/>
                  </a:cubicBezTo>
                  <a:cubicBezTo>
                    <a:pt x="431" y="361"/>
                    <a:pt x="431" y="360"/>
                    <a:pt x="430" y="358"/>
                  </a:cubicBezTo>
                  <a:cubicBezTo>
                    <a:pt x="430" y="357"/>
                    <a:pt x="429" y="355"/>
                    <a:pt x="429" y="352"/>
                  </a:cubicBezTo>
                  <a:cubicBezTo>
                    <a:pt x="429" y="350"/>
                    <a:pt x="430" y="345"/>
                    <a:pt x="432" y="338"/>
                  </a:cubicBezTo>
                  <a:cubicBezTo>
                    <a:pt x="433" y="332"/>
                    <a:pt x="436" y="325"/>
                    <a:pt x="439" y="316"/>
                  </a:cubicBezTo>
                  <a:cubicBezTo>
                    <a:pt x="443" y="308"/>
                    <a:pt x="447" y="299"/>
                    <a:pt x="453" y="290"/>
                  </a:cubicBezTo>
                  <a:cubicBezTo>
                    <a:pt x="459" y="281"/>
                    <a:pt x="467" y="271"/>
                    <a:pt x="476" y="263"/>
                  </a:cubicBezTo>
                  <a:cubicBezTo>
                    <a:pt x="488" y="250"/>
                    <a:pt x="501" y="241"/>
                    <a:pt x="513" y="235"/>
                  </a:cubicBezTo>
                  <a:cubicBezTo>
                    <a:pt x="526" y="228"/>
                    <a:pt x="538" y="225"/>
                    <a:pt x="550" y="225"/>
                  </a:cubicBezTo>
                  <a:cubicBezTo>
                    <a:pt x="562" y="224"/>
                    <a:pt x="574" y="226"/>
                    <a:pt x="585" y="231"/>
                  </a:cubicBezTo>
                  <a:cubicBezTo>
                    <a:pt x="596" y="236"/>
                    <a:pt x="607" y="244"/>
                    <a:pt x="617" y="254"/>
                  </a:cubicBezTo>
                  <a:cubicBezTo>
                    <a:pt x="625" y="262"/>
                    <a:pt x="632" y="271"/>
                    <a:pt x="637" y="280"/>
                  </a:cubicBezTo>
                  <a:cubicBezTo>
                    <a:pt x="642" y="290"/>
                    <a:pt x="645" y="299"/>
                    <a:pt x="646" y="309"/>
                  </a:cubicBezTo>
                  <a:cubicBezTo>
                    <a:pt x="648" y="319"/>
                    <a:pt x="647" y="329"/>
                    <a:pt x="645" y="339"/>
                  </a:cubicBezTo>
                  <a:cubicBezTo>
                    <a:pt x="643" y="350"/>
                    <a:pt x="638" y="359"/>
                    <a:pt x="631" y="369"/>
                  </a:cubicBezTo>
                  <a:lnTo>
                    <a:pt x="632" y="370"/>
                  </a:lnTo>
                  <a:cubicBezTo>
                    <a:pt x="642" y="361"/>
                    <a:pt x="653" y="355"/>
                    <a:pt x="664" y="351"/>
                  </a:cubicBezTo>
                  <a:cubicBezTo>
                    <a:pt x="676" y="347"/>
                    <a:pt x="687" y="345"/>
                    <a:pt x="698" y="345"/>
                  </a:cubicBezTo>
                  <a:cubicBezTo>
                    <a:pt x="709" y="345"/>
                    <a:pt x="720" y="347"/>
                    <a:pt x="730" y="352"/>
                  </a:cubicBezTo>
                  <a:cubicBezTo>
                    <a:pt x="741" y="356"/>
                    <a:pt x="750" y="362"/>
                    <a:pt x="758" y="371"/>
                  </a:cubicBezTo>
                  <a:close/>
                  <a:moveTo>
                    <a:pt x="926" y="87"/>
                  </a:moveTo>
                  <a:cubicBezTo>
                    <a:pt x="947" y="107"/>
                    <a:pt x="964" y="128"/>
                    <a:pt x="978" y="148"/>
                  </a:cubicBezTo>
                  <a:cubicBezTo>
                    <a:pt x="992" y="168"/>
                    <a:pt x="1001" y="188"/>
                    <a:pt x="1006" y="208"/>
                  </a:cubicBezTo>
                  <a:cubicBezTo>
                    <a:pt x="1010" y="228"/>
                    <a:pt x="1010" y="247"/>
                    <a:pt x="1004" y="266"/>
                  </a:cubicBezTo>
                  <a:cubicBezTo>
                    <a:pt x="999" y="285"/>
                    <a:pt x="987" y="303"/>
                    <a:pt x="969" y="321"/>
                  </a:cubicBezTo>
                  <a:cubicBezTo>
                    <a:pt x="953" y="338"/>
                    <a:pt x="935" y="349"/>
                    <a:pt x="918" y="354"/>
                  </a:cubicBezTo>
                  <a:cubicBezTo>
                    <a:pt x="900" y="360"/>
                    <a:pt x="882" y="360"/>
                    <a:pt x="864" y="356"/>
                  </a:cubicBezTo>
                  <a:cubicBezTo>
                    <a:pt x="845" y="351"/>
                    <a:pt x="825" y="342"/>
                    <a:pt x="805" y="328"/>
                  </a:cubicBezTo>
                  <a:cubicBezTo>
                    <a:pt x="785" y="313"/>
                    <a:pt x="764" y="295"/>
                    <a:pt x="742" y="273"/>
                  </a:cubicBezTo>
                  <a:cubicBezTo>
                    <a:pt x="722" y="253"/>
                    <a:pt x="705" y="232"/>
                    <a:pt x="691" y="212"/>
                  </a:cubicBezTo>
                  <a:cubicBezTo>
                    <a:pt x="677" y="192"/>
                    <a:pt x="668" y="172"/>
                    <a:pt x="663" y="152"/>
                  </a:cubicBezTo>
                  <a:cubicBezTo>
                    <a:pt x="658" y="132"/>
                    <a:pt x="659" y="113"/>
                    <a:pt x="664" y="94"/>
                  </a:cubicBezTo>
                  <a:cubicBezTo>
                    <a:pt x="670" y="75"/>
                    <a:pt x="681" y="57"/>
                    <a:pt x="699" y="39"/>
                  </a:cubicBezTo>
                  <a:cubicBezTo>
                    <a:pt x="716" y="22"/>
                    <a:pt x="733" y="11"/>
                    <a:pt x="751" y="6"/>
                  </a:cubicBezTo>
                  <a:cubicBezTo>
                    <a:pt x="768" y="0"/>
                    <a:pt x="786" y="0"/>
                    <a:pt x="805" y="4"/>
                  </a:cubicBezTo>
                  <a:cubicBezTo>
                    <a:pt x="824" y="9"/>
                    <a:pt x="843" y="18"/>
                    <a:pt x="863" y="32"/>
                  </a:cubicBezTo>
                  <a:cubicBezTo>
                    <a:pt x="883" y="46"/>
                    <a:pt x="904" y="65"/>
                    <a:pt x="926" y="87"/>
                  </a:cubicBezTo>
                  <a:close/>
                  <a:moveTo>
                    <a:pt x="892" y="126"/>
                  </a:moveTo>
                  <a:cubicBezTo>
                    <a:pt x="879" y="112"/>
                    <a:pt x="867" y="101"/>
                    <a:pt x="855" y="91"/>
                  </a:cubicBezTo>
                  <a:cubicBezTo>
                    <a:pt x="843" y="81"/>
                    <a:pt x="833" y="73"/>
                    <a:pt x="823" y="67"/>
                  </a:cubicBezTo>
                  <a:cubicBezTo>
                    <a:pt x="812" y="61"/>
                    <a:pt x="803" y="56"/>
                    <a:pt x="794" y="53"/>
                  </a:cubicBezTo>
                  <a:cubicBezTo>
                    <a:pt x="785" y="50"/>
                    <a:pt x="777" y="49"/>
                    <a:pt x="769" y="49"/>
                  </a:cubicBezTo>
                  <a:cubicBezTo>
                    <a:pt x="761" y="50"/>
                    <a:pt x="754" y="52"/>
                    <a:pt x="747" y="55"/>
                  </a:cubicBezTo>
                  <a:cubicBezTo>
                    <a:pt x="740" y="59"/>
                    <a:pt x="733" y="64"/>
                    <a:pt x="726" y="71"/>
                  </a:cubicBezTo>
                  <a:cubicBezTo>
                    <a:pt x="714" y="82"/>
                    <a:pt x="708" y="95"/>
                    <a:pt x="706" y="108"/>
                  </a:cubicBezTo>
                  <a:cubicBezTo>
                    <a:pt x="704" y="120"/>
                    <a:pt x="706" y="134"/>
                    <a:pt x="711" y="148"/>
                  </a:cubicBezTo>
                  <a:cubicBezTo>
                    <a:pt x="717" y="162"/>
                    <a:pt x="725" y="176"/>
                    <a:pt x="737" y="190"/>
                  </a:cubicBezTo>
                  <a:cubicBezTo>
                    <a:pt x="748" y="205"/>
                    <a:pt x="761" y="219"/>
                    <a:pt x="776" y="234"/>
                  </a:cubicBezTo>
                  <a:cubicBezTo>
                    <a:pt x="796" y="254"/>
                    <a:pt x="814" y="270"/>
                    <a:pt x="830" y="282"/>
                  </a:cubicBezTo>
                  <a:cubicBezTo>
                    <a:pt x="846" y="294"/>
                    <a:pt x="861" y="302"/>
                    <a:pt x="875" y="307"/>
                  </a:cubicBezTo>
                  <a:cubicBezTo>
                    <a:pt x="888" y="311"/>
                    <a:pt x="900" y="312"/>
                    <a:pt x="911" y="309"/>
                  </a:cubicBezTo>
                  <a:cubicBezTo>
                    <a:pt x="922" y="306"/>
                    <a:pt x="932" y="299"/>
                    <a:pt x="942" y="289"/>
                  </a:cubicBezTo>
                  <a:cubicBezTo>
                    <a:pt x="950" y="282"/>
                    <a:pt x="956" y="274"/>
                    <a:pt x="959" y="265"/>
                  </a:cubicBezTo>
                  <a:cubicBezTo>
                    <a:pt x="962" y="257"/>
                    <a:pt x="964" y="248"/>
                    <a:pt x="963" y="240"/>
                  </a:cubicBezTo>
                  <a:cubicBezTo>
                    <a:pt x="963" y="231"/>
                    <a:pt x="961" y="222"/>
                    <a:pt x="957" y="212"/>
                  </a:cubicBezTo>
                  <a:cubicBezTo>
                    <a:pt x="954" y="203"/>
                    <a:pt x="949" y="194"/>
                    <a:pt x="942" y="184"/>
                  </a:cubicBezTo>
                  <a:cubicBezTo>
                    <a:pt x="936" y="175"/>
                    <a:pt x="929" y="165"/>
                    <a:pt x="920" y="155"/>
                  </a:cubicBezTo>
                  <a:cubicBezTo>
                    <a:pt x="912" y="145"/>
                    <a:pt x="902" y="136"/>
                    <a:pt x="892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3161" y="3415"/>
              <a:ext cx="158" cy="156"/>
            </a:xfrm>
            <a:custGeom>
              <a:avLst/>
              <a:gdLst>
                <a:gd name="T0" fmla="*/ 402 w 1005"/>
                <a:gd name="T1" fmla="*/ 894 h 1052"/>
                <a:gd name="T2" fmla="*/ 239 w 1005"/>
                <a:gd name="T3" fmla="*/ 1052 h 1052"/>
                <a:gd name="T4" fmla="*/ 213 w 1005"/>
                <a:gd name="T5" fmla="*/ 1028 h 1052"/>
                <a:gd name="T6" fmla="*/ 204 w 1005"/>
                <a:gd name="T7" fmla="*/ 839 h 1052"/>
                <a:gd name="T8" fmla="*/ 142 w 1005"/>
                <a:gd name="T9" fmla="*/ 728 h 1052"/>
                <a:gd name="T10" fmla="*/ 53 w 1005"/>
                <a:gd name="T11" fmla="*/ 771 h 1052"/>
                <a:gd name="T12" fmla="*/ 29 w 1005"/>
                <a:gd name="T13" fmla="*/ 830 h 1052"/>
                <a:gd name="T14" fmla="*/ 5 w 1005"/>
                <a:gd name="T15" fmla="*/ 813 h 1052"/>
                <a:gd name="T16" fmla="*/ 2 w 1005"/>
                <a:gd name="T17" fmla="*/ 783 h 1052"/>
                <a:gd name="T18" fmla="*/ 85 w 1005"/>
                <a:gd name="T19" fmla="*/ 679 h 1052"/>
                <a:gd name="T20" fmla="*/ 216 w 1005"/>
                <a:gd name="T21" fmla="*/ 728 h 1052"/>
                <a:gd name="T22" fmla="*/ 252 w 1005"/>
                <a:gd name="T23" fmla="*/ 985 h 1052"/>
                <a:gd name="T24" fmla="*/ 385 w 1005"/>
                <a:gd name="T25" fmla="*/ 869 h 1052"/>
                <a:gd name="T26" fmla="*/ 575 w 1005"/>
                <a:gd name="T27" fmla="*/ 653 h 1052"/>
                <a:gd name="T28" fmla="*/ 433 w 1005"/>
                <a:gd name="T29" fmla="*/ 801 h 1052"/>
                <a:gd name="T30" fmla="*/ 233 w 1005"/>
                <a:gd name="T31" fmla="*/ 597 h 1052"/>
                <a:gd name="T32" fmla="*/ 375 w 1005"/>
                <a:gd name="T33" fmla="*/ 449 h 1052"/>
                <a:gd name="T34" fmla="*/ 425 w 1005"/>
                <a:gd name="T35" fmla="*/ 536 h 1052"/>
                <a:gd name="T36" fmla="*/ 317 w 1005"/>
                <a:gd name="T37" fmla="*/ 500 h 1052"/>
                <a:gd name="T38" fmla="*/ 307 w 1005"/>
                <a:gd name="T39" fmla="*/ 635 h 1052"/>
                <a:gd name="T40" fmla="*/ 481 w 1005"/>
                <a:gd name="T41" fmla="*/ 754 h 1052"/>
                <a:gd name="T42" fmla="*/ 527 w 1005"/>
                <a:gd name="T43" fmla="*/ 657 h 1052"/>
                <a:gd name="T44" fmla="*/ 758 w 1005"/>
                <a:gd name="T45" fmla="*/ 386 h 1052"/>
                <a:gd name="T46" fmla="*/ 745 w 1005"/>
                <a:gd name="T47" fmla="*/ 560 h 1052"/>
                <a:gd name="T48" fmla="*/ 658 w 1005"/>
                <a:gd name="T49" fmla="*/ 611 h 1052"/>
                <a:gd name="T50" fmla="*/ 634 w 1005"/>
                <a:gd name="T51" fmla="*/ 597 h 1052"/>
                <a:gd name="T52" fmla="*/ 659 w 1005"/>
                <a:gd name="T53" fmla="*/ 567 h 1052"/>
                <a:gd name="T54" fmla="*/ 745 w 1005"/>
                <a:gd name="T55" fmla="*/ 474 h 1052"/>
                <a:gd name="T56" fmla="*/ 671 w 1005"/>
                <a:gd name="T57" fmla="*/ 407 h 1052"/>
                <a:gd name="T58" fmla="*/ 576 w 1005"/>
                <a:gd name="T59" fmla="*/ 474 h 1052"/>
                <a:gd name="T60" fmla="*/ 550 w 1005"/>
                <a:gd name="T61" fmla="*/ 458 h 1052"/>
                <a:gd name="T62" fmla="*/ 574 w 1005"/>
                <a:gd name="T63" fmla="*/ 420 h 1052"/>
                <a:gd name="T64" fmla="*/ 583 w 1005"/>
                <a:gd name="T65" fmla="*/ 311 h 1052"/>
                <a:gd name="T66" fmla="*/ 498 w 1005"/>
                <a:gd name="T67" fmla="*/ 314 h 1052"/>
                <a:gd name="T68" fmla="*/ 460 w 1005"/>
                <a:gd name="T69" fmla="*/ 397 h 1052"/>
                <a:gd name="T70" fmla="*/ 440 w 1005"/>
                <a:gd name="T71" fmla="*/ 389 h 1052"/>
                <a:gd name="T72" fmla="*/ 429 w 1005"/>
                <a:gd name="T73" fmla="*/ 367 h 1052"/>
                <a:gd name="T74" fmla="*/ 476 w 1005"/>
                <a:gd name="T75" fmla="*/ 278 h 1052"/>
                <a:gd name="T76" fmla="*/ 616 w 1005"/>
                <a:gd name="T77" fmla="*/ 269 h 1052"/>
                <a:gd name="T78" fmla="*/ 631 w 1005"/>
                <a:gd name="T79" fmla="*/ 384 h 1052"/>
                <a:gd name="T80" fmla="*/ 730 w 1005"/>
                <a:gd name="T81" fmla="*/ 367 h 1052"/>
                <a:gd name="T82" fmla="*/ 1003 w 1005"/>
                <a:gd name="T83" fmla="*/ 255 h 1052"/>
                <a:gd name="T84" fmla="*/ 905 w 1005"/>
                <a:gd name="T85" fmla="*/ 388 h 1052"/>
                <a:gd name="T86" fmla="*/ 866 w 1005"/>
                <a:gd name="T87" fmla="*/ 398 h 1052"/>
                <a:gd name="T88" fmla="*/ 844 w 1005"/>
                <a:gd name="T89" fmla="*/ 376 h 1052"/>
                <a:gd name="T90" fmla="*/ 872 w 1005"/>
                <a:gd name="T91" fmla="*/ 358 h 1052"/>
                <a:gd name="T92" fmla="*/ 956 w 1005"/>
                <a:gd name="T93" fmla="*/ 263 h 1052"/>
                <a:gd name="T94" fmla="*/ 875 w 1005"/>
                <a:gd name="T95" fmla="*/ 179 h 1052"/>
                <a:gd name="T96" fmla="*/ 774 w 1005"/>
                <a:gd name="T97" fmla="*/ 259 h 1052"/>
                <a:gd name="T98" fmla="*/ 634 w 1005"/>
                <a:gd name="T99" fmla="*/ 134 h 1052"/>
                <a:gd name="T100" fmla="*/ 768 w 1005"/>
                <a:gd name="T101" fmla="*/ 1 h 1052"/>
                <a:gd name="T102" fmla="*/ 790 w 1005"/>
                <a:gd name="T103" fmla="*/ 34 h 1052"/>
                <a:gd name="T104" fmla="*/ 799 w 1005"/>
                <a:gd name="T105" fmla="*/ 172 h 1052"/>
                <a:gd name="T106" fmla="*/ 965 w 1005"/>
                <a:gd name="T107" fmla="*/ 16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5" h="1052">
                  <a:moveTo>
                    <a:pt x="392" y="875"/>
                  </a:moveTo>
                  <a:cubicBezTo>
                    <a:pt x="394" y="877"/>
                    <a:pt x="396" y="880"/>
                    <a:pt x="398" y="882"/>
                  </a:cubicBezTo>
                  <a:cubicBezTo>
                    <a:pt x="399" y="884"/>
                    <a:pt x="401" y="886"/>
                    <a:pt x="401" y="888"/>
                  </a:cubicBezTo>
                  <a:cubicBezTo>
                    <a:pt x="402" y="890"/>
                    <a:pt x="402" y="892"/>
                    <a:pt x="402" y="894"/>
                  </a:cubicBezTo>
                  <a:cubicBezTo>
                    <a:pt x="401" y="895"/>
                    <a:pt x="400" y="897"/>
                    <a:pt x="399" y="898"/>
                  </a:cubicBezTo>
                  <a:lnTo>
                    <a:pt x="251" y="1046"/>
                  </a:lnTo>
                  <a:cubicBezTo>
                    <a:pt x="249" y="1048"/>
                    <a:pt x="247" y="1049"/>
                    <a:pt x="245" y="1050"/>
                  </a:cubicBezTo>
                  <a:cubicBezTo>
                    <a:pt x="243" y="1051"/>
                    <a:pt x="241" y="1052"/>
                    <a:pt x="239" y="1052"/>
                  </a:cubicBezTo>
                  <a:cubicBezTo>
                    <a:pt x="237" y="1052"/>
                    <a:pt x="235" y="1051"/>
                    <a:pt x="232" y="1049"/>
                  </a:cubicBezTo>
                  <a:cubicBezTo>
                    <a:pt x="230" y="1048"/>
                    <a:pt x="227" y="1045"/>
                    <a:pt x="224" y="1042"/>
                  </a:cubicBezTo>
                  <a:cubicBezTo>
                    <a:pt x="221" y="1040"/>
                    <a:pt x="219" y="1037"/>
                    <a:pt x="217" y="1035"/>
                  </a:cubicBezTo>
                  <a:cubicBezTo>
                    <a:pt x="215" y="1032"/>
                    <a:pt x="214" y="1030"/>
                    <a:pt x="213" y="1028"/>
                  </a:cubicBezTo>
                  <a:cubicBezTo>
                    <a:pt x="212" y="1026"/>
                    <a:pt x="211" y="1023"/>
                    <a:pt x="211" y="1020"/>
                  </a:cubicBezTo>
                  <a:cubicBezTo>
                    <a:pt x="210" y="1018"/>
                    <a:pt x="210" y="1015"/>
                    <a:pt x="210" y="1011"/>
                  </a:cubicBezTo>
                  <a:lnTo>
                    <a:pt x="208" y="903"/>
                  </a:lnTo>
                  <a:cubicBezTo>
                    <a:pt x="208" y="877"/>
                    <a:pt x="206" y="856"/>
                    <a:pt x="204" y="839"/>
                  </a:cubicBezTo>
                  <a:cubicBezTo>
                    <a:pt x="201" y="821"/>
                    <a:pt x="198" y="806"/>
                    <a:pt x="194" y="794"/>
                  </a:cubicBezTo>
                  <a:cubicBezTo>
                    <a:pt x="189" y="781"/>
                    <a:pt x="184" y="771"/>
                    <a:pt x="179" y="763"/>
                  </a:cubicBezTo>
                  <a:cubicBezTo>
                    <a:pt x="173" y="755"/>
                    <a:pt x="168" y="748"/>
                    <a:pt x="162" y="742"/>
                  </a:cubicBezTo>
                  <a:cubicBezTo>
                    <a:pt x="156" y="736"/>
                    <a:pt x="149" y="732"/>
                    <a:pt x="142" y="728"/>
                  </a:cubicBezTo>
                  <a:cubicBezTo>
                    <a:pt x="135" y="725"/>
                    <a:pt x="127" y="723"/>
                    <a:pt x="119" y="723"/>
                  </a:cubicBezTo>
                  <a:cubicBezTo>
                    <a:pt x="112" y="723"/>
                    <a:pt x="104" y="724"/>
                    <a:pt x="96" y="728"/>
                  </a:cubicBezTo>
                  <a:cubicBezTo>
                    <a:pt x="88" y="731"/>
                    <a:pt x="80" y="736"/>
                    <a:pt x="72" y="744"/>
                  </a:cubicBezTo>
                  <a:cubicBezTo>
                    <a:pt x="64" y="752"/>
                    <a:pt x="57" y="761"/>
                    <a:pt x="53" y="771"/>
                  </a:cubicBezTo>
                  <a:cubicBezTo>
                    <a:pt x="48" y="780"/>
                    <a:pt x="44" y="789"/>
                    <a:pt x="42" y="797"/>
                  </a:cubicBezTo>
                  <a:cubicBezTo>
                    <a:pt x="40" y="805"/>
                    <a:pt x="38" y="811"/>
                    <a:pt x="37" y="817"/>
                  </a:cubicBezTo>
                  <a:cubicBezTo>
                    <a:pt x="35" y="823"/>
                    <a:pt x="34" y="827"/>
                    <a:pt x="32" y="829"/>
                  </a:cubicBezTo>
                  <a:cubicBezTo>
                    <a:pt x="31" y="830"/>
                    <a:pt x="30" y="830"/>
                    <a:pt x="29" y="830"/>
                  </a:cubicBezTo>
                  <a:cubicBezTo>
                    <a:pt x="28" y="831"/>
                    <a:pt x="26" y="830"/>
                    <a:pt x="24" y="830"/>
                  </a:cubicBezTo>
                  <a:cubicBezTo>
                    <a:pt x="22" y="829"/>
                    <a:pt x="20" y="828"/>
                    <a:pt x="18" y="826"/>
                  </a:cubicBezTo>
                  <a:cubicBezTo>
                    <a:pt x="16" y="824"/>
                    <a:pt x="13" y="822"/>
                    <a:pt x="10" y="819"/>
                  </a:cubicBezTo>
                  <a:cubicBezTo>
                    <a:pt x="8" y="817"/>
                    <a:pt x="6" y="815"/>
                    <a:pt x="5" y="813"/>
                  </a:cubicBezTo>
                  <a:cubicBezTo>
                    <a:pt x="4" y="812"/>
                    <a:pt x="3" y="810"/>
                    <a:pt x="2" y="809"/>
                  </a:cubicBezTo>
                  <a:cubicBezTo>
                    <a:pt x="1" y="807"/>
                    <a:pt x="0" y="806"/>
                    <a:pt x="0" y="804"/>
                  </a:cubicBezTo>
                  <a:cubicBezTo>
                    <a:pt x="0" y="803"/>
                    <a:pt x="0" y="800"/>
                    <a:pt x="0" y="797"/>
                  </a:cubicBezTo>
                  <a:cubicBezTo>
                    <a:pt x="0" y="794"/>
                    <a:pt x="1" y="789"/>
                    <a:pt x="2" y="783"/>
                  </a:cubicBezTo>
                  <a:cubicBezTo>
                    <a:pt x="4" y="776"/>
                    <a:pt x="7" y="769"/>
                    <a:pt x="10" y="760"/>
                  </a:cubicBezTo>
                  <a:cubicBezTo>
                    <a:pt x="14" y="751"/>
                    <a:pt x="19" y="743"/>
                    <a:pt x="25" y="734"/>
                  </a:cubicBezTo>
                  <a:cubicBezTo>
                    <a:pt x="30" y="725"/>
                    <a:pt x="37" y="716"/>
                    <a:pt x="45" y="708"/>
                  </a:cubicBezTo>
                  <a:cubicBezTo>
                    <a:pt x="58" y="695"/>
                    <a:pt x="72" y="685"/>
                    <a:pt x="85" y="679"/>
                  </a:cubicBezTo>
                  <a:cubicBezTo>
                    <a:pt x="98" y="673"/>
                    <a:pt x="111" y="670"/>
                    <a:pt x="124" y="670"/>
                  </a:cubicBezTo>
                  <a:cubicBezTo>
                    <a:pt x="137" y="670"/>
                    <a:pt x="149" y="672"/>
                    <a:pt x="161" y="678"/>
                  </a:cubicBezTo>
                  <a:cubicBezTo>
                    <a:pt x="172" y="683"/>
                    <a:pt x="183" y="690"/>
                    <a:pt x="193" y="700"/>
                  </a:cubicBezTo>
                  <a:cubicBezTo>
                    <a:pt x="201" y="708"/>
                    <a:pt x="209" y="718"/>
                    <a:pt x="216" y="728"/>
                  </a:cubicBezTo>
                  <a:cubicBezTo>
                    <a:pt x="223" y="738"/>
                    <a:pt x="229" y="750"/>
                    <a:pt x="234" y="765"/>
                  </a:cubicBezTo>
                  <a:cubicBezTo>
                    <a:pt x="239" y="780"/>
                    <a:pt x="243" y="798"/>
                    <a:pt x="245" y="819"/>
                  </a:cubicBezTo>
                  <a:cubicBezTo>
                    <a:pt x="248" y="840"/>
                    <a:pt x="250" y="867"/>
                    <a:pt x="250" y="898"/>
                  </a:cubicBezTo>
                  <a:lnTo>
                    <a:pt x="252" y="985"/>
                  </a:lnTo>
                  <a:lnTo>
                    <a:pt x="369" y="868"/>
                  </a:lnTo>
                  <a:cubicBezTo>
                    <a:pt x="370" y="867"/>
                    <a:pt x="371" y="866"/>
                    <a:pt x="373" y="866"/>
                  </a:cubicBezTo>
                  <a:cubicBezTo>
                    <a:pt x="375" y="865"/>
                    <a:pt x="376" y="865"/>
                    <a:pt x="378" y="866"/>
                  </a:cubicBezTo>
                  <a:cubicBezTo>
                    <a:pt x="380" y="866"/>
                    <a:pt x="383" y="867"/>
                    <a:pt x="385" y="869"/>
                  </a:cubicBezTo>
                  <a:cubicBezTo>
                    <a:pt x="387" y="870"/>
                    <a:pt x="389" y="872"/>
                    <a:pt x="392" y="875"/>
                  </a:cubicBezTo>
                  <a:close/>
                  <a:moveTo>
                    <a:pt x="496" y="532"/>
                  </a:moveTo>
                  <a:cubicBezTo>
                    <a:pt x="517" y="552"/>
                    <a:pt x="534" y="573"/>
                    <a:pt x="548" y="593"/>
                  </a:cubicBezTo>
                  <a:cubicBezTo>
                    <a:pt x="562" y="613"/>
                    <a:pt x="571" y="633"/>
                    <a:pt x="575" y="653"/>
                  </a:cubicBezTo>
                  <a:cubicBezTo>
                    <a:pt x="580" y="672"/>
                    <a:pt x="580" y="692"/>
                    <a:pt x="574" y="711"/>
                  </a:cubicBezTo>
                  <a:cubicBezTo>
                    <a:pt x="569" y="729"/>
                    <a:pt x="557" y="748"/>
                    <a:pt x="539" y="766"/>
                  </a:cubicBezTo>
                  <a:cubicBezTo>
                    <a:pt x="523" y="782"/>
                    <a:pt x="505" y="794"/>
                    <a:pt x="488" y="799"/>
                  </a:cubicBezTo>
                  <a:cubicBezTo>
                    <a:pt x="470" y="805"/>
                    <a:pt x="452" y="805"/>
                    <a:pt x="433" y="801"/>
                  </a:cubicBezTo>
                  <a:cubicBezTo>
                    <a:pt x="415" y="796"/>
                    <a:pt x="395" y="787"/>
                    <a:pt x="375" y="772"/>
                  </a:cubicBezTo>
                  <a:cubicBezTo>
                    <a:pt x="355" y="758"/>
                    <a:pt x="334" y="740"/>
                    <a:pt x="312" y="718"/>
                  </a:cubicBezTo>
                  <a:cubicBezTo>
                    <a:pt x="292" y="698"/>
                    <a:pt x="275" y="677"/>
                    <a:pt x="261" y="657"/>
                  </a:cubicBezTo>
                  <a:cubicBezTo>
                    <a:pt x="247" y="637"/>
                    <a:pt x="238" y="617"/>
                    <a:pt x="233" y="597"/>
                  </a:cubicBezTo>
                  <a:cubicBezTo>
                    <a:pt x="228" y="577"/>
                    <a:pt x="229" y="558"/>
                    <a:pt x="234" y="539"/>
                  </a:cubicBezTo>
                  <a:cubicBezTo>
                    <a:pt x="240" y="520"/>
                    <a:pt x="251" y="502"/>
                    <a:pt x="269" y="484"/>
                  </a:cubicBezTo>
                  <a:cubicBezTo>
                    <a:pt x="286" y="467"/>
                    <a:pt x="303" y="456"/>
                    <a:pt x="321" y="451"/>
                  </a:cubicBezTo>
                  <a:cubicBezTo>
                    <a:pt x="338" y="445"/>
                    <a:pt x="356" y="445"/>
                    <a:pt x="375" y="449"/>
                  </a:cubicBezTo>
                  <a:cubicBezTo>
                    <a:pt x="394" y="454"/>
                    <a:pt x="413" y="463"/>
                    <a:pt x="433" y="477"/>
                  </a:cubicBezTo>
                  <a:cubicBezTo>
                    <a:pt x="453" y="491"/>
                    <a:pt x="474" y="509"/>
                    <a:pt x="496" y="532"/>
                  </a:cubicBezTo>
                  <a:close/>
                  <a:moveTo>
                    <a:pt x="462" y="570"/>
                  </a:moveTo>
                  <a:cubicBezTo>
                    <a:pt x="449" y="557"/>
                    <a:pt x="436" y="546"/>
                    <a:pt x="425" y="536"/>
                  </a:cubicBezTo>
                  <a:cubicBezTo>
                    <a:pt x="413" y="526"/>
                    <a:pt x="402" y="518"/>
                    <a:pt x="392" y="512"/>
                  </a:cubicBezTo>
                  <a:cubicBezTo>
                    <a:pt x="382" y="506"/>
                    <a:pt x="373" y="501"/>
                    <a:pt x="364" y="498"/>
                  </a:cubicBezTo>
                  <a:cubicBezTo>
                    <a:pt x="355" y="495"/>
                    <a:pt x="347" y="494"/>
                    <a:pt x="339" y="494"/>
                  </a:cubicBezTo>
                  <a:cubicBezTo>
                    <a:pt x="331" y="495"/>
                    <a:pt x="324" y="497"/>
                    <a:pt x="317" y="500"/>
                  </a:cubicBezTo>
                  <a:cubicBezTo>
                    <a:pt x="309" y="504"/>
                    <a:pt x="303" y="509"/>
                    <a:pt x="296" y="516"/>
                  </a:cubicBezTo>
                  <a:cubicBezTo>
                    <a:pt x="284" y="527"/>
                    <a:pt x="278" y="540"/>
                    <a:pt x="276" y="552"/>
                  </a:cubicBezTo>
                  <a:cubicBezTo>
                    <a:pt x="274" y="565"/>
                    <a:pt x="276" y="579"/>
                    <a:pt x="281" y="593"/>
                  </a:cubicBezTo>
                  <a:cubicBezTo>
                    <a:pt x="287" y="606"/>
                    <a:pt x="295" y="621"/>
                    <a:pt x="307" y="635"/>
                  </a:cubicBezTo>
                  <a:cubicBezTo>
                    <a:pt x="318" y="650"/>
                    <a:pt x="331" y="664"/>
                    <a:pt x="346" y="679"/>
                  </a:cubicBezTo>
                  <a:cubicBezTo>
                    <a:pt x="366" y="699"/>
                    <a:pt x="384" y="715"/>
                    <a:pt x="400" y="727"/>
                  </a:cubicBezTo>
                  <a:cubicBezTo>
                    <a:pt x="416" y="739"/>
                    <a:pt x="431" y="747"/>
                    <a:pt x="444" y="752"/>
                  </a:cubicBezTo>
                  <a:cubicBezTo>
                    <a:pt x="458" y="756"/>
                    <a:pt x="470" y="757"/>
                    <a:pt x="481" y="754"/>
                  </a:cubicBezTo>
                  <a:cubicBezTo>
                    <a:pt x="492" y="751"/>
                    <a:pt x="502" y="744"/>
                    <a:pt x="512" y="734"/>
                  </a:cubicBezTo>
                  <a:cubicBezTo>
                    <a:pt x="520" y="727"/>
                    <a:pt x="526" y="719"/>
                    <a:pt x="529" y="710"/>
                  </a:cubicBezTo>
                  <a:cubicBezTo>
                    <a:pt x="532" y="702"/>
                    <a:pt x="534" y="693"/>
                    <a:pt x="533" y="684"/>
                  </a:cubicBezTo>
                  <a:cubicBezTo>
                    <a:pt x="533" y="676"/>
                    <a:pt x="531" y="667"/>
                    <a:pt x="527" y="657"/>
                  </a:cubicBezTo>
                  <a:cubicBezTo>
                    <a:pt x="523" y="648"/>
                    <a:pt x="519" y="639"/>
                    <a:pt x="512" y="629"/>
                  </a:cubicBezTo>
                  <a:cubicBezTo>
                    <a:pt x="506" y="620"/>
                    <a:pt x="499" y="610"/>
                    <a:pt x="490" y="600"/>
                  </a:cubicBezTo>
                  <a:cubicBezTo>
                    <a:pt x="482" y="590"/>
                    <a:pt x="472" y="580"/>
                    <a:pt x="462" y="570"/>
                  </a:cubicBezTo>
                  <a:close/>
                  <a:moveTo>
                    <a:pt x="758" y="386"/>
                  </a:moveTo>
                  <a:cubicBezTo>
                    <a:pt x="771" y="398"/>
                    <a:pt x="780" y="411"/>
                    <a:pt x="785" y="425"/>
                  </a:cubicBezTo>
                  <a:cubicBezTo>
                    <a:pt x="791" y="439"/>
                    <a:pt x="793" y="454"/>
                    <a:pt x="792" y="469"/>
                  </a:cubicBezTo>
                  <a:cubicBezTo>
                    <a:pt x="791" y="484"/>
                    <a:pt x="787" y="499"/>
                    <a:pt x="779" y="515"/>
                  </a:cubicBezTo>
                  <a:cubicBezTo>
                    <a:pt x="771" y="530"/>
                    <a:pt x="759" y="546"/>
                    <a:pt x="745" y="560"/>
                  </a:cubicBezTo>
                  <a:cubicBezTo>
                    <a:pt x="736" y="569"/>
                    <a:pt x="727" y="577"/>
                    <a:pt x="717" y="583"/>
                  </a:cubicBezTo>
                  <a:cubicBezTo>
                    <a:pt x="708" y="590"/>
                    <a:pt x="699" y="595"/>
                    <a:pt x="691" y="599"/>
                  </a:cubicBezTo>
                  <a:cubicBezTo>
                    <a:pt x="683" y="603"/>
                    <a:pt x="676" y="606"/>
                    <a:pt x="670" y="608"/>
                  </a:cubicBezTo>
                  <a:cubicBezTo>
                    <a:pt x="664" y="610"/>
                    <a:pt x="660" y="611"/>
                    <a:pt x="658" y="611"/>
                  </a:cubicBezTo>
                  <a:cubicBezTo>
                    <a:pt x="656" y="611"/>
                    <a:pt x="654" y="611"/>
                    <a:pt x="652" y="610"/>
                  </a:cubicBezTo>
                  <a:cubicBezTo>
                    <a:pt x="651" y="610"/>
                    <a:pt x="649" y="609"/>
                    <a:pt x="647" y="608"/>
                  </a:cubicBezTo>
                  <a:cubicBezTo>
                    <a:pt x="646" y="607"/>
                    <a:pt x="644" y="606"/>
                    <a:pt x="641" y="604"/>
                  </a:cubicBezTo>
                  <a:cubicBezTo>
                    <a:pt x="639" y="602"/>
                    <a:pt x="637" y="600"/>
                    <a:pt x="634" y="597"/>
                  </a:cubicBezTo>
                  <a:cubicBezTo>
                    <a:pt x="629" y="592"/>
                    <a:pt x="626" y="588"/>
                    <a:pt x="625" y="585"/>
                  </a:cubicBezTo>
                  <a:cubicBezTo>
                    <a:pt x="624" y="582"/>
                    <a:pt x="624" y="580"/>
                    <a:pt x="626" y="578"/>
                  </a:cubicBezTo>
                  <a:cubicBezTo>
                    <a:pt x="628" y="577"/>
                    <a:pt x="631" y="575"/>
                    <a:pt x="637" y="574"/>
                  </a:cubicBezTo>
                  <a:cubicBezTo>
                    <a:pt x="643" y="572"/>
                    <a:pt x="650" y="570"/>
                    <a:pt x="659" y="567"/>
                  </a:cubicBezTo>
                  <a:cubicBezTo>
                    <a:pt x="667" y="563"/>
                    <a:pt x="676" y="559"/>
                    <a:pt x="687" y="553"/>
                  </a:cubicBezTo>
                  <a:cubicBezTo>
                    <a:pt x="697" y="547"/>
                    <a:pt x="706" y="540"/>
                    <a:pt x="716" y="530"/>
                  </a:cubicBezTo>
                  <a:cubicBezTo>
                    <a:pt x="725" y="521"/>
                    <a:pt x="732" y="511"/>
                    <a:pt x="737" y="502"/>
                  </a:cubicBezTo>
                  <a:cubicBezTo>
                    <a:pt x="742" y="493"/>
                    <a:pt x="745" y="483"/>
                    <a:pt x="745" y="474"/>
                  </a:cubicBezTo>
                  <a:cubicBezTo>
                    <a:pt x="746" y="465"/>
                    <a:pt x="744" y="456"/>
                    <a:pt x="741" y="448"/>
                  </a:cubicBezTo>
                  <a:cubicBezTo>
                    <a:pt x="737" y="440"/>
                    <a:pt x="732" y="432"/>
                    <a:pt x="725" y="425"/>
                  </a:cubicBezTo>
                  <a:cubicBezTo>
                    <a:pt x="718" y="418"/>
                    <a:pt x="709" y="412"/>
                    <a:pt x="700" y="409"/>
                  </a:cubicBezTo>
                  <a:cubicBezTo>
                    <a:pt x="691" y="406"/>
                    <a:pt x="681" y="406"/>
                    <a:pt x="671" y="407"/>
                  </a:cubicBezTo>
                  <a:cubicBezTo>
                    <a:pt x="661" y="409"/>
                    <a:pt x="650" y="413"/>
                    <a:pt x="639" y="419"/>
                  </a:cubicBezTo>
                  <a:cubicBezTo>
                    <a:pt x="628" y="425"/>
                    <a:pt x="617" y="434"/>
                    <a:pt x="606" y="445"/>
                  </a:cubicBezTo>
                  <a:lnTo>
                    <a:pt x="580" y="471"/>
                  </a:lnTo>
                  <a:cubicBezTo>
                    <a:pt x="578" y="472"/>
                    <a:pt x="577" y="473"/>
                    <a:pt x="576" y="474"/>
                  </a:cubicBezTo>
                  <a:cubicBezTo>
                    <a:pt x="574" y="474"/>
                    <a:pt x="572" y="474"/>
                    <a:pt x="570" y="474"/>
                  </a:cubicBezTo>
                  <a:cubicBezTo>
                    <a:pt x="569" y="474"/>
                    <a:pt x="566" y="473"/>
                    <a:pt x="564" y="472"/>
                  </a:cubicBezTo>
                  <a:cubicBezTo>
                    <a:pt x="562" y="470"/>
                    <a:pt x="559" y="468"/>
                    <a:pt x="556" y="465"/>
                  </a:cubicBezTo>
                  <a:cubicBezTo>
                    <a:pt x="554" y="463"/>
                    <a:pt x="552" y="460"/>
                    <a:pt x="550" y="458"/>
                  </a:cubicBezTo>
                  <a:cubicBezTo>
                    <a:pt x="549" y="456"/>
                    <a:pt x="548" y="454"/>
                    <a:pt x="548" y="452"/>
                  </a:cubicBezTo>
                  <a:cubicBezTo>
                    <a:pt x="548" y="450"/>
                    <a:pt x="548" y="449"/>
                    <a:pt x="548" y="447"/>
                  </a:cubicBezTo>
                  <a:cubicBezTo>
                    <a:pt x="549" y="446"/>
                    <a:pt x="550" y="445"/>
                    <a:pt x="551" y="443"/>
                  </a:cubicBezTo>
                  <a:lnTo>
                    <a:pt x="574" y="420"/>
                  </a:lnTo>
                  <a:cubicBezTo>
                    <a:pt x="583" y="411"/>
                    <a:pt x="590" y="401"/>
                    <a:pt x="595" y="392"/>
                  </a:cubicBezTo>
                  <a:cubicBezTo>
                    <a:pt x="600" y="382"/>
                    <a:pt x="603" y="373"/>
                    <a:pt x="604" y="363"/>
                  </a:cubicBezTo>
                  <a:cubicBezTo>
                    <a:pt x="604" y="354"/>
                    <a:pt x="603" y="345"/>
                    <a:pt x="599" y="336"/>
                  </a:cubicBezTo>
                  <a:cubicBezTo>
                    <a:pt x="596" y="327"/>
                    <a:pt x="590" y="319"/>
                    <a:pt x="583" y="311"/>
                  </a:cubicBezTo>
                  <a:cubicBezTo>
                    <a:pt x="577" y="306"/>
                    <a:pt x="571" y="301"/>
                    <a:pt x="564" y="298"/>
                  </a:cubicBezTo>
                  <a:cubicBezTo>
                    <a:pt x="557" y="295"/>
                    <a:pt x="550" y="293"/>
                    <a:pt x="543" y="293"/>
                  </a:cubicBezTo>
                  <a:cubicBezTo>
                    <a:pt x="536" y="293"/>
                    <a:pt x="528" y="294"/>
                    <a:pt x="521" y="298"/>
                  </a:cubicBezTo>
                  <a:cubicBezTo>
                    <a:pt x="513" y="301"/>
                    <a:pt x="505" y="307"/>
                    <a:pt x="498" y="314"/>
                  </a:cubicBezTo>
                  <a:cubicBezTo>
                    <a:pt x="490" y="322"/>
                    <a:pt x="484" y="331"/>
                    <a:pt x="479" y="340"/>
                  </a:cubicBezTo>
                  <a:cubicBezTo>
                    <a:pt x="475" y="349"/>
                    <a:pt x="472" y="357"/>
                    <a:pt x="469" y="365"/>
                  </a:cubicBezTo>
                  <a:cubicBezTo>
                    <a:pt x="467" y="373"/>
                    <a:pt x="465" y="380"/>
                    <a:pt x="464" y="386"/>
                  </a:cubicBezTo>
                  <a:cubicBezTo>
                    <a:pt x="463" y="392"/>
                    <a:pt x="462" y="396"/>
                    <a:pt x="460" y="397"/>
                  </a:cubicBezTo>
                  <a:cubicBezTo>
                    <a:pt x="459" y="398"/>
                    <a:pt x="458" y="399"/>
                    <a:pt x="457" y="399"/>
                  </a:cubicBezTo>
                  <a:cubicBezTo>
                    <a:pt x="456" y="400"/>
                    <a:pt x="455" y="400"/>
                    <a:pt x="453" y="399"/>
                  </a:cubicBezTo>
                  <a:cubicBezTo>
                    <a:pt x="452" y="398"/>
                    <a:pt x="450" y="397"/>
                    <a:pt x="448" y="396"/>
                  </a:cubicBezTo>
                  <a:cubicBezTo>
                    <a:pt x="446" y="394"/>
                    <a:pt x="443" y="392"/>
                    <a:pt x="440" y="389"/>
                  </a:cubicBezTo>
                  <a:cubicBezTo>
                    <a:pt x="438" y="387"/>
                    <a:pt x="437" y="385"/>
                    <a:pt x="435" y="383"/>
                  </a:cubicBezTo>
                  <a:cubicBezTo>
                    <a:pt x="434" y="381"/>
                    <a:pt x="432" y="380"/>
                    <a:pt x="432" y="378"/>
                  </a:cubicBezTo>
                  <a:cubicBezTo>
                    <a:pt x="431" y="376"/>
                    <a:pt x="430" y="375"/>
                    <a:pt x="430" y="373"/>
                  </a:cubicBezTo>
                  <a:cubicBezTo>
                    <a:pt x="430" y="372"/>
                    <a:pt x="429" y="370"/>
                    <a:pt x="429" y="367"/>
                  </a:cubicBezTo>
                  <a:cubicBezTo>
                    <a:pt x="429" y="365"/>
                    <a:pt x="430" y="360"/>
                    <a:pt x="432" y="353"/>
                  </a:cubicBezTo>
                  <a:cubicBezTo>
                    <a:pt x="433" y="347"/>
                    <a:pt x="436" y="340"/>
                    <a:pt x="439" y="331"/>
                  </a:cubicBezTo>
                  <a:cubicBezTo>
                    <a:pt x="443" y="323"/>
                    <a:pt x="447" y="314"/>
                    <a:pt x="453" y="305"/>
                  </a:cubicBezTo>
                  <a:cubicBezTo>
                    <a:pt x="459" y="296"/>
                    <a:pt x="467" y="286"/>
                    <a:pt x="476" y="278"/>
                  </a:cubicBezTo>
                  <a:cubicBezTo>
                    <a:pt x="488" y="265"/>
                    <a:pt x="500" y="256"/>
                    <a:pt x="513" y="250"/>
                  </a:cubicBezTo>
                  <a:cubicBezTo>
                    <a:pt x="526" y="243"/>
                    <a:pt x="538" y="240"/>
                    <a:pt x="550" y="240"/>
                  </a:cubicBezTo>
                  <a:cubicBezTo>
                    <a:pt x="562" y="239"/>
                    <a:pt x="574" y="241"/>
                    <a:pt x="585" y="246"/>
                  </a:cubicBezTo>
                  <a:cubicBezTo>
                    <a:pt x="596" y="251"/>
                    <a:pt x="607" y="259"/>
                    <a:pt x="616" y="269"/>
                  </a:cubicBezTo>
                  <a:cubicBezTo>
                    <a:pt x="625" y="277"/>
                    <a:pt x="632" y="286"/>
                    <a:pt x="637" y="295"/>
                  </a:cubicBezTo>
                  <a:cubicBezTo>
                    <a:pt x="642" y="305"/>
                    <a:pt x="645" y="314"/>
                    <a:pt x="646" y="324"/>
                  </a:cubicBezTo>
                  <a:cubicBezTo>
                    <a:pt x="647" y="334"/>
                    <a:pt x="647" y="344"/>
                    <a:pt x="645" y="354"/>
                  </a:cubicBezTo>
                  <a:cubicBezTo>
                    <a:pt x="642" y="365"/>
                    <a:pt x="638" y="374"/>
                    <a:pt x="631" y="384"/>
                  </a:cubicBezTo>
                  <a:lnTo>
                    <a:pt x="632" y="385"/>
                  </a:lnTo>
                  <a:cubicBezTo>
                    <a:pt x="642" y="376"/>
                    <a:pt x="653" y="370"/>
                    <a:pt x="664" y="366"/>
                  </a:cubicBezTo>
                  <a:cubicBezTo>
                    <a:pt x="675" y="362"/>
                    <a:pt x="687" y="360"/>
                    <a:pt x="698" y="360"/>
                  </a:cubicBezTo>
                  <a:cubicBezTo>
                    <a:pt x="709" y="360"/>
                    <a:pt x="719" y="362"/>
                    <a:pt x="730" y="367"/>
                  </a:cubicBezTo>
                  <a:cubicBezTo>
                    <a:pt x="740" y="371"/>
                    <a:pt x="750" y="377"/>
                    <a:pt x="758" y="386"/>
                  </a:cubicBezTo>
                  <a:close/>
                  <a:moveTo>
                    <a:pt x="965" y="160"/>
                  </a:moveTo>
                  <a:cubicBezTo>
                    <a:pt x="979" y="175"/>
                    <a:pt x="989" y="190"/>
                    <a:pt x="996" y="206"/>
                  </a:cubicBezTo>
                  <a:cubicBezTo>
                    <a:pt x="1002" y="222"/>
                    <a:pt x="1005" y="238"/>
                    <a:pt x="1003" y="255"/>
                  </a:cubicBezTo>
                  <a:cubicBezTo>
                    <a:pt x="1002" y="271"/>
                    <a:pt x="998" y="287"/>
                    <a:pt x="989" y="304"/>
                  </a:cubicBezTo>
                  <a:cubicBezTo>
                    <a:pt x="981" y="320"/>
                    <a:pt x="970" y="336"/>
                    <a:pt x="955" y="350"/>
                  </a:cubicBezTo>
                  <a:cubicBezTo>
                    <a:pt x="946" y="359"/>
                    <a:pt x="938" y="366"/>
                    <a:pt x="929" y="372"/>
                  </a:cubicBezTo>
                  <a:cubicBezTo>
                    <a:pt x="921" y="379"/>
                    <a:pt x="913" y="384"/>
                    <a:pt x="905" y="388"/>
                  </a:cubicBezTo>
                  <a:cubicBezTo>
                    <a:pt x="897" y="392"/>
                    <a:pt x="891" y="395"/>
                    <a:pt x="886" y="397"/>
                  </a:cubicBezTo>
                  <a:cubicBezTo>
                    <a:pt x="880" y="399"/>
                    <a:pt x="877" y="400"/>
                    <a:pt x="875" y="400"/>
                  </a:cubicBezTo>
                  <a:cubicBezTo>
                    <a:pt x="873" y="400"/>
                    <a:pt x="871" y="400"/>
                    <a:pt x="870" y="400"/>
                  </a:cubicBezTo>
                  <a:cubicBezTo>
                    <a:pt x="868" y="399"/>
                    <a:pt x="867" y="399"/>
                    <a:pt x="866" y="398"/>
                  </a:cubicBezTo>
                  <a:cubicBezTo>
                    <a:pt x="864" y="397"/>
                    <a:pt x="862" y="396"/>
                    <a:pt x="860" y="394"/>
                  </a:cubicBezTo>
                  <a:cubicBezTo>
                    <a:pt x="858" y="392"/>
                    <a:pt x="856" y="390"/>
                    <a:pt x="854" y="388"/>
                  </a:cubicBezTo>
                  <a:cubicBezTo>
                    <a:pt x="851" y="386"/>
                    <a:pt x="849" y="383"/>
                    <a:pt x="848" y="381"/>
                  </a:cubicBezTo>
                  <a:cubicBezTo>
                    <a:pt x="846" y="379"/>
                    <a:pt x="845" y="377"/>
                    <a:pt x="844" y="376"/>
                  </a:cubicBezTo>
                  <a:cubicBezTo>
                    <a:pt x="844" y="374"/>
                    <a:pt x="843" y="372"/>
                    <a:pt x="844" y="371"/>
                  </a:cubicBezTo>
                  <a:cubicBezTo>
                    <a:pt x="844" y="370"/>
                    <a:pt x="845" y="369"/>
                    <a:pt x="845" y="368"/>
                  </a:cubicBezTo>
                  <a:cubicBezTo>
                    <a:pt x="847" y="366"/>
                    <a:pt x="850" y="365"/>
                    <a:pt x="854" y="364"/>
                  </a:cubicBezTo>
                  <a:cubicBezTo>
                    <a:pt x="859" y="363"/>
                    <a:pt x="865" y="361"/>
                    <a:pt x="872" y="358"/>
                  </a:cubicBezTo>
                  <a:cubicBezTo>
                    <a:pt x="879" y="355"/>
                    <a:pt x="887" y="351"/>
                    <a:pt x="896" y="345"/>
                  </a:cubicBezTo>
                  <a:cubicBezTo>
                    <a:pt x="905" y="340"/>
                    <a:pt x="914" y="332"/>
                    <a:pt x="924" y="322"/>
                  </a:cubicBezTo>
                  <a:cubicBezTo>
                    <a:pt x="933" y="313"/>
                    <a:pt x="941" y="303"/>
                    <a:pt x="946" y="293"/>
                  </a:cubicBezTo>
                  <a:cubicBezTo>
                    <a:pt x="952" y="283"/>
                    <a:pt x="955" y="273"/>
                    <a:pt x="956" y="263"/>
                  </a:cubicBezTo>
                  <a:cubicBezTo>
                    <a:pt x="957" y="253"/>
                    <a:pt x="955" y="242"/>
                    <a:pt x="951" y="232"/>
                  </a:cubicBezTo>
                  <a:cubicBezTo>
                    <a:pt x="947" y="222"/>
                    <a:pt x="940" y="211"/>
                    <a:pt x="930" y="201"/>
                  </a:cubicBezTo>
                  <a:cubicBezTo>
                    <a:pt x="922" y="193"/>
                    <a:pt x="913" y="186"/>
                    <a:pt x="903" y="183"/>
                  </a:cubicBezTo>
                  <a:cubicBezTo>
                    <a:pt x="894" y="179"/>
                    <a:pt x="885" y="177"/>
                    <a:pt x="875" y="179"/>
                  </a:cubicBezTo>
                  <a:cubicBezTo>
                    <a:pt x="865" y="180"/>
                    <a:pt x="854" y="184"/>
                    <a:pt x="844" y="190"/>
                  </a:cubicBezTo>
                  <a:cubicBezTo>
                    <a:pt x="833" y="197"/>
                    <a:pt x="822" y="206"/>
                    <a:pt x="810" y="218"/>
                  </a:cubicBezTo>
                  <a:cubicBezTo>
                    <a:pt x="801" y="226"/>
                    <a:pt x="795" y="234"/>
                    <a:pt x="789" y="241"/>
                  </a:cubicBezTo>
                  <a:cubicBezTo>
                    <a:pt x="784" y="248"/>
                    <a:pt x="779" y="254"/>
                    <a:pt x="774" y="259"/>
                  </a:cubicBezTo>
                  <a:cubicBezTo>
                    <a:pt x="770" y="263"/>
                    <a:pt x="766" y="265"/>
                    <a:pt x="763" y="264"/>
                  </a:cubicBezTo>
                  <a:cubicBezTo>
                    <a:pt x="759" y="264"/>
                    <a:pt x="755" y="262"/>
                    <a:pt x="750" y="257"/>
                  </a:cubicBezTo>
                  <a:lnTo>
                    <a:pt x="641" y="147"/>
                  </a:lnTo>
                  <a:cubicBezTo>
                    <a:pt x="636" y="143"/>
                    <a:pt x="634" y="138"/>
                    <a:pt x="634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8" y="3"/>
                  </a:lnTo>
                  <a:cubicBezTo>
                    <a:pt x="759" y="2"/>
                    <a:pt x="761" y="1"/>
                    <a:pt x="762" y="1"/>
                  </a:cubicBezTo>
                  <a:cubicBezTo>
                    <a:pt x="764" y="0"/>
                    <a:pt x="766" y="0"/>
                    <a:pt x="768" y="1"/>
                  </a:cubicBezTo>
                  <a:cubicBezTo>
                    <a:pt x="770" y="1"/>
                    <a:pt x="772" y="2"/>
                    <a:pt x="774" y="4"/>
                  </a:cubicBezTo>
                  <a:cubicBezTo>
                    <a:pt x="776" y="6"/>
                    <a:pt x="779" y="8"/>
                    <a:pt x="781" y="10"/>
                  </a:cubicBezTo>
                  <a:cubicBezTo>
                    <a:pt x="786" y="15"/>
                    <a:pt x="790" y="20"/>
                    <a:pt x="791" y="24"/>
                  </a:cubicBezTo>
                  <a:cubicBezTo>
                    <a:pt x="793" y="28"/>
                    <a:pt x="792" y="31"/>
                    <a:pt x="790" y="34"/>
                  </a:cubicBezTo>
                  <a:lnTo>
                    <a:pt x="694" y="129"/>
                  </a:lnTo>
                  <a:lnTo>
                    <a:pt x="769" y="205"/>
                  </a:lnTo>
                  <a:cubicBezTo>
                    <a:pt x="773" y="199"/>
                    <a:pt x="777" y="194"/>
                    <a:pt x="782" y="189"/>
                  </a:cubicBezTo>
                  <a:cubicBezTo>
                    <a:pt x="787" y="184"/>
                    <a:pt x="792" y="178"/>
                    <a:pt x="799" y="172"/>
                  </a:cubicBezTo>
                  <a:cubicBezTo>
                    <a:pt x="813" y="157"/>
                    <a:pt x="828" y="146"/>
                    <a:pt x="843" y="139"/>
                  </a:cubicBezTo>
                  <a:cubicBezTo>
                    <a:pt x="858" y="131"/>
                    <a:pt x="872" y="127"/>
                    <a:pt x="886" y="127"/>
                  </a:cubicBezTo>
                  <a:cubicBezTo>
                    <a:pt x="900" y="126"/>
                    <a:pt x="914" y="129"/>
                    <a:pt x="927" y="134"/>
                  </a:cubicBezTo>
                  <a:cubicBezTo>
                    <a:pt x="941" y="140"/>
                    <a:pt x="953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3328" y="3418"/>
              <a:ext cx="160" cy="153"/>
            </a:xfrm>
            <a:custGeom>
              <a:avLst/>
              <a:gdLst>
                <a:gd name="T0" fmla="*/ 402 w 1011"/>
                <a:gd name="T1" fmla="*/ 873 h 1037"/>
                <a:gd name="T2" fmla="*/ 252 w 1011"/>
                <a:gd name="T3" fmla="*/ 1031 h 1037"/>
                <a:gd name="T4" fmla="*/ 233 w 1011"/>
                <a:gd name="T5" fmla="*/ 1034 h 1037"/>
                <a:gd name="T6" fmla="*/ 214 w 1011"/>
                <a:gd name="T7" fmla="*/ 1013 h 1037"/>
                <a:gd name="T8" fmla="*/ 209 w 1011"/>
                <a:gd name="T9" fmla="*/ 888 h 1037"/>
                <a:gd name="T10" fmla="*/ 180 w 1011"/>
                <a:gd name="T11" fmla="*/ 748 h 1037"/>
                <a:gd name="T12" fmla="*/ 120 w 1011"/>
                <a:gd name="T13" fmla="*/ 708 h 1037"/>
                <a:gd name="T14" fmla="*/ 53 w 1011"/>
                <a:gd name="T15" fmla="*/ 756 h 1037"/>
                <a:gd name="T16" fmla="*/ 33 w 1011"/>
                <a:gd name="T17" fmla="*/ 814 h 1037"/>
                <a:gd name="T18" fmla="*/ 19 w 1011"/>
                <a:gd name="T19" fmla="*/ 811 h 1037"/>
                <a:gd name="T20" fmla="*/ 3 w 1011"/>
                <a:gd name="T21" fmla="*/ 794 h 1037"/>
                <a:gd name="T22" fmla="*/ 3 w 1011"/>
                <a:gd name="T23" fmla="*/ 768 h 1037"/>
                <a:gd name="T24" fmla="*/ 46 w 1011"/>
                <a:gd name="T25" fmla="*/ 693 h 1037"/>
                <a:gd name="T26" fmla="*/ 162 w 1011"/>
                <a:gd name="T27" fmla="*/ 663 h 1037"/>
                <a:gd name="T28" fmla="*/ 235 w 1011"/>
                <a:gd name="T29" fmla="*/ 750 h 1037"/>
                <a:gd name="T30" fmla="*/ 253 w 1011"/>
                <a:gd name="T31" fmla="*/ 970 h 1037"/>
                <a:gd name="T32" fmla="*/ 379 w 1011"/>
                <a:gd name="T33" fmla="*/ 851 h 1037"/>
                <a:gd name="T34" fmla="*/ 497 w 1011"/>
                <a:gd name="T35" fmla="*/ 517 h 1037"/>
                <a:gd name="T36" fmla="*/ 575 w 1011"/>
                <a:gd name="T37" fmla="*/ 696 h 1037"/>
                <a:gd name="T38" fmla="*/ 434 w 1011"/>
                <a:gd name="T39" fmla="*/ 786 h 1037"/>
                <a:gd name="T40" fmla="*/ 262 w 1011"/>
                <a:gd name="T41" fmla="*/ 642 h 1037"/>
                <a:gd name="T42" fmla="*/ 270 w 1011"/>
                <a:gd name="T43" fmla="*/ 469 h 1037"/>
                <a:gd name="T44" fmla="*/ 434 w 1011"/>
                <a:gd name="T45" fmla="*/ 462 h 1037"/>
                <a:gd name="T46" fmla="*/ 426 w 1011"/>
                <a:gd name="T47" fmla="*/ 521 h 1037"/>
                <a:gd name="T48" fmla="*/ 340 w 1011"/>
                <a:gd name="T49" fmla="*/ 479 h 1037"/>
                <a:gd name="T50" fmla="*/ 277 w 1011"/>
                <a:gd name="T51" fmla="*/ 537 h 1037"/>
                <a:gd name="T52" fmla="*/ 347 w 1011"/>
                <a:gd name="T53" fmla="*/ 664 h 1037"/>
                <a:gd name="T54" fmla="*/ 482 w 1011"/>
                <a:gd name="T55" fmla="*/ 739 h 1037"/>
                <a:gd name="T56" fmla="*/ 534 w 1011"/>
                <a:gd name="T57" fmla="*/ 669 h 1037"/>
                <a:gd name="T58" fmla="*/ 491 w 1011"/>
                <a:gd name="T59" fmla="*/ 585 h 1037"/>
                <a:gd name="T60" fmla="*/ 782 w 1011"/>
                <a:gd name="T61" fmla="*/ 370 h 1037"/>
                <a:gd name="T62" fmla="*/ 806 w 1011"/>
                <a:gd name="T63" fmla="*/ 467 h 1037"/>
                <a:gd name="T64" fmla="*/ 803 w 1011"/>
                <a:gd name="T65" fmla="*/ 482 h 1037"/>
                <a:gd name="T66" fmla="*/ 779 w 1011"/>
                <a:gd name="T67" fmla="*/ 504 h 1037"/>
                <a:gd name="T68" fmla="*/ 714 w 1011"/>
                <a:gd name="T69" fmla="*/ 446 h 1037"/>
                <a:gd name="T70" fmla="*/ 594 w 1011"/>
                <a:gd name="T71" fmla="*/ 560 h 1037"/>
                <a:gd name="T72" fmla="*/ 572 w 1011"/>
                <a:gd name="T73" fmla="*/ 542 h 1037"/>
                <a:gd name="T74" fmla="*/ 561 w 1011"/>
                <a:gd name="T75" fmla="*/ 521 h 1037"/>
                <a:gd name="T76" fmla="*/ 497 w 1011"/>
                <a:gd name="T77" fmla="*/ 250 h 1037"/>
                <a:gd name="T78" fmla="*/ 527 w 1011"/>
                <a:gd name="T79" fmla="*/ 218 h 1037"/>
                <a:gd name="T80" fmla="*/ 549 w 1011"/>
                <a:gd name="T81" fmla="*/ 210 h 1037"/>
                <a:gd name="T82" fmla="*/ 760 w 1011"/>
                <a:gd name="T83" fmla="*/ 349 h 1037"/>
                <a:gd name="T84" fmla="*/ 537 w 1011"/>
                <a:gd name="T85" fmla="*/ 270 h 1037"/>
                <a:gd name="T86" fmla="*/ 538 w 1011"/>
                <a:gd name="T87" fmla="*/ 269 h 1037"/>
                <a:gd name="T88" fmla="*/ 1006 w 1011"/>
                <a:gd name="T89" fmla="*/ 208 h 1037"/>
                <a:gd name="T90" fmla="*/ 919 w 1011"/>
                <a:gd name="T91" fmla="*/ 354 h 1037"/>
                <a:gd name="T92" fmla="*/ 743 w 1011"/>
                <a:gd name="T93" fmla="*/ 273 h 1037"/>
                <a:gd name="T94" fmla="*/ 665 w 1011"/>
                <a:gd name="T95" fmla="*/ 94 h 1037"/>
                <a:gd name="T96" fmla="*/ 806 w 1011"/>
                <a:gd name="T97" fmla="*/ 4 h 1037"/>
                <a:gd name="T98" fmla="*/ 893 w 1011"/>
                <a:gd name="T99" fmla="*/ 126 h 1037"/>
                <a:gd name="T100" fmla="*/ 795 w 1011"/>
                <a:gd name="T101" fmla="*/ 53 h 1037"/>
                <a:gd name="T102" fmla="*/ 727 w 1011"/>
                <a:gd name="T103" fmla="*/ 71 h 1037"/>
                <a:gd name="T104" fmla="*/ 737 w 1011"/>
                <a:gd name="T105" fmla="*/ 190 h 1037"/>
                <a:gd name="T106" fmla="*/ 875 w 1011"/>
                <a:gd name="T107" fmla="*/ 307 h 1037"/>
                <a:gd name="T108" fmla="*/ 960 w 1011"/>
                <a:gd name="T109" fmla="*/ 265 h 1037"/>
                <a:gd name="T110" fmla="*/ 943 w 1011"/>
                <a:gd name="T111" fmla="*/ 1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1" h="1037">
                  <a:moveTo>
                    <a:pt x="393" y="860"/>
                  </a:moveTo>
                  <a:cubicBezTo>
                    <a:pt x="395" y="862"/>
                    <a:pt x="397" y="865"/>
                    <a:pt x="399" y="867"/>
                  </a:cubicBezTo>
                  <a:cubicBezTo>
                    <a:pt x="400" y="869"/>
                    <a:pt x="401" y="871"/>
                    <a:pt x="402" y="873"/>
                  </a:cubicBezTo>
                  <a:cubicBezTo>
                    <a:pt x="403" y="875"/>
                    <a:pt x="403" y="877"/>
                    <a:pt x="403" y="879"/>
                  </a:cubicBezTo>
                  <a:cubicBezTo>
                    <a:pt x="402" y="880"/>
                    <a:pt x="401" y="882"/>
                    <a:pt x="400" y="883"/>
                  </a:cubicBezTo>
                  <a:lnTo>
                    <a:pt x="252" y="1031"/>
                  </a:lnTo>
                  <a:cubicBezTo>
                    <a:pt x="250" y="1033"/>
                    <a:pt x="248" y="1034"/>
                    <a:pt x="246" y="1035"/>
                  </a:cubicBezTo>
                  <a:cubicBezTo>
                    <a:pt x="244" y="1036"/>
                    <a:pt x="242" y="1037"/>
                    <a:pt x="240" y="1037"/>
                  </a:cubicBezTo>
                  <a:cubicBezTo>
                    <a:pt x="238" y="1037"/>
                    <a:pt x="236" y="1036"/>
                    <a:pt x="233" y="1034"/>
                  </a:cubicBezTo>
                  <a:cubicBezTo>
                    <a:pt x="230" y="1033"/>
                    <a:pt x="228" y="1030"/>
                    <a:pt x="225" y="1027"/>
                  </a:cubicBezTo>
                  <a:cubicBezTo>
                    <a:pt x="222" y="1025"/>
                    <a:pt x="220" y="1022"/>
                    <a:pt x="218" y="1020"/>
                  </a:cubicBezTo>
                  <a:cubicBezTo>
                    <a:pt x="216" y="1017"/>
                    <a:pt x="214" y="1015"/>
                    <a:pt x="214" y="1013"/>
                  </a:cubicBezTo>
                  <a:cubicBezTo>
                    <a:pt x="213" y="1011"/>
                    <a:pt x="212" y="1008"/>
                    <a:pt x="212" y="1005"/>
                  </a:cubicBezTo>
                  <a:cubicBezTo>
                    <a:pt x="211" y="1003"/>
                    <a:pt x="211" y="1000"/>
                    <a:pt x="211" y="996"/>
                  </a:cubicBezTo>
                  <a:lnTo>
                    <a:pt x="209" y="888"/>
                  </a:lnTo>
                  <a:cubicBezTo>
                    <a:pt x="209" y="862"/>
                    <a:pt x="207" y="841"/>
                    <a:pt x="205" y="824"/>
                  </a:cubicBezTo>
                  <a:cubicBezTo>
                    <a:pt x="202" y="806"/>
                    <a:pt x="199" y="791"/>
                    <a:pt x="194" y="779"/>
                  </a:cubicBezTo>
                  <a:cubicBezTo>
                    <a:pt x="190" y="766"/>
                    <a:pt x="185" y="756"/>
                    <a:pt x="180" y="748"/>
                  </a:cubicBezTo>
                  <a:cubicBezTo>
                    <a:pt x="174" y="740"/>
                    <a:pt x="169" y="733"/>
                    <a:pt x="163" y="727"/>
                  </a:cubicBezTo>
                  <a:cubicBezTo>
                    <a:pt x="157" y="721"/>
                    <a:pt x="150" y="717"/>
                    <a:pt x="143" y="713"/>
                  </a:cubicBezTo>
                  <a:cubicBezTo>
                    <a:pt x="136" y="710"/>
                    <a:pt x="128" y="708"/>
                    <a:pt x="120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1" y="721"/>
                    <a:pt x="73" y="729"/>
                  </a:cubicBezTo>
                  <a:cubicBezTo>
                    <a:pt x="65" y="737"/>
                    <a:pt x="58" y="746"/>
                    <a:pt x="53" y="756"/>
                  </a:cubicBezTo>
                  <a:cubicBezTo>
                    <a:pt x="49" y="765"/>
                    <a:pt x="45" y="774"/>
                    <a:pt x="43" y="782"/>
                  </a:cubicBezTo>
                  <a:cubicBezTo>
                    <a:pt x="40" y="790"/>
                    <a:pt x="39" y="796"/>
                    <a:pt x="37" y="802"/>
                  </a:cubicBezTo>
                  <a:cubicBezTo>
                    <a:pt x="36" y="808"/>
                    <a:pt x="35" y="812"/>
                    <a:pt x="33" y="814"/>
                  </a:cubicBezTo>
                  <a:cubicBezTo>
                    <a:pt x="32" y="815"/>
                    <a:pt x="31" y="815"/>
                    <a:pt x="30" y="815"/>
                  </a:cubicBezTo>
                  <a:cubicBezTo>
                    <a:pt x="28" y="816"/>
                    <a:pt x="27" y="815"/>
                    <a:pt x="25" y="815"/>
                  </a:cubicBezTo>
                  <a:cubicBezTo>
                    <a:pt x="23" y="814"/>
                    <a:pt x="21" y="813"/>
                    <a:pt x="19" y="811"/>
                  </a:cubicBezTo>
                  <a:cubicBezTo>
                    <a:pt x="17" y="809"/>
                    <a:pt x="14" y="807"/>
                    <a:pt x="11" y="804"/>
                  </a:cubicBezTo>
                  <a:cubicBezTo>
                    <a:pt x="9" y="802"/>
                    <a:pt x="7" y="800"/>
                    <a:pt x="6" y="798"/>
                  </a:cubicBezTo>
                  <a:cubicBezTo>
                    <a:pt x="4" y="797"/>
                    <a:pt x="3" y="795"/>
                    <a:pt x="3" y="794"/>
                  </a:cubicBezTo>
                  <a:cubicBezTo>
                    <a:pt x="2" y="792"/>
                    <a:pt x="1" y="791"/>
                    <a:pt x="1" y="789"/>
                  </a:cubicBezTo>
                  <a:cubicBezTo>
                    <a:pt x="0" y="788"/>
                    <a:pt x="0" y="785"/>
                    <a:pt x="1" y="782"/>
                  </a:cubicBezTo>
                  <a:cubicBezTo>
                    <a:pt x="1" y="779"/>
                    <a:pt x="2" y="774"/>
                    <a:pt x="3" y="768"/>
                  </a:cubicBezTo>
                  <a:cubicBezTo>
                    <a:pt x="5" y="761"/>
                    <a:pt x="8" y="754"/>
                    <a:pt x="11" y="745"/>
                  </a:cubicBezTo>
                  <a:cubicBezTo>
                    <a:pt x="15" y="736"/>
                    <a:pt x="20" y="728"/>
                    <a:pt x="25" y="719"/>
                  </a:cubicBezTo>
                  <a:cubicBezTo>
                    <a:pt x="31" y="710"/>
                    <a:pt x="38" y="701"/>
                    <a:pt x="46" y="693"/>
                  </a:cubicBezTo>
                  <a:cubicBezTo>
                    <a:pt x="59" y="680"/>
                    <a:pt x="72" y="670"/>
                    <a:pt x="86" y="664"/>
                  </a:cubicBezTo>
                  <a:cubicBezTo>
                    <a:pt x="99" y="658"/>
                    <a:pt x="112" y="655"/>
                    <a:pt x="125" y="655"/>
                  </a:cubicBezTo>
                  <a:cubicBezTo>
                    <a:pt x="138" y="655"/>
                    <a:pt x="150" y="657"/>
                    <a:pt x="162" y="663"/>
                  </a:cubicBezTo>
                  <a:cubicBezTo>
                    <a:pt x="173" y="668"/>
                    <a:pt x="184" y="675"/>
                    <a:pt x="193" y="685"/>
                  </a:cubicBezTo>
                  <a:cubicBezTo>
                    <a:pt x="202" y="693"/>
                    <a:pt x="210" y="703"/>
                    <a:pt x="217" y="713"/>
                  </a:cubicBezTo>
                  <a:cubicBezTo>
                    <a:pt x="224" y="723"/>
                    <a:pt x="230" y="735"/>
                    <a:pt x="235" y="750"/>
                  </a:cubicBezTo>
                  <a:cubicBezTo>
                    <a:pt x="240" y="765"/>
                    <a:pt x="243" y="783"/>
                    <a:pt x="246" y="804"/>
                  </a:cubicBezTo>
                  <a:cubicBezTo>
                    <a:pt x="249" y="825"/>
                    <a:pt x="251" y="852"/>
                    <a:pt x="251" y="883"/>
                  </a:cubicBezTo>
                  <a:lnTo>
                    <a:pt x="253" y="970"/>
                  </a:lnTo>
                  <a:lnTo>
                    <a:pt x="370" y="853"/>
                  </a:lnTo>
                  <a:cubicBezTo>
                    <a:pt x="371" y="852"/>
                    <a:pt x="372" y="851"/>
                    <a:pt x="374" y="851"/>
                  </a:cubicBezTo>
                  <a:cubicBezTo>
                    <a:pt x="375" y="850"/>
                    <a:pt x="377" y="850"/>
                    <a:pt x="379" y="851"/>
                  </a:cubicBezTo>
                  <a:cubicBezTo>
                    <a:pt x="381" y="851"/>
                    <a:pt x="383" y="852"/>
                    <a:pt x="386" y="854"/>
                  </a:cubicBezTo>
                  <a:cubicBezTo>
                    <a:pt x="388" y="855"/>
                    <a:pt x="390" y="857"/>
                    <a:pt x="393" y="860"/>
                  </a:cubicBezTo>
                  <a:close/>
                  <a:moveTo>
                    <a:pt x="497" y="517"/>
                  </a:moveTo>
                  <a:cubicBezTo>
                    <a:pt x="518" y="537"/>
                    <a:pt x="535" y="558"/>
                    <a:pt x="549" y="578"/>
                  </a:cubicBezTo>
                  <a:cubicBezTo>
                    <a:pt x="562" y="598"/>
                    <a:pt x="572" y="618"/>
                    <a:pt x="576" y="638"/>
                  </a:cubicBezTo>
                  <a:cubicBezTo>
                    <a:pt x="581" y="657"/>
                    <a:pt x="581" y="677"/>
                    <a:pt x="575" y="696"/>
                  </a:cubicBezTo>
                  <a:cubicBezTo>
                    <a:pt x="570" y="714"/>
                    <a:pt x="558" y="733"/>
                    <a:pt x="540" y="751"/>
                  </a:cubicBezTo>
                  <a:cubicBezTo>
                    <a:pt x="523" y="767"/>
                    <a:pt x="506" y="779"/>
                    <a:pt x="489" y="784"/>
                  </a:cubicBezTo>
                  <a:cubicBezTo>
                    <a:pt x="471" y="790"/>
                    <a:pt x="453" y="790"/>
                    <a:pt x="434" y="786"/>
                  </a:cubicBezTo>
                  <a:cubicBezTo>
                    <a:pt x="416" y="781"/>
                    <a:pt x="396" y="772"/>
                    <a:pt x="376" y="757"/>
                  </a:cubicBezTo>
                  <a:cubicBezTo>
                    <a:pt x="356" y="743"/>
                    <a:pt x="335" y="725"/>
                    <a:pt x="313" y="703"/>
                  </a:cubicBezTo>
                  <a:cubicBezTo>
                    <a:pt x="293" y="683"/>
                    <a:pt x="275" y="662"/>
                    <a:pt x="262" y="642"/>
                  </a:cubicBezTo>
                  <a:cubicBezTo>
                    <a:pt x="248" y="622"/>
                    <a:pt x="239" y="602"/>
                    <a:pt x="234" y="582"/>
                  </a:cubicBezTo>
                  <a:cubicBezTo>
                    <a:pt x="229" y="562"/>
                    <a:pt x="230" y="543"/>
                    <a:pt x="235" y="524"/>
                  </a:cubicBezTo>
                  <a:cubicBezTo>
                    <a:pt x="240" y="505"/>
                    <a:pt x="252" y="487"/>
                    <a:pt x="270" y="469"/>
                  </a:cubicBezTo>
                  <a:cubicBezTo>
                    <a:pt x="287" y="452"/>
                    <a:pt x="304" y="441"/>
                    <a:pt x="322" y="436"/>
                  </a:cubicBezTo>
                  <a:cubicBezTo>
                    <a:pt x="339" y="430"/>
                    <a:pt x="357" y="430"/>
                    <a:pt x="376" y="434"/>
                  </a:cubicBezTo>
                  <a:cubicBezTo>
                    <a:pt x="395" y="439"/>
                    <a:pt x="414" y="448"/>
                    <a:pt x="434" y="462"/>
                  </a:cubicBezTo>
                  <a:cubicBezTo>
                    <a:pt x="454" y="476"/>
                    <a:pt x="475" y="494"/>
                    <a:pt x="497" y="517"/>
                  </a:cubicBezTo>
                  <a:close/>
                  <a:moveTo>
                    <a:pt x="463" y="555"/>
                  </a:moveTo>
                  <a:cubicBezTo>
                    <a:pt x="450" y="542"/>
                    <a:pt x="437" y="531"/>
                    <a:pt x="426" y="521"/>
                  </a:cubicBezTo>
                  <a:cubicBezTo>
                    <a:pt x="414" y="511"/>
                    <a:pt x="403" y="503"/>
                    <a:pt x="393" y="497"/>
                  </a:cubicBezTo>
                  <a:cubicBezTo>
                    <a:pt x="383" y="491"/>
                    <a:pt x="374" y="486"/>
                    <a:pt x="365" y="483"/>
                  </a:cubicBezTo>
                  <a:cubicBezTo>
                    <a:pt x="356" y="480"/>
                    <a:pt x="348" y="479"/>
                    <a:pt x="340" y="479"/>
                  </a:cubicBezTo>
                  <a:cubicBezTo>
                    <a:pt x="332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7" y="501"/>
                  </a:cubicBezTo>
                  <a:cubicBezTo>
                    <a:pt x="285" y="512"/>
                    <a:pt x="278" y="525"/>
                    <a:pt x="277" y="537"/>
                  </a:cubicBezTo>
                  <a:cubicBezTo>
                    <a:pt x="275" y="550"/>
                    <a:pt x="277" y="564"/>
                    <a:pt x="282" y="578"/>
                  </a:cubicBezTo>
                  <a:cubicBezTo>
                    <a:pt x="288" y="591"/>
                    <a:pt x="296" y="606"/>
                    <a:pt x="307" y="620"/>
                  </a:cubicBezTo>
                  <a:cubicBezTo>
                    <a:pt x="319" y="635"/>
                    <a:pt x="332" y="649"/>
                    <a:pt x="347" y="664"/>
                  </a:cubicBezTo>
                  <a:cubicBezTo>
                    <a:pt x="367" y="684"/>
                    <a:pt x="385" y="700"/>
                    <a:pt x="401" y="712"/>
                  </a:cubicBezTo>
                  <a:cubicBezTo>
                    <a:pt x="417" y="724"/>
                    <a:pt x="432" y="732"/>
                    <a:pt x="445" y="737"/>
                  </a:cubicBezTo>
                  <a:cubicBezTo>
                    <a:pt x="459" y="741"/>
                    <a:pt x="471" y="742"/>
                    <a:pt x="482" y="739"/>
                  </a:cubicBezTo>
                  <a:cubicBezTo>
                    <a:pt x="493" y="736"/>
                    <a:pt x="503" y="729"/>
                    <a:pt x="513" y="719"/>
                  </a:cubicBezTo>
                  <a:cubicBezTo>
                    <a:pt x="521" y="712"/>
                    <a:pt x="526" y="704"/>
                    <a:pt x="530" y="695"/>
                  </a:cubicBezTo>
                  <a:cubicBezTo>
                    <a:pt x="533" y="687"/>
                    <a:pt x="535" y="678"/>
                    <a:pt x="534" y="669"/>
                  </a:cubicBezTo>
                  <a:cubicBezTo>
                    <a:pt x="534" y="661"/>
                    <a:pt x="532" y="652"/>
                    <a:pt x="528" y="642"/>
                  </a:cubicBezTo>
                  <a:cubicBezTo>
                    <a:pt x="524" y="633"/>
                    <a:pt x="519" y="624"/>
                    <a:pt x="513" y="614"/>
                  </a:cubicBezTo>
                  <a:cubicBezTo>
                    <a:pt x="507" y="605"/>
                    <a:pt x="500" y="595"/>
                    <a:pt x="491" y="585"/>
                  </a:cubicBezTo>
                  <a:cubicBezTo>
                    <a:pt x="482" y="575"/>
                    <a:pt x="473" y="565"/>
                    <a:pt x="463" y="555"/>
                  </a:cubicBezTo>
                  <a:close/>
                  <a:moveTo>
                    <a:pt x="773" y="358"/>
                  </a:moveTo>
                  <a:cubicBezTo>
                    <a:pt x="778" y="362"/>
                    <a:pt x="781" y="366"/>
                    <a:pt x="782" y="370"/>
                  </a:cubicBezTo>
                  <a:cubicBezTo>
                    <a:pt x="783" y="374"/>
                    <a:pt x="782" y="378"/>
                    <a:pt x="780" y="380"/>
                  </a:cubicBezTo>
                  <a:lnTo>
                    <a:pt x="750" y="410"/>
                  </a:lnTo>
                  <a:lnTo>
                    <a:pt x="806" y="467"/>
                  </a:lnTo>
                  <a:cubicBezTo>
                    <a:pt x="807" y="468"/>
                    <a:pt x="808" y="469"/>
                    <a:pt x="808" y="470"/>
                  </a:cubicBezTo>
                  <a:cubicBezTo>
                    <a:pt x="808" y="472"/>
                    <a:pt x="808" y="473"/>
                    <a:pt x="807" y="475"/>
                  </a:cubicBezTo>
                  <a:cubicBezTo>
                    <a:pt x="806" y="477"/>
                    <a:pt x="805" y="480"/>
                    <a:pt x="803" y="482"/>
                  </a:cubicBezTo>
                  <a:cubicBezTo>
                    <a:pt x="801" y="485"/>
                    <a:pt x="798" y="488"/>
                    <a:pt x="794" y="491"/>
                  </a:cubicBezTo>
                  <a:cubicBezTo>
                    <a:pt x="791" y="495"/>
                    <a:pt x="788" y="497"/>
                    <a:pt x="785" y="499"/>
                  </a:cubicBezTo>
                  <a:cubicBezTo>
                    <a:pt x="783" y="501"/>
                    <a:pt x="781" y="503"/>
                    <a:pt x="779" y="504"/>
                  </a:cubicBezTo>
                  <a:cubicBezTo>
                    <a:pt x="777" y="504"/>
                    <a:pt x="775" y="505"/>
                    <a:pt x="774" y="504"/>
                  </a:cubicBezTo>
                  <a:cubicBezTo>
                    <a:pt x="773" y="504"/>
                    <a:pt x="771" y="503"/>
                    <a:pt x="770" y="502"/>
                  </a:cubicBezTo>
                  <a:lnTo>
                    <a:pt x="714" y="446"/>
                  </a:lnTo>
                  <a:lnTo>
                    <a:pt x="604" y="556"/>
                  </a:lnTo>
                  <a:cubicBezTo>
                    <a:pt x="603" y="557"/>
                    <a:pt x="601" y="558"/>
                    <a:pt x="600" y="559"/>
                  </a:cubicBezTo>
                  <a:cubicBezTo>
                    <a:pt x="598" y="560"/>
                    <a:pt x="596" y="560"/>
                    <a:pt x="594" y="560"/>
                  </a:cubicBezTo>
                  <a:cubicBezTo>
                    <a:pt x="592" y="560"/>
                    <a:pt x="590" y="559"/>
                    <a:pt x="588" y="557"/>
                  </a:cubicBezTo>
                  <a:cubicBezTo>
                    <a:pt x="585" y="555"/>
                    <a:pt x="582" y="553"/>
                    <a:pt x="579" y="549"/>
                  </a:cubicBezTo>
                  <a:cubicBezTo>
                    <a:pt x="577" y="547"/>
                    <a:pt x="574" y="544"/>
                    <a:pt x="572" y="542"/>
                  </a:cubicBezTo>
                  <a:cubicBezTo>
                    <a:pt x="570" y="540"/>
                    <a:pt x="569" y="538"/>
                    <a:pt x="567" y="536"/>
                  </a:cubicBezTo>
                  <a:cubicBezTo>
                    <a:pt x="566" y="533"/>
                    <a:pt x="565" y="531"/>
                    <a:pt x="564" y="529"/>
                  </a:cubicBezTo>
                  <a:cubicBezTo>
                    <a:pt x="563" y="527"/>
                    <a:pt x="562" y="524"/>
                    <a:pt x="561" y="521"/>
                  </a:cubicBezTo>
                  <a:lnTo>
                    <a:pt x="494" y="263"/>
                  </a:lnTo>
                  <a:cubicBezTo>
                    <a:pt x="494" y="261"/>
                    <a:pt x="494" y="259"/>
                    <a:pt x="494" y="257"/>
                  </a:cubicBezTo>
                  <a:cubicBezTo>
                    <a:pt x="495" y="255"/>
                    <a:pt x="496" y="253"/>
                    <a:pt x="497" y="250"/>
                  </a:cubicBezTo>
                  <a:cubicBezTo>
                    <a:pt x="499" y="247"/>
                    <a:pt x="501" y="244"/>
                    <a:pt x="504" y="241"/>
                  </a:cubicBezTo>
                  <a:cubicBezTo>
                    <a:pt x="507" y="238"/>
                    <a:pt x="511" y="234"/>
                    <a:pt x="515" y="230"/>
                  </a:cubicBezTo>
                  <a:cubicBezTo>
                    <a:pt x="519" y="225"/>
                    <a:pt x="524" y="221"/>
                    <a:pt x="527" y="218"/>
                  </a:cubicBezTo>
                  <a:cubicBezTo>
                    <a:pt x="531" y="215"/>
                    <a:pt x="535" y="213"/>
                    <a:pt x="537" y="211"/>
                  </a:cubicBezTo>
                  <a:cubicBezTo>
                    <a:pt x="540" y="209"/>
                    <a:pt x="542" y="209"/>
                    <a:pt x="544" y="208"/>
                  </a:cubicBezTo>
                  <a:cubicBezTo>
                    <a:pt x="546" y="208"/>
                    <a:pt x="548" y="209"/>
                    <a:pt x="549" y="210"/>
                  </a:cubicBezTo>
                  <a:lnTo>
                    <a:pt x="720" y="381"/>
                  </a:lnTo>
                  <a:lnTo>
                    <a:pt x="750" y="351"/>
                  </a:lnTo>
                  <a:cubicBezTo>
                    <a:pt x="753" y="348"/>
                    <a:pt x="756" y="348"/>
                    <a:pt x="760" y="349"/>
                  </a:cubicBezTo>
                  <a:cubicBezTo>
                    <a:pt x="764" y="350"/>
                    <a:pt x="768" y="353"/>
                    <a:pt x="773" y="358"/>
                  </a:cubicBezTo>
                  <a:close/>
                  <a:moveTo>
                    <a:pt x="538" y="269"/>
                  </a:moveTo>
                  <a:lnTo>
                    <a:pt x="537" y="270"/>
                  </a:lnTo>
                  <a:lnTo>
                    <a:pt x="598" y="503"/>
                  </a:lnTo>
                  <a:lnTo>
                    <a:pt x="685" y="417"/>
                  </a:lnTo>
                  <a:lnTo>
                    <a:pt x="538" y="269"/>
                  </a:lnTo>
                  <a:close/>
                  <a:moveTo>
                    <a:pt x="927" y="87"/>
                  </a:moveTo>
                  <a:cubicBezTo>
                    <a:pt x="948" y="107"/>
                    <a:pt x="965" y="128"/>
                    <a:pt x="979" y="148"/>
                  </a:cubicBezTo>
                  <a:cubicBezTo>
                    <a:pt x="992" y="168"/>
                    <a:pt x="1002" y="188"/>
                    <a:pt x="1006" y="208"/>
                  </a:cubicBezTo>
                  <a:cubicBezTo>
                    <a:pt x="1011" y="228"/>
                    <a:pt x="1011" y="247"/>
                    <a:pt x="1005" y="266"/>
                  </a:cubicBezTo>
                  <a:cubicBezTo>
                    <a:pt x="1000" y="285"/>
                    <a:pt x="988" y="303"/>
                    <a:pt x="970" y="321"/>
                  </a:cubicBezTo>
                  <a:cubicBezTo>
                    <a:pt x="953" y="338"/>
                    <a:pt x="936" y="349"/>
                    <a:pt x="919" y="354"/>
                  </a:cubicBezTo>
                  <a:cubicBezTo>
                    <a:pt x="901" y="360"/>
                    <a:pt x="883" y="360"/>
                    <a:pt x="864" y="356"/>
                  </a:cubicBezTo>
                  <a:cubicBezTo>
                    <a:pt x="846" y="351"/>
                    <a:pt x="826" y="342"/>
                    <a:pt x="806" y="328"/>
                  </a:cubicBezTo>
                  <a:cubicBezTo>
                    <a:pt x="786" y="313"/>
                    <a:pt x="765" y="295"/>
                    <a:pt x="743" y="273"/>
                  </a:cubicBezTo>
                  <a:cubicBezTo>
                    <a:pt x="723" y="253"/>
                    <a:pt x="705" y="232"/>
                    <a:pt x="692" y="212"/>
                  </a:cubicBezTo>
                  <a:cubicBezTo>
                    <a:pt x="678" y="192"/>
                    <a:pt x="669" y="172"/>
                    <a:pt x="664" y="152"/>
                  </a:cubicBezTo>
                  <a:cubicBezTo>
                    <a:pt x="659" y="132"/>
                    <a:pt x="659" y="113"/>
                    <a:pt x="665" y="94"/>
                  </a:cubicBezTo>
                  <a:cubicBezTo>
                    <a:pt x="670" y="75"/>
                    <a:pt x="682" y="57"/>
                    <a:pt x="700" y="39"/>
                  </a:cubicBezTo>
                  <a:cubicBezTo>
                    <a:pt x="717" y="22"/>
                    <a:pt x="734" y="11"/>
                    <a:pt x="751" y="6"/>
                  </a:cubicBezTo>
                  <a:cubicBezTo>
                    <a:pt x="769" y="0"/>
                    <a:pt x="787" y="0"/>
                    <a:pt x="806" y="4"/>
                  </a:cubicBezTo>
                  <a:cubicBezTo>
                    <a:pt x="825" y="9"/>
                    <a:pt x="844" y="18"/>
                    <a:pt x="864" y="32"/>
                  </a:cubicBezTo>
                  <a:cubicBezTo>
                    <a:pt x="884" y="46"/>
                    <a:pt x="905" y="65"/>
                    <a:pt x="927" y="87"/>
                  </a:cubicBezTo>
                  <a:close/>
                  <a:moveTo>
                    <a:pt x="893" y="126"/>
                  </a:moveTo>
                  <a:cubicBezTo>
                    <a:pt x="880" y="112"/>
                    <a:pt x="867" y="101"/>
                    <a:pt x="856" y="91"/>
                  </a:cubicBezTo>
                  <a:cubicBezTo>
                    <a:pt x="844" y="81"/>
                    <a:pt x="833" y="73"/>
                    <a:pt x="823" y="67"/>
                  </a:cubicBezTo>
                  <a:cubicBezTo>
                    <a:pt x="813" y="61"/>
                    <a:pt x="804" y="56"/>
                    <a:pt x="795" y="53"/>
                  </a:cubicBezTo>
                  <a:cubicBezTo>
                    <a:pt x="786" y="50"/>
                    <a:pt x="778" y="49"/>
                    <a:pt x="770" y="49"/>
                  </a:cubicBezTo>
                  <a:cubicBezTo>
                    <a:pt x="762" y="50"/>
                    <a:pt x="754" y="52"/>
                    <a:pt x="747" y="55"/>
                  </a:cubicBezTo>
                  <a:cubicBezTo>
                    <a:pt x="740" y="59"/>
                    <a:pt x="733" y="64"/>
                    <a:pt x="727" y="71"/>
                  </a:cubicBezTo>
                  <a:cubicBezTo>
                    <a:pt x="715" y="82"/>
                    <a:pt x="708" y="95"/>
                    <a:pt x="706" y="108"/>
                  </a:cubicBezTo>
                  <a:cubicBezTo>
                    <a:pt x="705" y="120"/>
                    <a:pt x="707" y="134"/>
                    <a:pt x="712" y="148"/>
                  </a:cubicBezTo>
                  <a:cubicBezTo>
                    <a:pt x="717" y="162"/>
                    <a:pt x="726" y="176"/>
                    <a:pt x="737" y="190"/>
                  </a:cubicBezTo>
                  <a:cubicBezTo>
                    <a:pt x="749" y="205"/>
                    <a:pt x="762" y="219"/>
                    <a:pt x="777" y="234"/>
                  </a:cubicBezTo>
                  <a:cubicBezTo>
                    <a:pt x="797" y="254"/>
                    <a:pt x="815" y="270"/>
                    <a:pt x="831" y="282"/>
                  </a:cubicBezTo>
                  <a:cubicBezTo>
                    <a:pt x="847" y="294"/>
                    <a:pt x="862" y="302"/>
                    <a:pt x="875" y="307"/>
                  </a:cubicBezTo>
                  <a:cubicBezTo>
                    <a:pt x="889" y="311"/>
                    <a:pt x="901" y="312"/>
                    <a:pt x="912" y="309"/>
                  </a:cubicBezTo>
                  <a:cubicBezTo>
                    <a:pt x="923" y="306"/>
                    <a:pt x="933" y="299"/>
                    <a:pt x="943" y="289"/>
                  </a:cubicBezTo>
                  <a:cubicBezTo>
                    <a:pt x="951" y="282"/>
                    <a:pt x="956" y="274"/>
                    <a:pt x="960" y="265"/>
                  </a:cubicBezTo>
                  <a:cubicBezTo>
                    <a:pt x="963" y="257"/>
                    <a:pt x="965" y="248"/>
                    <a:pt x="964" y="240"/>
                  </a:cubicBezTo>
                  <a:cubicBezTo>
                    <a:pt x="964" y="231"/>
                    <a:pt x="962" y="222"/>
                    <a:pt x="958" y="212"/>
                  </a:cubicBezTo>
                  <a:cubicBezTo>
                    <a:pt x="954" y="203"/>
                    <a:pt x="949" y="194"/>
                    <a:pt x="943" y="184"/>
                  </a:cubicBezTo>
                  <a:cubicBezTo>
                    <a:pt x="937" y="175"/>
                    <a:pt x="929" y="165"/>
                    <a:pt x="921" y="155"/>
                  </a:cubicBezTo>
                  <a:cubicBezTo>
                    <a:pt x="912" y="145"/>
                    <a:pt x="903" y="136"/>
                    <a:pt x="89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3496" y="3415"/>
              <a:ext cx="159" cy="156"/>
            </a:xfrm>
            <a:custGeom>
              <a:avLst/>
              <a:gdLst>
                <a:gd name="T0" fmla="*/ 402 w 1005"/>
                <a:gd name="T1" fmla="*/ 888 h 1052"/>
                <a:gd name="T2" fmla="*/ 252 w 1005"/>
                <a:gd name="T3" fmla="*/ 1046 h 1052"/>
                <a:gd name="T4" fmla="*/ 233 w 1005"/>
                <a:gd name="T5" fmla="*/ 1049 h 1052"/>
                <a:gd name="T6" fmla="*/ 213 w 1005"/>
                <a:gd name="T7" fmla="*/ 1028 h 1052"/>
                <a:gd name="T8" fmla="*/ 209 w 1005"/>
                <a:gd name="T9" fmla="*/ 903 h 1052"/>
                <a:gd name="T10" fmla="*/ 180 w 1005"/>
                <a:gd name="T11" fmla="*/ 763 h 1052"/>
                <a:gd name="T12" fmla="*/ 120 w 1005"/>
                <a:gd name="T13" fmla="*/ 723 h 1052"/>
                <a:gd name="T14" fmla="*/ 53 w 1005"/>
                <a:gd name="T15" fmla="*/ 771 h 1052"/>
                <a:gd name="T16" fmla="*/ 33 w 1005"/>
                <a:gd name="T17" fmla="*/ 829 h 1052"/>
                <a:gd name="T18" fmla="*/ 19 w 1005"/>
                <a:gd name="T19" fmla="*/ 826 h 1052"/>
                <a:gd name="T20" fmla="*/ 3 w 1005"/>
                <a:gd name="T21" fmla="*/ 809 h 1052"/>
                <a:gd name="T22" fmla="*/ 3 w 1005"/>
                <a:gd name="T23" fmla="*/ 783 h 1052"/>
                <a:gd name="T24" fmla="*/ 46 w 1005"/>
                <a:gd name="T25" fmla="*/ 708 h 1052"/>
                <a:gd name="T26" fmla="*/ 162 w 1005"/>
                <a:gd name="T27" fmla="*/ 678 h 1052"/>
                <a:gd name="T28" fmla="*/ 234 w 1005"/>
                <a:gd name="T29" fmla="*/ 765 h 1052"/>
                <a:gd name="T30" fmla="*/ 253 w 1005"/>
                <a:gd name="T31" fmla="*/ 985 h 1052"/>
                <a:gd name="T32" fmla="*/ 379 w 1005"/>
                <a:gd name="T33" fmla="*/ 866 h 1052"/>
                <a:gd name="T34" fmla="*/ 497 w 1005"/>
                <a:gd name="T35" fmla="*/ 532 h 1052"/>
                <a:gd name="T36" fmla="*/ 575 w 1005"/>
                <a:gd name="T37" fmla="*/ 711 h 1052"/>
                <a:gd name="T38" fmla="*/ 434 w 1005"/>
                <a:gd name="T39" fmla="*/ 801 h 1052"/>
                <a:gd name="T40" fmla="*/ 262 w 1005"/>
                <a:gd name="T41" fmla="*/ 657 h 1052"/>
                <a:gd name="T42" fmla="*/ 270 w 1005"/>
                <a:gd name="T43" fmla="*/ 484 h 1052"/>
                <a:gd name="T44" fmla="*/ 434 w 1005"/>
                <a:gd name="T45" fmla="*/ 477 h 1052"/>
                <a:gd name="T46" fmla="*/ 426 w 1005"/>
                <a:gd name="T47" fmla="*/ 536 h 1052"/>
                <a:gd name="T48" fmla="*/ 340 w 1005"/>
                <a:gd name="T49" fmla="*/ 494 h 1052"/>
                <a:gd name="T50" fmla="*/ 276 w 1005"/>
                <a:gd name="T51" fmla="*/ 552 h 1052"/>
                <a:gd name="T52" fmla="*/ 347 w 1005"/>
                <a:gd name="T53" fmla="*/ 679 h 1052"/>
                <a:gd name="T54" fmla="*/ 482 w 1005"/>
                <a:gd name="T55" fmla="*/ 754 h 1052"/>
                <a:gd name="T56" fmla="*/ 534 w 1005"/>
                <a:gd name="T57" fmla="*/ 684 h 1052"/>
                <a:gd name="T58" fmla="*/ 491 w 1005"/>
                <a:gd name="T59" fmla="*/ 600 h 1052"/>
                <a:gd name="T60" fmla="*/ 782 w 1005"/>
                <a:gd name="T61" fmla="*/ 385 h 1052"/>
                <a:gd name="T62" fmla="*/ 806 w 1005"/>
                <a:gd name="T63" fmla="*/ 482 h 1052"/>
                <a:gd name="T64" fmla="*/ 802 w 1005"/>
                <a:gd name="T65" fmla="*/ 497 h 1052"/>
                <a:gd name="T66" fmla="*/ 779 w 1005"/>
                <a:gd name="T67" fmla="*/ 519 h 1052"/>
                <a:gd name="T68" fmla="*/ 714 w 1005"/>
                <a:gd name="T69" fmla="*/ 461 h 1052"/>
                <a:gd name="T70" fmla="*/ 594 w 1005"/>
                <a:gd name="T71" fmla="*/ 575 h 1052"/>
                <a:gd name="T72" fmla="*/ 572 w 1005"/>
                <a:gd name="T73" fmla="*/ 557 h 1052"/>
                <a:gd name="T74" fmla="*/ 561 w 1005"/>
                <a:gd name="T75" fmla="*/ 536 h 1052"/>
                <a:gd name="T76" fmla="*/ 497 w 1005"/>
                <a:gd name="T77" fmla="*/ 265 h 1052"/>
                <a:gd name="T78" fmla="*/ 527 w 1005"/>
                <a:gd name="T79" fmla="*/ 233 h 1052"/>
                <a:gd name="T80" fmla="*/ 549 w 1005"/>
                <a:gd name="T81" fmla="*/ 225 h 1052"/>
                <a:gd name="T82" fmla="*/ 760 w 1005"/>
                <a:gd name="T83" fmla="*/ 364 h 1052"/>
                <a:gd name="T84" fmla="*/ 537 w 1005"/>
                <a:gd name="T85" fmla="*/ 285 h 1052"/>
                <a:gd name="T86" fmla="*/ 537 w 1005"/>
                <a:gd name="T87" fmla="*/ 284 h 1052"/>
                <a:gd name="T88" fmla="*/ 1004 w 1005"/>
                <a:gd name="T89" fmla="*/ 255 h 1052"/>
                <a:gd name="T90" fmla="*/ 930 w 1005"/>
                <a:gd name="T91" fmla="*/ 372 h 1052"/>
                <a:gd name="T92" fmla="*/ 875 w 1005"/>
                <a:gd name="T93" fmla="*/ 400 h 1052"/>
                <a:gd name="T94" fmla="*/ 861 w 1005"/>
                <a:gd name="T95" fmla="*/ 394 h 1052"/>
                <a:gd name="T96" fmla="*/ 845 w 1005"/>
                <a:gd name="T97" fmla="*/ 376 h 1052"/>
                <a:gd name="T98" fmla="*/ 855 w 1005"/>
                <a:gd name="T99" fmla="*/ 364 h 1052"/>
                <a:gd name="T100" fmla="*/ 925 w 1005"/>
                <a:gd name="T101" fmla="*/ 322 h 1052"/>
                <a:gd name="T102" fmla="*/ 952 w 1005"/>
                <a:gd name="T103" fmla="*/ 232 h 1052"/>
                <a:gd name="T104" fmla="*/ 875 w 1005"/>
                <a:gd name="T105" fmla="*/ 179 h 1052"/>
                <a:gd name="T106" fmla="*/ 790 w 1005"/>
                <a:gd name="T107" fmla="*/ 241 h 1052"/>
                <a:gd name="T108" fmla="*/ 750 w 1005"/>
                <a:gd name="T109" fmla="*/ 257 h 1052"/>
                <a:gd name="T110" fmla="*/ 640 w 1005"/>
                <a:gd name="T111" fmla="*/ 122 h 1052"/>
                <a:gd name="T112" fmla="*/ 768 w 1005"/>
                <a:gd name="T113" fmla="*/ 1 h 1052"/>
                <a:gd name="T114" fmla="*/ 792 w 1005"/>
                <a:gd name="T115" fmla="*/ 24 h 1052"/>
                <a:gd name="T116" fmla="*/ 770 w 1005"/>
                <a:gd name="T117" fmla="*/ 205 h 1052"/>
                <a:gd name="T118" fmla="*/ 844 w 1005"/>
                <a:gd name="T119" fmla="*/ 139 h 1052"/>
                <a:gd name="T120" fmla="*/ 965 w 1005"/>
                <a:gd name="T121" fmla="*/ 16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5" h="1052">
                  <a:moveTo>
                    <a:pt x="393" y="875"/>
                  </a:moveTo>
                  <a:cubicBezTo>
                    <a:pt x="395" y="877"/>
                    <a:pt x="397" y="880"/>
                    <a:pt x="399" y="882"/>
                  </a:cubicBezTo>
                  <a:cubicBezTo>
                    <a:pt x="400" y="884"/>
                    <a:pt x="401" y="886"/>
                    <a:pt x="402" y="888"/>
                  </a:cubicBezTo>
                  <a:cubicBezTo>
                    <a:pt x="403" y="890"/>
                    <a:pt x="403" y="892"/>
                    <a:pt x="402" y="894"/>
                  </a:cubicBezTo>
                  <a:cubicBezTo>
                    <a:pt x="402" y="895"/>
                    <a:pt x="401" y="897"/>
                    <a:pt x="400" y="898"/>
                  </a:cubicBezTo>
                  <a:lnTo>
                    <a:pt x="252" y="1046"/>
                  </a:lnTo>
                  <a:cubicBezTo>
                    <a:pt x="250" y="1048"/>
                    <a:pt x="248" y="1049"/>
                    <a:pt x="246" y="1050"/>
                  </a:cubicBezTo>
                  <a:cubicBezTo>
                    <a:pt x="244" y="1051"/>
                    <a:pt x="242" y="1052"/>
                    <a:pt x="240" y="1052"/>
                  </a:cubicBezTo>
                  <a:cubicBezTo>
                    <a:pt x="238" y="1052"/>
                    <a:pt x="235" y="1051"/>
                    <a:pt x="233" y="1049"/>
                  </a:cubicBezTo>
                  <a:cubicBezTo>
                    <a:pt x="230" y="1048"/>
                    <a:pt x="228" y="1045"/>
                    <a:pt x="224" y="1042"/>
                  </a:cubicBezTo>
                  <a:cubicBezTo>
                    <a:pt x="222" y="1040"/>
                    <a:pt x="219" y="1037"/>
                    <a:pt x="218" y="1035"/>
                  </a:cubicBezTo>
                  <a:cubicBezTo>
                    <a:pt x="216" y="1032"/>
                    <a:pt x="214" y="1030"/>
                    <a:pt x="213" y="1028"/>
                  </a:cubicBezTo>
                  <a:cubicBezTo>
                    <a:pt x="213" y="1026"/>
                    <a:pt x="212" y="1023"/>
                    <a:pt x="211" y="1020"/>
                  </a:cubicBezTo>
                  <a:cubicBezTo>
                    <a:pt x="211" y="1018"/>
                    <a:pt x="211" y="1015"/>
                    <a:pt x="210" y="1011"/>
                  </a:cubicBezTo>
                  <a:lnTo>
                    <a:pt x="209" y="903"/>
                  </a:lnTo>
                  <a:cubicBezTo>
                    <a:pt x="209" y="877"/>
                    <a:pt x="207" y="856"/>
                    <a:pt x="205" y="839"/>
                  </a:cubicBezTo>
                  <a:cubicBezTo>
                    <a:pt x="202" y="821"/>
                    <a:pt x="198" y="806"/>
                    <a:pt x="194" y="794"/>
                  </a:cubicBezTo>
                  <a:cubicBezTo>
                    <a:pt x="190" y="781"/>
                    <a:pt x="185" y="771"/>
                    <a:pt x="180" y="763"/>
                  </a:cubicBezTo>
                  <a:cubicBezTo>
                    <a:pt x="174" y="755"/>
                    <a:pt x="168" y="748"/>
                    <a:pt x="163" y="742"/>
                  </a:cubicBezTo>
                  <a:cubicBezTo>
                    <a:pt x="157" y="736"/>
                    <a:pt x="150" y="732"/>
                    <a:pt x="143" y="728"/>
                  </a:cubicBezTo>
                  <a:cubicBezTo>
                    <a:pt x="135" y="725"/>
                    <a:pt x="128" y="723"/>
                    <a:pt x="120" y="723"/>
                  </a:cubicBezTo>
                  <a:cubicBezTo>
                    <a:pt x="112" y="723"/>
                    <a:pt x="104" y="724"/>
                    <a:pt x="96" y="728"/>
                  </a:cubicBezTo>
                  <a:cubicBezTo>
                    <a:pt x="88" y="731"/>
                    <a:pt x="81" y="736"/>
                    <a:pt x="73" y="744"/>
                  </a:cubicBezTo>
                  <a:cubicBezTo>
                    <a:pt x="64" y="752"/>
                    <a:pt x="58" y="761"/>
                    <a:pt x="53" y="771"/>
                  </a:cubicBezTo>
                  <a:cubicBezTo>
                    <a:pt x="49" y="780"/>
                    <a:pt x="45" y="789"/>
                    <a:pt x="43" y="797"/>
                  </a:cubicBezTo>
                  <a:cubicBezTo>
                    <a:pt x="40" y="805"/>
                    <a:pt x="38" y="811"/>
                    <a:pt x="37" y="817"/>
                  </a:cubicBezTo>
                  <a:cubicBezTo>
                    <a:pt x="36" y="823"/>
                    <a:pt x="35" y="827"/>
                    <a:pt x="33" y="829"/>
                  </a:cubicBezTo>
                  <a:cubicBezTo>
                    <a:pt x="32" y="830"/>
                    <a:pt x="31" y="830"/>
                    <a:pt x="30" y="830"/>
                  </a:cubicBezTo>
                  <a:cubicBezTo>
                    <a:pt x="28" y="831"/>
                    <a:pt x="27" y="830"/>
                    <a:pt x="25" y="830"/>
                  </a:cubicBezTo>
                  <a:cubicBezTo>
                    <a:pt x="23" y="829"/>
                    <a:pt x="21" y="828"/>
                    <a:pt x="19" y="826"/>
                  </a:cubicBezTo>
                  <a:cubicBezTo>
                    <a:pt x="16" y="824"/>
                    <a:pt x="14" y="822"/>
                    <a:pt x="11" y="819"/>
                  </a:cubicBezTo>
                  <a:cubicBezTo>
                    <a:pt x="9" y="817"/>
                    <a:pt x="7" y="815"/>
                    <a:pt x="6" y="813"/>
                  </a:cubicBezTo>
                  <a:cubicBezTo>
                    <a:pt x="4" y="812"/>
                    <a:pt x="3" y="810"/>
                    <a:pt x="3" y="809"/>
                  </a:cubicBezTo>
                  <a:cubicBezTo>
                    <a:pt x="2" y="807"/>
                    <a:pt x="1" y="806"/>
                    <a:pt x="1" y="804"/>
                  </a:cubicBezTo>
                  <a:cubicBezTo>
                    <a:pt x="0" y="803"/>
                    <a:pt x="0" y="800"/>
                    <a:pt x="0" y="797"/>
                  </a:cubicBezTo>
                  <a:cubicBezTo>
                    <a:pt x="1" y="794"/>
                    <a:pt x="2" y="789"/>
                    <a:pt x="3" y="783"/>
                  </a:cubicBezTo>
                  <a:cubicBezTo>
                    <a:pt x="5" y="776"/>
                    <a:pt x="7" y="769"/>
                    <a:pt x="11" y="760"/>
                  </a:cubicBezTo>
                  <a:cubicBezTo>
                    <a:pt x="15" y="751"/>
                    <a:pt x="20" y="743"/>
                    <a:pt x="25" y="734"/>
                  </a:cubicBezTo>
                  <a:cubicBezTo>
                    <a:pt x="31" y="725"/>
                    <a:pt x="38" y="716"/>
                    <a:pt x="46" y="708"/>
                  </a:cubicBezTo>
                  <a:cubicBezTo>
                    <a:pt x="59" y="695"/>
                    <a:pt x="72" y="685"/>
                    <a:pt x="86" y="679"/>
                  </a:cubicBezTo>
                  <a:cubicBezTo>
                    <a:pt x="99" y="673"/>
                    <a:pt x="112" y="670"/>
                    <a:pt x="125" y="670"/>
                  </a:cubicBezTo>
                  <a:cubicBezTo>
                    <a:pt x="138" y="670"/>
                    <a:pt x="150" y="672"/>
                    <a:pt x="162" y="678"/>
                  </a:cubicBezTo>
                  <a:cubicBezTo>
                    <a:pt x="173" y="683"/>
                    <a:pt x="184" y="690"/>
                    <a:pt x="193" y="700"/>
                  </a:cubicBezTo>
                  <a:cubicBezTo>
                    <a:pt x="202" y="708"/>
                    <a:pt x="210" y="718"/>
                    <a:pt x="217" y="728"/>
                  </a:cubicBezTo>
                  <a:cubicBezTo>
                    <a:pt x="223" y="738"/>
                    <a:pt x="229" y="750"/>
                    <a:pt x="234" y="765"/>
                  </a:cubicBezTo>
                  <a:cubicBezTo>
                    <a:pt x="239" y="780"/>
                    <a:pt x="243" y="798"/>
                    <a:pt x="246" y="819"/>
                  </a:cubicBezTo>
                  <a:cubicBezTo>
                    <a:pt x="249" y="840"/>
                    <a:pt x="251" y="867"/>
                    <a:pt x="251" y="898"/>
                  </a:cubicBezTo>
                  <a:lnTo>
                    <a:pt x="253" y="985"/>
                  </a:lnTo>
                  <a:lnTo>
                    <a:pt x="370" y="868"/>
                  </a:lnTo>
                  <a:cubicBezTo>
                    <a:pt x="371" y="867"/>
                    <a:pt x="372" y="866"/>
                    <a:pt x="374" y="866"/>
                  </a:cubicBezTo>
                  <a:cubicBezTo>
                    <a:pt x="375" y="865"/>
                    <a:pt x="377" y="865"/>
                    <a:pt x="379" y="866"/>
                  </a:cubicBezTo>
                  <a:cubicBezTo>
                    <a:pt x="381" y="866"/>
                    <a:pt x="383" y="867"/>
                    <a:pt x="385" y="869"/>
                  </a:cubicBezTo>
                  <a:cubicBezTo>
                    <a:pt x="388" y="870"/>
                    <a:pt x="390" y="872"/>
                    <a:pt x="393" y="875"/>
                  </a:cubicBezTo>
                  <a:close/>
                  <a:moveTo>
                    <a:pt x="497" y="532"/>
                  </a:moveTo>
                  <a:cubicBezTo>
                    <a:pt x="518" y="552"/>
                    <a:pt x="535" y="573"/>
                    <a:pt x="549" y="593"/>
                  </a:cubicBezTo>
                  <a:cubicBezTo>
                    <a:pt x="562" y="613"/>
                    <a:pt x="571" y="633"/>
                    <a:pt x="576" y="653"/>
                  </a:cubicBezTo>
                  <a:cubicBezTo>
                    <a:pt x="581" y="672"/>
                    <a:pt x="580" y="692"/>
                    <a:pt x="575" y="711"/>
                  </a:cubicBezTo>
                  <a:cubicBezTo>
                    <a:pt x="570" y="729"/>
                    <a:pt x="558" y="748"/>
                    <a:pt x="540" y="766"/>
                  </a:cubicBezTo>
                  <a:cubicBezTo>
                    <a:pt x="523" y="782"/>
                    <a:pt x="506" y="794"/>
                    <a:pt x="489" y="799"/>
                  </a:cubicBezTo>
                  <a:cubicBezTo>
                    <a:pt x="471" y="805"/>
                    <a:pt x="453" y="805"/>
                    <a:pt x="434" y="801"/>
                  </a:cubicBezTo>
                  <a:cubicBezTo>
                    <a:pt x="415" y="796"/>
                    <a:pt x="396" y="787"/>
                    <a:pt x="376" y="772"/>
                  </a:cubicBezTo>
                  <a:cubicBezTo>
                    <a:pt x="356" y="758"/>
                    <a:pt x="335" y="740"/>
                    <a:pt x="313" y="718"/>
                  </a:cubicBezTo>
                  <a:cubicBezTo>
                    <a:pt x="292" y="698"/>
                    <a:pt x="275" y="677"/>
                    <a:pt x="262" y="657"/>
                  </a:cubicBezTo>
                  <a:cubicBezTo>
                    <a:pt x="248" y="637"/>
                    <a:pt x="239" y="617"/>
                    <a:pt x="234" y="597"/>
                  </a:cubicBezTo>
                  <a:cubicBezTo>
                    <a:pt x="229" y="577"/>
                    <a:pt x="229" y="558"/>
                    <a:pt x="235" y="539"/>
                  </a:cubicBezTo>
                  <a:cubicBezTo>
                    <a:pt x="240" y="520"/>
                    <a:pt x="252" y="502"/>
                    <a:pt x="270" y="484"/>
                  </a:cubicBezTo>
                  <a:cubicBezTo>
                    <a:pt x="287" y="467"/>
                    <a:pt x="304" y="456"/>
                    <a:pt x="321" y="451"/>
                  </a:cubicBezTo>
                  <a:cubicBezTo>
                    <a:pt x="339" y="445"/>
                    <a:pt x="357" y="445"/>
                    <a:pt x="376" y="449"/>
                  </a:cubicBezTo>
                  <a:cubicBezTo>
                    <a:pt x="394" y="454"/>
                    <a:pt x="414" y="463"/>
                    <a:pt x="434" y="477"/>
                  </a:cubicBezTo>
                  <a:cubicBezTo>
                    <a:pt x="454" y="491"/>
                    <a:pt x="475" y="509"/>
                    <a:pt x="497" y="532"/>
                  </a:cubicBezTo>
                  <a:close/>
                  <a:moveTo>
                    <a:pt x="463" y="570"/>
                  </a:moveTo>
                  <a:cubicBezTo>
                    <a:pt x="450" y="557"/>
                    <a:pt x="437" y="546"/>
                    <a:pt x="426" y="536"/>
                  </a:cubicBezTo>
                  <a:cubicBezTo>
                    <a:pt x="414" y="526"/>
                    <a:pt x="403" y="518"/>
                    <a:pt x="393" y="512"/>
                  </a:cubicBezTo>
                  <a:cubicBezTo>
                    <a:pt x="383" y="506"/>
                    <a:pt x="374" y="501"/>
                    <a:pt x="365" y="498"/>
                  </a:cubicBezTo>
                  <a:cubicBezTo>
                    <a:pt x="356" y="495"/>
                    <a:pt x="348" y="494"/>
                    <a:pt x="340" y="494"/>
                  </a:cubicBezTo>
                  <a:cubicBezTo>
                    <a:pt x="332" y="495"/>
                    <a:pt x="324" y="497"/>
                    <a:pt x="317" y="500"/>
                  </a:cubicBezTo>
                  <a:cubicBezTo>
                    <a:pt x="310" y="504"/>
                    <a:pt x="303" y="509"/>
                    <a:pt x="297" y="516"/>
                  </a:cubicBezTo>
                  <a:cubicBezTo>
                    <a:pt x="285" y="527"/>
                    <a:pt x="278" y="540"/>
                    <a:pt x="276" y="552"/>
                  </a:cubicBezTo>
                  <a:cubicBezTo>
                    <a:pt x="275" y="565"/>
                    <a:pt x="276" y="579"/>
                    <a:pt x="282" y="593"/>
                  </a:cubicBezTo>
                  <a:cubicBezTo>
                    <a:pt x="287" y="606"/>
                    <a:pt x="296" y="621"/>
                    <a:pt x="307" y="635"/>
                  </a:cubicBezTo>
                  <a:cubicBezTo>
                    <a:pt x="319" y="650"/>
                    <a:pt x="332" y="664"/>
                    <a:pt x="347" y="679"/>
                  </a:cubicBezTo>
                  <a:cubicBezTo>
                    <a:pt x="367" y="699"/>
                    <a:pt x="385" y="715"/>
                    <a:pt x="401" y="727"/>
                  </a:cubicBezTo>
                  <a:cubicBezTo>
                    <a:pt x="417" y="739"/>
                    <a:pt x="432" y="747"/>
                    <a:pt x="445" y="752"/>
                  </a:cubicBezTo>
                  <a:cubicBezTo>
                    <a:pt x="458" y="756"/>
                    <a:pt x="471" y="757"/>
                    <a:pt x="482" y="754"/>
                  </a:cubicBezTo>
                  <a:cubicBezTo>
                    <a:pt x="493" y="751"/>
                    <a:pt x="503" y="744"/>
                    <a:pt x="513" y="734"/>
                  </a:cubicBezTo>
                  <a:cubicBezTo>
                    <a:pt x="521" y="727"/>
                    <a:pt x="526" y="719"/>
                    <a:pt x="530" y="710"/>
                  </a:cubicBezTo>
                  <a:cubicBezTo>
                    <a:pt x="533" y="702"/>
                    <a:pt x="535" y="693"/>
                    <a:pt x="534" y="684"/>
                  </a:cubicBezTo>
                  <a:cubicBezTo>
                    <a:pt x="534" y="676"/>
                    <a:pt x="532" y="667"/>
                    <a:pt x="528" y="657"/>
                  </a:cubicBezTo>
                  <a:cubicBezTo>
                    <a:pt x="524" y="648"/>
                    <a:pt x="519" y="639"/>
                    <a:pt x="513" y="629"/>
                  </a:cubicBezTo>
                  <a:cubicBezTo>
                    <a:pt x="507" y="620"/>
                    <a:pt x="499" y="610"/>
                    <a:pt x="491" y="600"/>
                  </a:cubicBezTo>
                  <a:cubicBezTo>
                    <a:pt x="482" y="590"/>
                    <a:pt x="473" y="580"/>
                    <a:pt x="463" y="570"/>
                  </a:cubicBezTo>
                  <a:close/>
                  <a:moveTo>
                    <a:pt x="773" y="373"/>
                  </a:moveTo>
                  <a:cubicBezTo>
                    <a:pt x="777" y="377"/>
                    <a:pt x="780" y="381"/>
                    <a:pt x="782" y="385"/>
                  </a:cubicBezTo>
                  <a:cubicBezTo>
                    <a:pt x="783" y="389"/>
                    <a:pt x="782" y="393"/>
                    <a:pt x="780" y="395"/>
                  </a:cubicBezTo>
                  <a:lnTo>
                    <a:pt x="750" y="425"/>
                  </a:lnTo>
                  <a:lnTo>
                    <a:pt x="806" y="482"/>
                  </a:lnTo>
                  <a:cubicBezTo>
                    <a:pt x="807" y="483"/>
                    <a:pt x="808" y="484"/>
                    <a:pt x="808" y="485"/>
                  </a:cubicBezTo>
                  <a:cubicBezTo>
                    <a:pt x="808" y="487"/>
                    <a:pt x="808" y="488"/>
                    <a:pt x="807" y="490"/>
                  </a:cubicBezTo>
                  <a:cubicBezTo>
                    <a:pt x="806" y="492"/>
                    <a:pt x="804" y="495"/>
                    <a:pt x="802" y="497"/>
                  </a:cubicBezTo>
                  <a:cubicBezTo>
                    <a:pt x="800" y="500"/>
                    <a:pt x="798" y="503"/>
                    <a:pt x="794" y="506"/>
                  </a:cubicBezTo>
                  <a:cubicBezTo>
                    <a:pt x="791" y="510"/>
                    <a:pt x="788" y="512"/>
                    <a:pt x="785" y="514"/>
                  </a:cubicBezTo>
                  <a:cubicBezTo>
                    <a:pt x="783" y="516"/>
                    <a:pt x="780" y="518"/>
                    <a:pt x="779" y="519"/>
                  </a:cubicBezTo>
                  <a:cubicBezTo>
                    <a:pt x="777" y="519"/>
                    <a:pt x="775" y="520"/>
                    <a:pt x="774" y="519"/>
                  </a:cubicBezTo>
                  <a:cubicBezTo>
                    <a:pt x="773" y="519"/>
                    <a:pt x="771" y="518"/>
                    <a:pt x="770" y="517"/>
                  </a:cubicBezTo>
                  <a:lnTo>
                    <a:pt x="714" y="461"/>
                  </a:lnTo>
                  <a:lnTo>
                    <a:pt x="604" y="571"/>
                  </a:lnTo>
                  <a:cubicBezTo>
                    <a:pt x="603" y="572"/>
                    <a:pt x="601" y="573"/>
                    <a:pt x="599" y="574"/>
                  </a:cubicBezTo>
                  <a:cubicBezTo>
                    <a:pt x="598" y="575"/>
                    <a:pt x="596" y="575"/>
                    <a:pt x="594" y="575"/>
                  </a:cubicBezTo>
                  <a:cubicBezTo>
                    <a:pt x="592" y="575"/>
                    <a:pt x="590" y="574"/>
                    <a:pt x="588" y="572"/>
                  </a:cubicBezTo>
                  <a:cubicBezTo>
                    <a:pt x="585" y="570"/>
                    <a:pt x="582" y="568"/>
                    <a:pt x="579" y="564"/>
                  </a:cubicBezTo>
                  <a:cubicBezTo>
                    <a:pt x="576" y="562"/>
                    <a:pt x="574" y="559"/>
                    <a:pt x="572" y="557"/>
                  </a:cubicBezTo>
                  <a:cubicBezTo>
                    <a:pt x="570" y="555"/>
                    <a:pt x="569" y="553"/>
                    <a:pt x="567" y="551"/>
                  </a:cubicBezTo>
                  <a:cubicBezTo>
                    <a:pt x="566" y="548"/>
                    <a:pt x="565" y="546"/>
                    <a:pt x="564" y="544"/>
                  </a:cubicBezTo>
                  <a:cubicBezTo>
                    <a:pt x="563" y="542"/>
                    <a:pt x="562" y="539"/>
                    <a:pt x="561" y="536"/>
                  </a:cubicBezTo>
                  <a:lnTo>
                    <a:pt x="494" y="278"/>
                  </a:lnTo>
                  <a:cubicBezTo>
                    <a:pt x="494" y="276"/>
                    <a:pt x="494" y="274"/>
                    <a:pt x="494" y="272"/>
                  </a:cubicBezTo>
                  <a:cubicBezTo>
                    <a:pt x="495" y="270"/>
                    <a:pt x="496" y="268"/>
                    <a:pt x="497" y="265"/>
                  </a:cubicBezTo>
                  <a:cubicBezTo>
                    <a:pt x="499" y="262"/>
                    <a:pt x="501" y="259"/>
                    <a:pt x="504" y="256"/>
                  </a:cubicBezTo>
                  <a:cubicBezTo>
                    <a:pt x="507" y="253"/>
                    <a:pt x="510" y="249"/>
                    <a:pt x="515" y="245"/>
                  </a:cubicBezTo>
                  <a:cubicBezTo>
                    <a:pt x="519" y="240"/>
                    <a:pt x="524" y="236"/>
                    <a:pt x="527" y="233"/>
                  </a:cubicBezTo>
                  <a:cubicBezTo>
                    <a:pt x="531" y="230"/>
                    <a:pt x="534" y="228"/>
                    <a:pt x="537" y="226"/>
                  </a:cubicBezTo>
                  <a:cubicBezTo>
                    <a:pt x="540" y="224"/>
                    <a:pt x="542" y="224"/>
                    <a:pt x="544" y="223"/>
                  </a:cubicBezTo>
                  <a:cubicBezTo>
                    <a:pt x="546" y="223"/>
                    <a:pt x="548" y="224"/>
                    <a:pt x="549" y="225"/>
                  </a:cubicBezTo>
                  <a:lnTo>
                    <a:pt x="720" y="396"/>
                  </a:lnTo>
                  <a:lnTo>
                    <a:pt x="750" y="366"/>
                  </a:lnTo>
                  <a:cubicBezTo>
                    <a:pt x="753" y="363"/>
                    <a:pt x="756" y="363"/>
                    <a:pt x="760" y="364"/>
                  </a:cubicBezTo>
                  <a:cubicBezTo>
                    <a:pt x="764" y="365"/>
                    <a:pt x="768" y="368"/>
                    <a:pt x="773" y="373"/>
                  </a:cubicBezTo>
                  <a:close/>
                  <a:moveTo>
                    <a:pt x="537" y="284"/>
                  </a:moveTo>
                  <a:lnTo>
                    <a:pt x="537" y="285"/>
                  </a:lnTo>
                  <a:lnTo>
                    <a:pt x="598" y="518"/>
                  </a:lnTo>
                  <a:lnTo>
                    <a:pt x="684" y="432"/>
                  </a:lnTo>
                  <a:lnTo>
                    <a:pt x="537" y="284"/>
                  </a:lnTo>
                  <a:close/>
                  <a:moveTo>
                    <a:pt x="965" y="160"/>
                  </a:moveTo>
                  <a:cubicBezTo>
                    <a:pt x="980" y="175"/>
                    <a:pt x="990" y="190"/>
                    <a:pt x="996" y="206"/>
                  </a:cubicBezTo>
                  <a:cubicBezTo>
                    <a:pt x="1003" y="222"/>
                    <a:pt x="1005" y="238"/>
                    <a:pt x="1004" y="255"/>
                  </a:cubicBezTo>
                  <a:cubicBezTo>
                    <a:pt x="1003" y="271"/>
                    <a:pt x="998" y="287"/>
                    <a:pt x="990" y="304"/>
                  </a:cubicBezTo>
                  <a:cubicBezTo>
                    <a:pt x="982" y="320"/>
                    <a:pt x="970" y="336"/>
                    <a:pt x="955" y="350"/>
                  </a:cubicBezTo>
                  <a:cubicBezTo>
                    <a:pt x="947" y="359"/>
                    <a:pt x="939" y="366"/>
                    <a:pt x="930" y="372"/>
                  </a:cubicBezTo>
                  <a:cubicBezTo>
                    <a:pt x="921" y="379"/>
                    <a:pt x="913" y="384"/>
                    <a:pt x="906" y="388"/>
                  </a:cubicBezTo>
                  <a:cubicBezTo>
                    <a:pt x="898" y="392"/>
                    <a:pt x="892" y="395"/>
                    <a:pt x="886" y="397"/>
                  </a:cubicBezTo>
                  <a:cubicBezTo>
                    <a:pt x="881" y="399"/>
                    <a:pt x="877" y="400"/>
                    <a:pt x="875" y="400"/>
                  </a:cubicBezTo>
                  <a:cubicBezTo>
                    <a:pt x="873" y="400"/>
                    <a:pt x="872" y="400"/>
                    <a:pt x="870" y="400"/>
                  </a:cubicBezTo>
                  <a:cubicBezTo>
                    <a:pt x="869" y="399"/>
                    <a:pt x="868" y="399"/>
                    <a:pt x="866" y="398"/>
                  </a:cubicBezTo>
                  <a:cubicBezTo>
                    <a:pt x="865" y="397"/>
                    <a:pt x="863" y="396"/>
                    <a:pt x="861" y="394"/>
                  </a:cubicBezTo>
                  <a:cubicBezTo>
                    <a:pt x="859" y="392"/>
                    <a:pt x="857" y="390"/>
                    <a:pt x="854" y="388"/>
                  </a:cubicBezTo>
                  <a:cubicBezTo>
                    <a:pt x="852" y="386"/>
                    <a:pt x="850" y="383"/>
                    <a:pt x="848" y="381"/>
                  </a:cubicBezTo>
                  <a:cubicBezTo>
                    <a:pt x="847" y="379"/>
                    <a:pt x="846" y="377"/>
                    <a:pt x="845" y="376"/>
                  </a:cubicBezTo>
                  <a:cubicBezTo>
                    <a:pt x="844" y="374"/>
                    <a:pt x="844" y="372"/>
                    <a:pt x="844" y="371"/>
                  </a:cubicBezTo>
                  <a:cubicBezTo>
                    <a:pt x="845" y="370"/>
                    <a:pt x="845" y="369"/>
                    <a:pt x="846" y="368"/>
                  </a:cubicBezTo>
                  <a:cubicBezTo>
                    <a:pt x="848" y="366"/>
                    <a:pt x="851" y="365"/>
                    <a:pt x="855" y="364"/>
                  </a:cubicBezTo>
                  <a:cubicBezTo>
                    <a:pt x="860" y="363"/>
                    <a:pt x="866" y="361"/>
                    <a:pt x="872" y="358"/>
                  </a:cubicBezTo>
                  <a:cubicBezTo>
                    <a:pt x="879" y="355"/>
                    <a:pt x="887" y="351"/>
                    <a:pt x="896" y="345"/>
                  </a:cubicBezTo>
                  <a:cubicBezTo>
                    <a:pt x="905" y="340"/>
                    <a:pt x="915" y="332"/>
                    <a:pt x="925" y="322"/>
                  </a:cubicBezTo>
                  <a:cubicBezTo>
                    <a:pt x="934" y="313"/>
                    <a:pt x="942" y="303"/>
                    <a:pt x="947" y="293"/>
                  </a:cubicBezTo>
                  <a:cubicBezTo>
                    <a:pt x="953" y="283"/>
                    <a:pt x="956" y="273"/>
                    <a:pt x="957" y="263"/>
                  </a:cubicBezTo>
                  <a:cubicBezTo>
                    <a:pt x="958" y="253"/>
                    <a:pt x="956" y="242"/>
                    <a:pt x="952" y="232"/>
                  </a:cubicBezTo>
                  <a:cubicBezTo>
                    <a:pt x="948" y="222"/>
                    <a:pt x="941" y="211"/>
                    <a:pt x="931" y="201"/>
                  </a:cubicBezTo>
                  <a:cubicBezTo>
                    <a:pt x="922" y="193"/>
                    <a:pt x="913" y="186"/>
                    <a:pt x="904" y="183"/>
                  </a:cubicBezTo>
                  <a:cubicBezTo>
                    <a:pt x="895" y="179"/>
                    <a:pt x="885" y="177"/>
                    <a:pt x="875" y="179"/>
                  </a:cubicBezTo>
                  <a:cubicBezTo>
                    <a:pt x="865" y="180"/>
                    <a:pt x="855" y="184"/>
                    <a:pt x="844" y="190"/>
                  </a:cubicBezTo>
                  <a:cubicBezTo>
                    <a:pt x="834" y="197"/>
                    <a:pt x="822" y="206"/>
                    <a:pt x="811" y="218"/>
                  </a:cubicBezTo>
                  <a:cubicBezTo>
                    <a:pt x="802" y="226"/>
                    <a:pt x="795" y="234"/>
                    <a:pt x="790" y="241"/>
                  </a:cubicBezTo>
                  <a:cubicBezTo>
                    <a:pt x="785" y="248"/>
                    <a:pt x="780" y="254"/>
                    <a:pt x="774" y="259"/>
                  </a:cubicBezTo>
                  <a:cubicBezTo>
                    <a:pt x="770" y="263"/>
                    <a:pt x="767" y="265"/>
                    <a:pt x="763" y="264"/>
                  </a:cubicBezTo>
                  <a:cubicBezTo>
                    <a:pt x="760" y="264"/>
                    <a:pt x="756" y="262"/>
                    <a:pt x="750" y="257"/>
                  </a:cubicBezTo>
                  <a:lnTo>
                    <a:pt x="641" y="147"/>
                  </a:lnTo>
                  <a:cubicBezTo>
                    <a:pt x="637" y="143"/>
                    <a:pt x="634" y="138"/>
                    <a:pt x="634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9" y="3"/>
                  </a:lnTo>
                  <a:cubicBezTo>
                    <a:pt x="760" y="2"/>
                    <a:pt x="761" y="1"/>
                    <a:pt x="763" y="1"/>
                  </a:cubicBezTo>
                  <a:cubicBezTo>
                    <a:pt x="765" y="0"/>
                    <a:pt x="767" y="0"/>
                    <a:pt x="768" y="1"/>
                  </a:cubicBezTo>
                  <a:cubicBezTo>
                    <a:pt x="770" y="1"/>
                    <a:pt x="773" y="2"/>
                    <a:pt x="775" y="4"/>
                  </a:cubicBezTo>
                  <a:cubicBezTo>
                    <a:pt x="777" y="6"/>
                    <a:pt x="780" y="8"/>
                    <a:pt x="782" y="10"/>
                  </a:cubicBezTo>
                  <a:cubicBezTo>
                    <a:pt x="787" y="15"/>
                    <a:pt x="790" y="20"/>
                    <a:pt x="792" y="24"/>
                  </a:cubicBezTo>
                  <a:cubicBezTo>
                    <a:pt x="793" y="28"/>
                    <a:pt x="793" y="31"/>
                    <a:pt x="790" y="34"/>
                  </a:cubicBezTo>
                  <a:lnTo>
                    <a:pt x="695" y="129"/>
                  </a:lnTo>
                  <a:lnTo>
                    <a:pt x="770" y="205"/>
                  </a:lnTo>
                  <a:cubicBezTo>
                    <a:pt x="774" y="199"/>
                    <a:pt x="778" y="194"/>
                    <a:pt x="783" y="189"/>
                  </a:cubicBezTo>
                  <a:cubicBezTo>
                    <a:pt x="787" y="184"/>
                    <a:pt x="793" y="178"/>
                    <a:pt x="799" y="172"/>
                  </a:cubicBezTo>
                  <a:cubicBezTo>
                    <a:pt x="814" y="157"/>
                    <a:pt x="829" y="146"/>
                    <a:pt x="844" y="139"/>
                  </a:cubicBezTo>
                  <a:cubicBezTo>
                    <a:pt x="858" y="131"/>
                    <a:pt x="873" y="127"/>
                    <a:pt x="887" y="127"/>
                  </a:cubicBezTo>
                  <a:cubicBezTo>
                    <a:pt x="901" y="126"/>
                    <a:pt x="915" y="129"/>
                    <a:pt x="928" y="134"/>
                  </a:cubicBezTo>
                  <a:cubicBezTo>
                    <a:pt x="941" y="140"/>
                    <a:pt x="954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3664" y="3418"/>
              <a:ext cx="160" cy="153"/>
            </a:xfrm>
            <a:custGeom>
              <a:avLst/>
              <a:gdLst>
                <a:gd name="T0" fmla="*/ 402 w 1011"/>
                <a:gd name="T1" fmla="*/ 873 h 1037"/>
                <a:gd name="T2" fmla="*/ 252 w 1011"/>
                <a:gd name="T3" fmla="*/ 1031 h 1037"/>
                <a:gd name="T4" fmla="*/ 233 w 1011"/>
                <a:gd name="T5" fmla="*/ 1034 h 1037"/>
                <a:gd name="T6" fmla="*/ 213 w 1011"/>
                <a:gd name="T7" fmla="*/ 1013 h 1037"/>
                <a:gd name="T8" fmla="*/ 209 w 1011"/>
                <a:gd name="T9" fmla="*/ 888 h 1037"/>
                <a:gd name="T10" fmla="*/ 180 w 1011"/>
                <a:gd name="T11" fmla="*/ 748 h 1037"/>
                <a:gd name="T12" fmla="*/ 120 w 1011"/>
                <a:gd name="T13" fmla="*/ 708 h 1037"/>
                <a:gd name="T14" fmla="*/ 53 w 1011"/>
                <a:gd name="T15" fmla="*/ 756 h 1037"/>
                <a:gd name="T16" fmla="*/ 33 w 1011"/>
                <a:gd name="T17" fmla="*/ 814 h 1037"/>
                <a:gd name="T18" fmla="*/ 19 w 1011"/>
                <a:gd name="T19" fmla="*/ 811 h 1037"/>
                <a:gd name="T20" fmla="*/ 2 w 1011"/>
                <a:gd name="T21" fmla="*/ 794 h 1037"/>
                <a:gd name="T22" fmla="*/ 3 w 1011"/>
                <a:gd name="T23" fmla="*/ 768 h 1037"/>
                <a:gd name="T24" fmla="*/ 46 w 1011"/>
                <a:gd name="T25" fmla="*/ 693 h 1037"/>
                <a:gd name="T26" fmla="*/ 161 w 1011"/>
                <a:gd name="T27" fmla="*/ 663 h 1037"/>
                <a:gd name="T28" fmla="*/ 234 w 1011"/>
                <a:gd name="T29" fmla="*/ 750 h 1037"/>
                <a:gd name="T30" fmla="*/ 253 w 1011"/>
                <a:gd name="T31" fmla="*/ 970 h 1037"/>
                <a:gd name="T32" fmla="*/ 379 w 1011"/>
                <a:gd name="T33" fmla="*/ 851 h 1037"/>
                <a:gd name="T34" fmla="*/ 497 w 1011"/>
                <a:gd name="T35" fmla="*/ 517 h 1037"/>
                <a:gd name="T36" fmla="*/ 575 w 1011"/>
                <a:gd name="T37" fmla="*/ 696 h 1037"/>
                <a:gd name="T38" fmla="*/ 434 w 1011"/>
                <a:gd name="T39" fmla="*/ 786 h 1037"/>
                <a:gd name="T40" fmla="*/ 261 w 1011"/>
                <a:gd name="T41" fmla="*/ 642 h 1037"/>
                <a:gd name="T42" fmla="*/ 269 w 1011"/>
                <a:gd name="T43" fmla="*/ 469 h 1037"/>
                <a:gd name="T44" fmla="*/ 434 w 1011"/>
                <a:gd name="T45" fmla="*/ 462 h 1037"/>
                <a:gd name="T46" fmla="*/ 425 w 1011"/>
                <a:gd name="T47" fmla="*/ 521 h 1037"/>
                <a:gd name="T48" fmla="*/ 340 w 1011"/>
                <a:gd name="T49" fmla="*/ 479 h 1037"/>
                <a:gd name="T50" fmla="*/ 276 w 1011"/>
                <a:gd name="T51" fmla="*/ 537 h 1037"/>
                <a:gd name="T52" fmla="*/ 347 w 1011"/>
                <a:gd name="T53" fmla="*/ 664 h 1037"/>
                <a:gd name="T54" fmla="*/ 481 w 1011"/>
                <a:gd name="T55" fmla="*/ 739 h 1037"/>
                <a:gd name="T56" fmla="*/ 534 w 1011"/>
                <a:gd name="T57" fmla="*/ 669 h 1037"/>
                <a:gd name="T58" fmla="*/ 491 w 1011"/>
                <a:gd name="T59" fmla="*/ 585 h 1037"/>
                <a:gd name="T60" fmla="*/ 781 w 1011"/>
                <a:gd name="T61" fmla="*/ 406 h 1037"/>
                <a:gd name="T62" fmla="*/ 740 w 1011"/>
                <a:gd name="T63" fmla="*/ 550 h 1037"/>
                <a:gd name="T64" fmla="*/ 671 w 1011"/>
                <a:gd name="T65" fmla="*/ 597 h 1037"/>
                <a:gd name="T66" fmla="*/ 651 w 1011"/>
                <a:gd name="T67" fmla="*/ 598 h 1037"/>
                <a:gd name="T68" fmla="*/ 633 w 1011"/>
                <a:gd name="T69" fmla="*/ 581 h 1037"/>
                <a:gd name="T70" fmla="*/ 631 w 1011"/>
                <a:gd name="T71" fmla="*/ 568 h 1037"/>
                <a:gd name="T72" fmla="*/ 681 w 1011"/>
                <a:gd name="T73" fmla="*/ 545 h 1037"/>
                <a:gd name="T74" fmla="*/ 742 w 1011"/>
                <a:gd name="T75" fmla="*/ 463 h 1037"/>
                <a:gd name="T76" fmla="*/ 689 w 1011"/>
                <a:gd name="T77" fmla="*/ 383 h 1037"/>
                <a:gd name="T78" fmla="*/ 595 w 1011"/>
                <a:gd name="T79" fmla="*/ 418 h 1037"/>
                <a:gd name="T80" fmla="*/ 548 w 1011"/>
                <a:gd name="T81" fmla="*/ 464 h 1037"/>
                <a:gd name="T82" fmla="*/ 419 w 1011"/>
                <a:gd name="T83" fmla="*/ 334 h 1037"/>
                <a:gd name="T84" fmla="*/ 548 w 1011"/>
                <a:gd name="T85" fmla="*/ 200 h 1037"/>
                <a:gd name="T86" fmla="*/ 567 w 1011"/>
                <a:gd name="T87" fmla="*/ 210 h 1037"/>
                <a:gd name="T88" fmla="*/ 479 w 1011"/>
                <a:gd name="T89" fmla="*/ 329 h 1037"/>
                <a:gd name="T90" fmla="*/ 584 w 1011"/>
                <a:gd name="T91" fmla="*/ 372 h 1037"/>
                <a:gd name="T92" fmla="*/ 713 w 1011"/>
                <a:gd name="T93" fmla="*/ 334 h 1037"/>
                <a:gd name="T94" fmla="*/ 978 w 1011"/>
                <a:gd name="T95" fmla="*/ 148 h 1037"/>
                <a:gd name="T96" fmla="*/ 970 w 1011"/>
                <a:gd name="T97" fmla="*/ 321 h 1037"/>
                <a:gd name="T98" fmla="*/ 806 w 1011"/>
                <a:gd name="T99" fmla="*/ 328 h 1037"/>
                <a:gd name="T100" fmla="*/ 664 w 1011"/>
                <a:gd name="T101" fmla="*/ 152 h 1037"/>
                <a:gd name="T102" fmla="*/ 751 w 1011"/>
                <a:gd name="T103" fmla="*/ 6 h 1037"/>
                <a:gd name="T104" fmla="*/ 927 w 1011"/>
                <a:gd name="T105" fmla="*/ 87 h 1037"/>
                <a:gd name="T106" fmla="*/ 823 w 1011"/>
                <a:gd name="T107" fmla="*/ 67 h 1037"/>
                <a:gd name="T108" fmla="*/ 747 w 1011"/>
                <a:gd name="T109" fmla="*/ 55 h 1037"/>
                <a:gd name="T110" fmla="*/ 712 w 1011"/>
                <a:gd name="T111" fmla="*/ 148 h 1037"/>
                <a:gd name="T112" fmla="*/ 831 w 1011"/>
                <a:gd name="T113" fmla="*/ 282 h 1037"/>
                <a:gd name="T114" fmla="*/ 943 w 1011"/>
                <a:gd name="T115" fmla="*/ 289 h 1037"/>
                <a:gd name="T116" fmla="*/ 958 w 1011"/>
                <a:gd name="T117" fmla="*/ 212 h 1037"/>
                <a:gd name="T118" fmla="*/ 893 w 1011"/>
                <a:gd name="T119" fmla="*/ 126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1" h="1037">
                  <a:moveTo>
                    <a:pt x="392" y="860"/>
                  </a:moveTo>
                  <a:cubicBezTo>
                    <a:pt x="395" y="862"/>
                    <a:pt x="397" y="865"/>
                    <a:pt x="398" y="867"/>
                  </a:cubicBezTo>
                  <a:cubicBezTo>
                    <a:pt x="400" y="869"/>
                    <a:pt x="401" y="871"/>
                    <a:pt x="402" y="873"/>
                  </a:cubicBezTo>
                  <a:cubicBezTo>
                    <a:pt x="403" y="875"/>
                    <a:pt x="403" y="877"/>
                    <a:pt x="402" y="879"/>
                  </a:cubicBezTo>
                  <a:cubicBezTo>
                    <a:pt x="402" y="880"/>
                    <a:pt x="401" y="882"/>
                    <a:pt x="400" y="883"/>
                  </a:cubicBezTo>
                  <a:lnTo>
                    <a:pt x="252" y="1031"/>
                  </a:lnTo>
                  <a:cubicBezTo>
                    <a:pt x="250" y="1033"/>
                    <a:pt x="248" y="1034"/>
                    <a:pt x="246" y="1035"/>
                  </a:cubicBezTo>
                  <a:cubicBezTo>
                    <a:pt x="244" y="1036"/>
                    <a:pt x="242" y="1037"/>
                    <a:pt x="240" y="1037"/>
                  </a:cubicBezTo>
                  <a:cubicBezTo>
                    <a:pt x="238" y="1037"/>
                    <a:pt x="235" y="1036"/>
                    <a:pt x="233" y="1034"/>
                  </a:cubicBezTo>
                  <a:cubicBezTo>
                    <a:pt x="230" y="1033"/>
                    <a:pt x="227" y="1030"/>
                    <a:pt x="224" y="1027"/>
                  </a:cubicBezTo>
                  <a:cubicBezTo>
                    <a:pt x="222" y="1025"/>
                    <a:pt x="219" y="1022"/>
                    <a:pt x="217" y="1020"/>
                  </a:cubicBezTo>
                  <a:cubicBezTo>
                    <a:pt x="216" y="1017"/>
                    <a:pt x="214" y="1015"/>
                    <a:pt x="213" y="1013"/>
                  </a:cubicBezTo>
                  <a:cubicBezTo>
                    <a:pt x="212" y="1011"/>
                    <a:pt x="212" y="1008"/>
                    <a:pt x="211" y="1005"/>
                  </a:cubicBezTo>
                  <a:cubicBezTo>
                    <a:pt x="211" y="1003"/>
                    <a:pt x="210" y="1000"/>
                    <a:pt x="210" y="996"/>
                  </a:cubicBezTo>
                  <a:lnTo>
                    <a:pt x="209" y="888"/>
                  </a:lnTo>
                  <a:cubicBezTo>
                    <a:pt x="208" y="862"/>
                    <a:pt x="207" y="841"/>
                    <a:pt x="204" y="824"/>
                  </a:cubicBezTo>
                  <a:cubicBezTo>
                    <a:pt x="202" y="806"/>
                    <a:pt x="198" y="791"/>
                    <a:pt x="194" y="779"/>
                  </a:cubicBezTo>
                  <a:cubicBezTo>
                    <a:pt x="190" y="766"/>
                    <a:pt x="185" y="756"/>
                    <a:pt x="180" y="748"/>
                  </a:cubicBezTo>
                  <a:cubicBezTo>
                    <a:pt x="174" y="740"/>
                    <a:pt x="168" y="733"/>
                    <a:pt x="162" y="727"/>
                  </a:cubicBezTo>
                  <a:cubicBezTo>
                    <a:pt x="156" y="721"/>
                    <a:pt x="150" y="717"/>
                    <a:pt x="143" y="713"/>
                  </a:cubicBezTo>
                  <a:cubicBezTo>
                    <a:pt x="135" y="710"/>
                    <a:pt x="128" y="708"/>
                    <a:pt x="120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0" y="721"/>
                    <a:pt x="73" y="729"/>
                  </a:cubicBezTo>
                  <a:cubicBezTo>
                    <a:pt x="64" y="737"/>
                    <a:pt x="58" y="746"/>
                    <a:pt x="53" y="756"/>
                  </a:cubicBezTo>
                  <a:cubicBezTo>
                    <a:pt x="49" y="765"/>
                    <a:pt x="45" y="774"/>
                    <a:pt x="43" y="782"/>
                  </a:cubicBezTo>
                  <a:cubicBezTo>
                    <a:pt x="40" y="790"/>
                    <a:pt x="38" y="796"/>
                    <a:pt x="37" y="802"/>
                  </a:cubicBezTo>
                  <a:cubicBezTo>
                    <a:pt x="36" y="808"/>
                    <a:pt x="35" y="812"/>
                    <a:pt x="33" y="814"/>
                  </a:cubicBezTo>
                  <a:cubicBezTo>
                    <a:pt x="32" y="815"/>
                    <a:pt x="31" y="815"/>
                    <a:pt x="29" y="815"/>
                  </a:cubicBezTo>
                  <a:cubicBezTo>
                    <a:pt x="28" y="816"/>
                    <a:pt x="27" y="815"/>
                    <a:pt x="25" y="815"/>
                  </a:cubicBezTo>
                  <a:cubicBezTo>
                    <a:pt x="23" y="814"/>
                    <a:pt x="21" y="813"/>
                    <a:pt x="19" y="811"/>
                  </a:cubicBezTo>
                  <a:cubicBezTo>
                    <a:pt x="16" y="809"/>
                    <a:pt x="14" y="807"/>
                    <a:pt x="11" y="804"/>
                  </a:cubicBezTo>
                  <a:cubicBezTo>
                    <a:pt x="9" y="802"/>
                    <a:pt x="7" y="800"/>
                    <a:pt x="6" y="798"/>
                  </a:cubicBezTo>
                  <a:cubicBezTo>
                    <a:pt x="4" y="797"/>
                    <a:pt x="3" y="795"/>
                    <a:pt x="2" y="794"/>
                  </a:cubicBezTo>
                  <a:cubicBezTo>
                    <a:pt x="2" y="792"/>
                    <a:pt x="1" y="791"/>
                    <a:pt x="1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1" y="779"/>
                    <a:pt x="1" y="774"/>
                    <a:pt x="3" y="768"/>
                  </a:cubicBezTo>
                  <a:cubicBezTo>
                    <a:pt x="5" y="761"/>
                    <a:pt x="7" y="754"/>
                    <a:pt x="11" y="745"/>
                  </a:cubicBezTo>
                  <a:cubicBezTo>
                    <a:pt x="15" y="736"/>
                    <a:pt x="19" y="728"/>
                    <a:pt x="25" y="719"/>
                  </a:cubicBezTo>
                  <a:cubicBezTo>
                    <a:pt x="31" y="710"/>
                    <a:pt x="38" y="701"/>
                    <a:pt x="46" y="693"/>
                  </a:cubicBezTo>
                  <a:cubicBezTo>
                    <a:pt x="59" y="680"/>
                    <a:pt x="72" y="670"/>
                    <a:pt x="86" y="664"/>
                  </a:cubicBezTo>
                  <a:cubicBezTo>
                    <a:pt x="99" y="658"/>
                    <a:pt x="112" y="655"/>
                    <a:pt x="125" y="655"/>
                  </a:cubicBezTo>
                  <a:cubicBezTo>
                    <a:pt x="138" y="655"/>
                    <a:pt x="150" y="657"/>
                    <a:pt x="161" y="663"/>
                  </a:cubicBezTo>
                  <a:cubicBezTo>
                    <a:pt x="173" y="668"/>
                    <a:pt x="184" y="675"/>
                    <a:pt x="193" y="685"/>
                  </a:cubicBezTo>
                  <a:cubicBezTo>
                    <a:pt x="202" y="693"/>
                    <a:pt x="209" y="703"/>
                    <a:pt x="216" y="713"/>
                  </a:cubicBezTo>
                  <a:cubicBezTo>
                    <a:pt x="223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6" y="804"/>
                  </a:cubicBezTo>
                  <a:cubicBezTo>
                    <a:pt x="249" y="825"/>
                    <a:pt x="250" y="852"/>
                    <a:pt x="251" y="883"/>
                  </a:cubicBezTo>
                  <a:lnTo>
                    <a:pt x="253" y="970"/>
                  </a:lnTo>
                  <a:lnTo>
                    <a:pt x="369" y="853"/>
                  </a:lnTo>
                  <a:cubicBezTo>
                    <a:pt x="370" y="852"/>
                    <a:pt x="372" y="851"/>
                    <a:pt x="374" y="851"/>
                  </a:cubicBezTo>
                  <a:cubicBezTo>
                    <a:pt x="375" y="850"/>
                    <a:pt x="377" y="850"/>
                    <a:pt x="379" y="851"/>
                  </a:cubicBezTo>
                  <a:cubicBezTo>
                    <a:pt x="381" y="851"/>
                    <a:pt x="383" y="852"/>
                    <a:pt x="385" y="854"/>
                  </a:cubicBezTo>
                  <a:cubicBezTo>
                    <a:pt x="388" y="855"/>
                    <a:pt x="390" y="857"/>
                    <a:pt x="392" y="860"/>
                  </a:cubicBezTo>
                  <a:close/>
                  <a:moveTo>
                    <a:pt x="497" y="517"/>
                  </a:moveTo>
                  <a:cubicBezTo>
                    <a:pt x="517" y="537"/>
                    <a:pt x="535" y="558"/>
                    <a:pt x="548" y="578"/>
                  </a:cubicBezTo>
                  <a:cubicBezTo>
                    <a:pt x="562" y="598"/>
                    <a:pt x="571" y="618"/>
                    <a:pt x="576" y="638"/>
                  </a:cubicBezTo>
                  <a:cubicBezTo>
                    <a:pt x="581" y="657"/>
                    <a:pt x="580" y="677"/>
                    <a:pt x="575" y="696"/>
                  </a:cubicBezTo>
                  <a:cubicBezTo>
                    <a:pt x="569" y="714"/>
                    <a:pt x="558" y="733"/>
                    <a:pt x="540" y="751"/>
                  </a:cubicBezTo>
                  <a:cubicBezTo>
                    <a:pt x="523" y="767"/>
                    <a:pt x="506" y="779"/>
                    <a:pt x="488" y="784"/>
                  </a:cubicBezTo>
                  <a:cubicBezTo>
                    <a:pt x="471" y="790"/>
                    <a:pt x="453" y="790"/>
                    <a:pt x="434" y="786"/>
                  </a:cubicBezTo>
                  <a:cubicBezTo>
                    <a:pt x="415" y="781"/>
                    <a:pt x="396" y="772"/>
                    <a:pt x="376" y="757"/>
                  </a:cubicBezTo>
                  <a:cubicBezTo>
                    <a:pt x="356" y="743"/>
                    <a:pt x="335" y="725"/>
                    <a:pt x="313" y="703"/>
                  </a:cubicBezTo>
                  <a:cubicBezTo>
                    <a:pt x="292" y="683"/>
                    <a:pt x="275" y="662"/>
                    <a:pt x="261" y="642"/>
                  </a:cubicBezTo>
                  <a:cubicBezTo>
                    <a:pt x="248" y="622"/>
                    <a:pt x="238" y="602"/>
                    <a:pt x="234" y="582"/>
                  </a:cubicBezTo>
                  <a:cubicBezTo>
                    <a:pt x="229" y="562"/>
                    <a:pt x="229" y="543"/>
                    <a:pt x="235" y="524"/>
                  </a:cubicBezTo>
                  <a:cubicBezTo>
                    <a:pt x="240" y="505"/>
                    <a:pt x="252" y="487"/>
                    <a:pt x="269" y="469"/>
                  </a:cubicBezTo>
                  <a:cubicBezTo>
                    <a:pt x="286" y="452"/>
                    <a:pt x="304" y="441"/>
                    <a:pt x="321" y="436"/>
                  </a:cubicBezTo>
                  <a:cubicBezTo>
                    <a:pt x="339" y="430"/>
                    <a:pt x="357" y="430"/>
                    <a:pt x="376" y="434"/>
                  </a:cubicBezTo>
                  <a:cubicBezTo>
                    <a:pt x="394" y="439"/>
                    <a:pt x="414" y="448"/>
                    <a:pt x="434" y="462"/>
                  </a:cubicBezTo>
                  <a:cubicBezTo>
                    <a:pt x="454" y="476"/>
                    <a:pt x="475" y="494"/>
                    <a:pt x="497" y="517"/>
                  </a:cubicBezTo>
                  <a:close/>
                  <a:moveTo>
                    <a:pt x="463" y="555"/>
                  </a:moveTo>
                  <a:cubicBezTo>
                    <a:pt x="450" y="542"/>
                    <a:pt x="437" y="531"/>
                    <a:pt x="425" y="521"/>
                  </a:cubicBezTo>
                  <a:cubicBezTo>
                    <a:pt x="414" y="511"/>
                    <a:pt x="403" y="503"/>
                    <a:pt x="393" y="497"/>
                  </a:cubicBezTo>
                  <a:cubicBezTo>
                    <a:pt x="383" y="491"/>
                    <a:pt x="374" y="486"/>
                    <a:pt x="365" y="483"/>
                  </a:cubicBezTo>
                  <a:cubicBezTo>
                    <a:pt x="356" y="480"/>
                    <a:pt x="348" y="479"/>
                    <a:pt x="340" y="479"/>
                  </a:cubicBezTo>
                  <a:cubicBezTo>
                    <a:pt x="332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7" y="501"/>
                  </a:cubicBezTo>
                  <a:cubicBezTo>
                    <a:pt x="285" y="512"/>
                    <a:pt x="278" y="525"/>
                    <a:pt x="276" y="537"/>
                  </a:cubicBezTo>
                  <a:cubicBezTo>
                    <a:pt x="274" y="550"/>
                    <a:pt x="276" y="564"/>
                    <a:pt x="282" y="578"/>
                  </a:cubicBezTo>
                  <a:cubicBezTo>
                    <a:pt x="287" y="591"/>
                    <a:pt x="296" y="606"/>
                    <a:pt x="307" y="620"/>
                  </a:cubicBezTo>
                  <a:cubicBezTo>
                    <a:pt x="319" y="635"/>
                    <a:pt x="332" y="649"/>
                    <a:pt x="347" y="664"/>
                  </a:cubicBezTo>
                  <a:cubicBezTo>
                    <a:pt x="367" y="684"/>
                    <a:pt x="385" y="700"/>
                    <a:pt x="401" y="712"/>
                  </a:cubicBezTo>
                  <a:cubicBezTo>
                    <a:pt x="417" y="724"/>
                    <a:pt x="432" y="732"/>
                    <a:pt x="445" y="737"/>
                  </a:cubicBezTo>
                  <a:cubicBezTo>
                    <a:pt x="458" y="741"/>
                    <a:pt x="470" y="742"/>
                    <a:pt x="481" y="739"/>
                  </a:cubicBezTo>
                  <a:cubicBezTo>
                    <a:pt x="492" y="736"/>
                    <a:pt x="503" y="729"/>
                    <a:pt x="513" y="719"/>
                  </a:cubicBezTo>
                  <a:cubicBezTo>
                    <a:pt x="521" y="712"/>
                    <a:pt x="526" y="704"/>
                    <a:pt x="530" y="695"/>
                  </a:cubicBezTo>
                  <a:cubicBezTo>
                    <a:pt x="533" y="687"/>
                    <a:pt x="534" y="678"/>
                    <a:pt x="534" y="669"/>
                  </a:cubicBezTo>
                  <a:cubicBezTo>
                    <a:pt x="534" y="661"/>
                    <a:pt x="531" y="652"/>
                    <a:pt x="528" y="642"/>
                  </a:cubicBezTo>
                  <a:cubicBezTo>
                    <a:pt x="524" y="633"/>
                    <a:pt x="519" y="624"/>
                    <a:pt x="513" y="614"/>
                  </a:cubicBezTo>
                  <a:cubicBezTo>
                    <a:pt x="507" y="605"/>
                    <a:pt x="499" y="595"/>
                    <a:pt x="491" y="585"/>
                  </a:cubicBezTo>
                  <a:cubicBezTo>
                    <a:pt x="482" y="575"/>
                    <a:pt x="473" y="565"/>
                    <a:pt x="463" y="555"/>
                  </a:cubicBezTo>
                  <a:close/>
                  <a:moveTo>
                    <a:pt x="750" y="360"/>
                  </a:moveTo>
                  <a:cubicBezTo>
                    <a:pt x="765" y="375"/>
                    <a:pt x="775" y="390"/>
                    <a:pt x="781" y="406"/>
                  </a:cubicBezTo>
                  <a:cubicBezTo>
                    <a:pt x="788" y="422"/>
                    <a:pt x="790" y="438"/>
                    <a:pt x="789" y="455"/>
                  </a:cubicBezTo>
                  <a:cubicBezTo>
                    <a:pt x="788" y="471"/>
                    <a:pt x="783" y="487"/>
                    <a:pt x="775" y="504"/>
                  </a:cubicBezTo>
                  <a:cubicBezTo>
                    <a:pt x="767" y="520"/>
                    <a:pt x="755" y="535"/>
                    <a:pt x="740" y="550"/>
                  </a:cubicBezTo>
                  <a:cubicBezTo>
                    <a:pt x="732" y="559"/>
                    <a:pt x="723" y="566"/>
                    <a:pt x="715" y="572"/>
                  </a:cubicBezTo>
                  <a:cubicBezTo>
                    <a:pt x="706" y="579"/>
                    <a:pt x="698" y="584"/>
                    <a:pt x="691" y="588"/>
                  </a:cubicBezTo>
                  <a:cubicBezTo>
                    <a:pt x="683" y="592"/>
                    <a:pt x="677" y="595"/>
                    <a:pt x="671" y="597"/>
                  </a:cubicBezTo>
                  <a:cubicBezTo>
                    <a:pt x="666" y="599"/>
                    <a:pt x="662" y="600"/>
                    <a:pt x="660" y="600"/>
                  </a:cubicBezTo>
                  <a:cubicBezTo>
                    <a:pt x="658" y="600"/>
                    <a:pt x="657" y="600"/>
                    <a:pt x="655" y="600"/>
                  </a:cubicBezTo>
                  <a:cubicBezTo>
                    <a:pt x="654" y="599"/>
                    <a:pt x="653" y="599"/>
                    <a:pt x="651" y="598"/>
                  </a:cubicBezTo>
                  <a:cubicBezTo>
                    <a:pt x="650" y="597"/>
                    <a:pt x="648" y="596"/>
                    <a:pt x="646" y="594"/>
                  </a:cubicBezTo>
                  <a:cubicBezTo>
                    <a:pt x="644" y="592"/>
                    <a:pt x="642" y="590"/>
                    <a:pt x="639" y="588"/>
                  </a:cubicBezTo>
                  <a:cubicBezTo>
                    <a:pt x="637" y="586"/>
                    <a:pt x="635" y="583"/>
                    <a:pt x="633" y="581"/>
                  </a:cubicBezTo>
                  <a:cubicBezTo>
                    <a:pt x="632" y="579"/>
                    <a:pt x="631" y="577"/>
                    <a:pt x="630" y="576"/>
                  </a:cubicBezTo>
                  <a:cubicBezTo>
                    <a:pt x="629" y="574"/>
                    <a:pt x="629" y="572"/>
                    <a:pt x="629" y="571"/>
                  </a:cubicBezTo>
                  <a:cubicBezTo>
                    <a:pt x="630" y="570"/>
                    <a:pt x="630" y="569"/>
                    <a:pt x="631" y="568"/>
                  </a:cubicBezTo>
                  <a:cubicBezTo>
                    <a:pt x="632" y="566"/>
                    <a:pt x="635" y="565"/>
                    <a:pt x="640" y="564"/>
                  </a:cubicBezTo>
                  <a:cubicBezTo>
                    <a:pt x="645" y="563"/>
                    <a:pt x="650" y="561"/>
                    <a:pt x="657" y="558"/>
                  </a:cubicBezTo>
                  <a:cubicBezTo>
                    <a:pt x="664" y="555"/>
                    <a:pt x="672" y="551"/>
                    <a:pt x="681" y="545"/>
                  </a:cubicBezTo>
                  <a:cubicBezTo>
                    <a:pt x="690" y="540"/>
                    <a:pt x="700" y="532"/>
                    <a:pt x="710" y="522"/>
                  </a:cubicBezTo>
                  <a:cubicBezTo>
                    <a:pt x="719" y="513"/>
                    <a:pt x="726" y="503"/>
                    <a:pt x="732" y="493"/>
                  </a:cubicBezTo>
                  <a:cubicBezTo>
                    <a:pt x="737" y="483"/>
                    <a:pt x="741" y="473"/>
                    <a:pt x="742" y="463"/>
                  </a:cubicBezTo>
                  <a:cubicBezTo>
                    <a:pt x="742" y="453"/>
                    <a:pt x="741" y="442"/>
                    <a:pt x="737" y="432"/>
                  </a:cubicBezTo>
                  <a:cubicBezTo>
                    <a:pt x="733" y="422"/>
                    <a:pt x="726" y="411"/>
                    <a:pt x="716" y="401"/>
                  </a:cubicBezTo>
                  <a:cubicBezTo>
                    <a:pt x="707" y="393"/>
                    <a:pt x="698" y="386"/>
                    <a:pt x="689" y="383"/>
                  </a:cubicBezTo>
                  <a:cubicBezTo>
                    <a:pt x="680" y="379"/>
                    <a:pt x="670" y="377"/>
                    <a:pt x="660" y="379"/>
                  </a:cubicBezTo>
                  <a:cubicBezTo>
                    <a:pt x="650" y="380"/>
                    <a:pt x="640" y="384"/>
                    <a:pt x="629" y="390"/>
                  </a:cubicBezTo>
                  <a:cubicBezTo>
                    <a:pt x="619" y="397"/>
                    <a:pt x="607" y="406"/>
                    <a:pt x="595" y="418"/>
                  </a:cubicBezTo>
                  <a:cubicBezTo>
                    <a:pt x="587" y="426"/>
                    <a:pt x="580" y="434"/>
                    <a:pt x="575" y="441"/>
                  </a:cubicBezTo>
                  <a:cubicBezTo>
                    <a:pt x="570" y="448"/>
                    <a:pt x="564" y="454"/>
                    <a:pt x="559" y="459"/>
                  </a:cubicBezTo>
                  <a:cubicBezTo>
                    <a:pt x="555" y="463"/>
                    <a:pt x="552" y="465"/>
                    <a:pt x="548" y="464"/>
                  </a:cubicBezTo>
                  <a:cubicBezTo>
                    <a:pt x="545" y="464"/>
                    <a:pt x="540" y="462"/>
                    <a:pt x="535" y="457"/>
                  </a:cubicBezTo>
                  <a:lnTo>
                    <a:pt x="426" y="347"/>
                  </a:lnTo>
                  <a:cubicBezTo>
                    <a:pt x="422" y="343"/>
                    <a:pt x="419" y="338"/>
                    <a:pt x="419" y="334"/>
                  </a:cubicBezTo>
                  <a:cubicBezTo>
                    <a:pt x="419" y="330"/>
                    <a:pt x="421" y="325"/>
                    <a:pt x="425" y="321"/>
                  </a:cubicBezTo>
                  <a:lnTo>
                    <a:pt x="544" y="203"/>
                  </a:lnTo>
                  <a:cubicBezTo>
                    <a:pt x="545" y="202"/>
                    <a:pt x="546" y="201"/>
                    <a:pt x="548" y="200"/>
                  </a:cubicBezTo>
                  <a:cubicBezTo>
                    <a:pt x="550" y="200"/>
                    <a:pt x="551" y="200"/>
                    <a:pt x="553" y="201"/>
                  </a:cubicBezTo>
                  <a:cubicBezTo>
                    <a:pt x="555" y="201"/>
                    <a:pt x="557" y="202"/>
                    <a:pt x="560" y="204"/>
                  </a:cubicBezTo>
                  <a:cubicBezTo>
                    <a:pt x="562" y="206"/>
                    <a:pt x="564" y="208"/>
                    <a:pt x="567" y="210"/>
                  </a:cubicBezTo>
                  <a:cubicBezTo>
                    <a:pt x="572" y="215"/>
                    <a:pt x="575" y="220"/>
                    <a:pt x="577" y="224"/>
                  </a:cubicBezTo>
                  <a:cubicBezTo>
                    <a:pt x="578" y="228"/>
                    <a:pt x="578" y="231"/>
                    <a:pt x="575" y="234"/>
                  </a:cubicBezTo>
                  <a:lnTo>
                    <a:pt x="479" y="329"/>
                  </a:lnTo>
                  <a:lnTo>
                    <a:pt x="555" y="405"/>
                  </a:lnTo>
                  <a:cubicBezTo>
                    <a:pt x="559" y="399"/>
                    <a:pt x="563" y="394"/>
                    <a:pt x="568" y="389"/>
                  </a:cubicBezTo>
                  <a:cubicBezTo>
                    <a:pt x="572" y="384"/>
                    <a:pt x="578" y="378"/>
                    <a:pt x="584" y="372"/>
                  </a:cubicBezTo>
                  <a:cubicBezTo>
                    <a:pt x="599" y="357"/>
                    <a:pt x="614" y="346"/>
                    <a:pt x="629" y="339"/>
                  </a:cubicBezTo>
                  <a:cubicBezTo>
                    <a:pt x="643" y="331"/>
                    <a:pt x="658" y="327"/>
                    <a:pt x="672" y="327"/>
                  </a:cubicBezTo>
                  <a:cubicBezTo>
                    <a:pt x="686" y="326"/>
                    <a:pt x="699" y="328"/>
                    <a:pt x="713" y="334"/>
                  </a:cubicBezTo>
                  <a:cubicBezTo>
                    <a:pt x="726" y="340"/>
                    <a:pt x="739" y="349"/>
                    <a:pt x="750" y="360"/>
                  </a:cubicBezTo>
                  <a:close/>
                  <a:moveTo>
                    <a:pt x="927" y="87"/>
                  </a:moveTo>
                  <a:cubicBezTo>
                    <a:pt x="947" y="107"/>
                    <a:pt x="965" y="128"/>
                    <a:pt x="978" y="148"/>
                  </a:cubicBezTo>
                  <a:cubicBezTo>
                    <a:pt x="992" y="168"/>
                    <a:pt x="1001" y="188"/>
                    <a:pt x="1006" y="208"/>
                  </a:cubicBezTo>
                  <a:cubicBezTo>
                    <a:pt x="1011" y="228"/>
                    <a:pt x="1010" y="247"/>
                    <a:pt x="1005" y="266"/>
                  </a:cubicBezTo>
                  <a:cubicBezTo>
                    <a:pt x="999" y="285"/>
                    <a:pt x="988" y="303"/>
                    <a:pt x="970" y="321"/>
                  </a:cubicBezTo>
                  <a:cubicBezTo>
                    <a:pt x="953" y="338"/>
                    <a:pt x="936" y="349"/>
                    <a:pt x="918" y="354"/>
                  </a:cubicBezTo>
                  <a:cubicBezTo>
                    <a:pt x="901" y="360"/>
                    <a:pt x="883" y="360"/>
                    <a:pt x="864" y="356"/>
                  </a:cubicBezTo>
                  <a:cubicBezTo>
                    <a:pt x="845" y="351"/>
                    <a:pt x="826" y="342"/>
                    <a:pt x="806" y="328"/>
                  </a:cubicBezTo>
                  <a:cubicBezTo>
                    <a:pt x="786" y="313"/>
                    <a:pt x="765" y="295"/>
                    <a:pt x="743" y="273"/>
                  </a:cubicBezTo>
                  <a:cubicBezTo>
                    <a:pt x="722" y="253"/>
                    <a:pt x="705" y="232"/>
                    <a:pt x="691" y="212"/>
                  </a:cubicBezTo>
                  <a:cubicBezTo>
                    <a:pt x="678" y="192"/>
                    <a:pt x="668" y="172"/>
                    <a:pt x="664" y="152"/>
                  </a:cubicBezTo>
                  <a:cubicBezTo>
                    <a:pt x="659" y="132"/>
                    <a:pt x="659" y="113"/>
                    <a:pt x="665" y="94"/>
                  </a:cubicBezTo>
                  <a:cubicBezTo>
                    <a:pt x="670" y="75"/>
                    <a:pt x="682" y="57"/>
                    <a:pt x="699" y="39"/>
                  </a:cubicBezTo>
                  <a:cubicBezTo>
                    <a:pt x="716" y="22"/>
                    <a:pt x="734" y="11"/>
                    <a:pt x="751" y="6"/>
                  </a:cubicBezTo>
                  <a:cubicBezTo>
                    <a:pt x="769" y="0"/>
                    <a:pt x="787" y="0"/>
                    <a:pt x="806" y="4"/>
                  </a:cubicBezTo>
                  <a:cubicBezTo>
                    <a:pt x="824" y="9"/>
                    <a:pt x="844" y="18"/>
                    <a:pt x="864" y="32"/>
                  </a:cubicBezTo>
                  <a:cubicBezTo>
                    <a:pt x="884" y="46"/>
                    <a:pt x="905" y="65"/>
                    <a:pt x="927" y="87"/>
                  </a:cubicBezTo>
                  <a:close/>
                  <a:moveTo>
                    <a:pt x="893" y="126"/>
                  </a:moveTo>
                  <a:cubicBezTo>
                    <a:pt x="879" y="112"/>
                    <a:pt x="867" y="101"/>
                    <a:pt x="855" y="91"/>
                  </a:cubicBezTo>
                  <a:cubicBezTo>
                    <a:pt x="844" y="81"/>
                    <a:pt x="833" y="73"/>
                    <a:pt x="823" y="67"/>
                  </a:cubicBezTo>
                  <a:cubicBezTo>
                    <a:pt x="813" y="61"/>
                    <a:pt x="803" y="56"/>
                    <a:pt x="795" y="53"/>
                  </a:cubicBezTo>
                  <a:cubicBezTo>
                    <a:pt x="786" y="50"/>
                    <a:pt x="777" y="49"/>
                    <a:pt x="769" y="49"/>
                  </a:cubicBezTo>
                  <a:cubicBezTo>
                    <a:pt x="762" y="50"/>
                    <a:pt x="754" y="52"/>
                    <a:pt x="747" y="55"/>
                  </a:cubicBezTo>
                  <a:cubicBezTo>
                    <a:pt x="740" y="59"/>
                    <a:pt x="733" y="64"/>
                    <a:pt x="726" y="71"/>
                  </a:cubicBezTo>
                  <a:cubicBezTo>
                    <a:pt x="715" y="82"/>
                    <a:pt x="708" y="95"/>
                    <a:pt x="706" y="108"/>
                  </a:cubicBezTo>
                  <a:cubicBezTo>
                    <a:pt x="704" y="120"/>
                    <a:pt x="706" y="134"/>
                    <a:pt x="712" y="148"/>
                  </a:cubicBezTo>
                  <a:cubicBezTo>
                    <a:pt x="717" y="162"/>
                    <a:pt x="726" y="176"/>
                    <a:pt x="737" y="190"/>
                  </a:cubicBezTo>
                  <a:cubicBezTo>
                    <a:pt x="749" y="205"/>
                    <a:pt x="762" y="219"/>
                    <a:pt x="777" y="234"/>
                  </a:cubicBezTo>
                  <a:cubicBezTo>
                    <a:pt x="797" y="254"/>
                    <a:pt x="815" y="270"/>
                    <a:pt x="831" y="282"/>
                  </a:cubicBezTo>
                  <a:cubicBezTo>
                    <a:pt x="847" y="294"/>
                    <a:pt x="862" y="302"/>
                    <a:pt x="875" y="307"/>
                  </a:cubicBezTo>
                  <a:cubicBezTo>
                    <a:pt x="888" y="311"/>
                    <a:pt x="900" y="312"/>
                    <a:pt x="911" y="309"/>
                  </a:cubicBezTo>
                  <a:cubicBezTo>
                    <a:pt x="922" y="306"/>
                    <a:pt x="933" y="299"/>
                    <a:pt x="943" y="289"/>
                  </a:cubicBezTo>
                  <a:cubicBezTo>
                    <a:pt x="951" y="282"/>
                    <a:pt x="956" y="274"/>
                    <a:pt x="959" y="265"/>
                  </a:cubicBezTo>
                  <a:cubicBezTo>
                    <a:pt x="963" y="257"/>
                    <a:pt x="964" y="248"/>
                    <a:pt x="964" y="240"/>
                  </a:cubicBezTo>
                  <a:cubicBezTo>
                    <a:pt x="963" y="231"/>
                    <a:pt x="961" y="222"/>
                    <a:pt x="958" y="212"/>
                  </a:cubicBezTo>
                  <a:cubicBezTo>
                    <a:pt x="954" y="203"/>
                    <a:pt x="949" y="194"/>
                    <a:pt x="943" y="184"/>
                  </a:cubicBezTo>
                  <a:cubicBezTo>
                    <a:pt x="937" y="175"/>
                    <a:pt x="929" y="165"/>
                    <a:pt x="921" y="155"/>
                  </a:cubicBezTo>
                  <a:cubicBezTo>
                    <a:pt x="912" y="145"/>
                    <a:pt x="903" y="136"/>
                    <a:pt x="89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3831" y="3415"/>
              <a:ext cx="159" cy="156"/>
            </a:xfrm>
            <a:custGeom>
              <a:avLst/>
              <a:gdLst>
                <a:gd name="T0" fmla="*/ 402 w 1005"/>
                <a:gd name="T1" fmla="*/ 894 h 1052"/>
                <a:gd name="T2" fmla="*/ 240 w 1005"/>
                <a:gd name="T3" fmla="*/ 1052 h 1052"/>
                <a:gd name="T4" fmla="*/ 213 w 1005"/>
                <a:gd name="T5" fmla="*/ 1028 h 1052"/>
                <a:gd name="T6" fmla="*/ 204 w 1005"/>
                <a:gd name="T7" fmla="*/ 839 h 1052"/>
                <a:gd name="T8" fmla="*/ 142 w 1005"/>
                <a:gd name="T9" fmla="*/ 728 h 1052"/>
                <a:gd name="T10" fmla="*/ 53 w 1005"/>
                <a:gd name="T11" fmla="*/ 771 h 1052"/>
                <a:gd name="T12" fmla="*/ 29 w 1005"/>
                <a:gd name="T13" fmla="*/ 830 h 1052"/>
                <a:gd name="T14" fmla="*/ 5 w 1005"/>
                <a:gd name="T15" fmla="*/ 813 h 1052"/>
                <a:gd name="T16" fmla="*/ 3 w 1005"/>
                <a:gd name="T17" fmla="*/ 783 h 1052"/>
                <a:gd name="T18" fmla="*/ 85 w 1005"/>
                <a:gd name="T19" fmla="*/ 679 h 1052"/>
                <a:gd name="T20" fmla="*/ 216 w 1005"/>
                <a:gd name="T21" fmla="*/ 728 h 1052"/>
                <a:gd name="T22" fmla="*/ 253 w 1005"/>
                <a:gd name="T23" fmla="*/ 985 h 1052"/>
                <a:gd name="T24" fmla="*/ 385 w 1005"/>
                <a:gd name="T25" fmla="*/ 869 h 1052"/>
                <a:gd name="T26" fmla="*/ 576 w 1005"/>
                <a:gd name="T27" fmla="*/ 653 h 1052"/>
                <a:gd name="T28" fmla="*/ 434 w 1005"/>
                <a:gd name="T29" fmla="*/ 801 h 1052"/>
                <a:gd name="T30" fmla="*/ 234 w 1005"/>
                <a:gd name="T31" fmla="*/ 597 h 1052"/>
                <a:gd name="T32" fmla="*/ 375 w 1005"/>
                <a:gd name="T33" fmla="*/ 449 h 1052"/>
                <a:gd name="T34" fmla="*/ 425 w 1005"/>
                <a:gd name="T35" fmla="*/ 536 h 1052"/>
                <a:gd name="T36" fmla="*/ 317 w 1005"/>
                <a:gd name="T37" fmla="*/ 500 h 1052"/>
                <a:gd name="T38" fmla="*/ 307 w 1005"/>
                <a:gd name="T39" fmla="*/ 635 h 1052"/>
                <a:gd name="T40" fmla="*/ 481 w 1005"/>
                <a:gd name="T41" fmla="*/ 754 h 1052"/>
                <a:gd name="T42" fmla="*/ 528 w 1005"/>
                <a:gd name="T43" fmla="*/ 657 h 1052"/>
                <a:gd name="T44" fmla="*/ 750 w 1005"/>
                <a:gd name="T45" fmla="*/ 375 h 1052"/>
                <a:gd name="T46" fmla="*/ 740 w 1005"/>
                <a:gd name="T47" fmla="*/ 565 h 1052"/>
                <a:gd name="T48" fmla="*/ 660 w 1005"/>
                <a:gd name="T49" fmla="*/ 615 h 1052"/>
                <a:gd name="T50" fmla="*/ 639 w 1005"/>
                <a:gd name="T51" fmla="*/ 603 h 1052"/>
                <a:gd name="T52" fmla="*/ 631 w 1005"/>
                <a:gd name="T53" fmla="*/ 583 h 1052"/>
                <a:gd name="T54" fmla="*/ 710 w 1005"/>
                <a:gd name="T55" fmla="*/ 537 h 1052"/>
                <a:gd name="T56" fmla="*/ 716 w 1005"/>
                <a:gd name="T57" fmla="*/ 416 h 1052"/>
                <a:gd name="T58" fmla="*/ 595 w 1005"/>
                <a:gd name="T59" fmla="*/ 433 h 1052"/>
                <a:gd name="T60" fmla="*/ 535 w 1005"/>
                <a:gd name="T61" fmla="*/ 472 h 1052"/>
                <a:gd name="T62" fmla="*/ 544 w 1005"/>
                <a:gd name="T63" fmla="*/ 218 h 1052"/>
                <a:gd name="T64" fmla="*/ 567 w 1005"/>
                <a:gd name="T65" fmla="*/ 225 h 1052"/>
                <a:gd name="T66" fmla="*/ 554 w 1005"/>
                <a:gd name="T67" fmla="*/ 420 h 1052"/>
                <a:gd name="T68" fmla="*/ 672 w 1005"/>
                <a:gd name="T69" fmla="*/ 342 h 1052"/>
                <a:gd name="T70" fmla="*/ 996 w 1005"/>
                <a:gd name="T71" fmla="*/ 206 h 1052"/>
                <a:gd name="T72" fmla="*/ 930 w 1005"/>
                <a:gd name="T73" fmla="*/ 372 h 1052"/>
                <a:gd name="T74" fmla="*/ 870 w 1005"/>
                <a:gd name="T75" fmla="*/ 400 h 1052"/>
                <a:gd name="T76" fmla="*/ 848 w 1005"/>
                <a:gd name="T77" fmla="*/ 381 h 1052"/>
                <a:gd name="T78" fmla="*/ 855 w 1005"/>
                <a:gd name="T79" fmla="*/ 364 h 1052"/>
                <a:gd name="T80" fmla="*/ 947 w 1005"/>
                <a:gd name="T81" fmla="*/ 293 h 1052"/>
                <a:gd name="T82" fmla="*/ 904 w 1005"/>
                <a:gd name="T83" fmla="*/ 183 h 1052"/>
                <a:gd name="T84" fmla="*/ 790 w 1005"/>
                <a:gd name="T85" fmla="*/ 241 h 1052"/>
                <a:gd name="T86" fmla="*/ 641 w 1005"/>
                <a:gd name="T87" fmla="*/ 147 h 1052"/>
                <a:gd name="T88" fmla="*/ 763 w 1005"/>
                <a:gd name="T89" fmla="*/ 1 h 1052"/>
                <a:gd name="T90" fmla="*/ 791 w 1005"/>
                <a:gd name="T91" fmla="*/ 24 h 1052"/>
                <a:gd name="T92" fmla="*/ 782 w 1005"/>
                <a:gd name="T93" fmla="*/ 189 h 1052"/>
                <a:gd name="T94" fmla="*/ 928 w 1005"/>
                <a:gd name="T95" fmla="*/ 13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5" h="1052">
                  <a:moveTo>
                    <a:pt x="392" y="875"/>
                  </a:moveTo>
                  <a:cubicBezTo>
                    <a:pt x="395" y="877"/>
                    <a:pt x="397" y="880"/>
                    <a:pt x="398" y="882"/>
                  </a:cubicBezTo>
                  <a:cubicBezTo>
                    <a:pt x="400" y="884"/>
                    <a:pt x="401" y="886"/>
                    <a:pt x="402" y="888"/>
                  </a:cubicBezTo>
                  <a:cubicBezTo>
                    <a:pt x="402" y="890"/>
                    <a:pt x="403" y="892"/>
                    <a:pt x="402" y="894"/>
                  </a:cubicBezTo>
                  <a:cubicBezTo>
                    <a:pt x="402" y="895"/>
                    <a:pt x="401" y="897"/>
                    <a:pt x="400" y="898"/>
                  </a:cubicBezTo>
                  <a:lnTo>
                    <a:pt x="252" y="1046"/>
                  </a:lnTo>
                  <a:cubicBezTo>
                    <a:pt x="250" y="1048"/>
                    <a:pt x="248" y="1049"/>
                    <a:pt x="246" y="1050"/>
                  </a:cubicBezTo>
                  <a:cubicBezTo>
                    <a:pt x="244" y="1051"/>
                    <a:pt x="242" y="1052"/>
                    <a:pt x="240" y="1052"/>
                  </a:cubicBezTo>
                  <a:cubicBezTo>
                    <a:pt x="237" y="1052"/>
                    <a:pt x="235" y="1051"/>
                    <a:pt x="233" y="1049"/>
                  </a:cubicBezTo>
                  <a:cubicBezTo>
                    <a:pt x="230" y="1048"/>
                    <a:pt x="227" y="1045"/>
                    <a:pt x="224" y="1042"/>
                  </a:cubicBezTo>
                  <a:cubicBezTo>
                    <a:pt x="221" y="1040"/>
                    <a:pt x="219" y="1037"/>
                    <a:pt x="217" y="1035"/>
                  </a:cubicBezTo>
                  <a:cubicBezTo>
                    <a:pt x="215" y="1032"/>
                    <a:pt x="214" y="1030"/>
                    <a:pt x="213" y="1028"/>
                  </a:cubicBezTo>
                  <a:cubicBezTo>
                    <a:pt x="212" y="1026"/>
                    <a:pt x="212" y="1023"/>
                    <a:pt x="211" y="1020"/>
                  </a:cubicBezTo>
                  <a:cubicBezTo>
                    <a:pt x="211" y="1018"/>
                    <a:pt x="210" y="1015"/>
                    <a:pt x="210" y="1011"/>
                  </a:cubicBezTo>
                  <a:lnTo>
                    <a:pt x="209" y="903"/>
                  </a:lnTo>
                  <a:cubicBezTo>
                    <a:pt x="208" y="877"/>
                    <a:pt x="207" y="856"/>
                    <a:pt x="204" y="839"/>
                  </a:cubicBezTo>
                  <a:cubicBezTo>
                    <a:pt x="202" y="821"/>
                    <a:pt x="198" y="806"/>
                    <a:pt x="194" y="794"/>
                  </a:cubicBezTo>
                  <a:cubicBezTo>
                    <a:pt x="190" y="781"/>
                    <a:pt x="185" y="771"/>
                    <a:pt x="179" y="763"/>
                  </a:cubicBezTo>
                  <a:cubicBezTo>
                    <a:pt x="174" y="755"/>
                    <a:pt x="168" y="748"/>
                    <a:pt x="162" y="742"/>
                  </a:cubicBezTo>
                  <a:cubicBezTo>
                    <a:pt x="156" y="736"/>
                    <a:pt x="150" y="732"/>
                    <a:pt x="142" y="728"/>
                  </a:cubicBezTo>
                  <a:cubicBezTo>
                    <a:pt x="135" y="725"/>
                    <a:pt x="128" y="723"/>
                    <a:pt x="120" y="723"/>
                  </a:cubicBezTo>
                  <a:cubicBezTo>
                    <a:pt x="112" y="723"/>
                    <a:pt x="104" y="724"/>
                    <a:pt x="96" y="728"/>
                  </a:cubicBezTo>
                  <a:cubicBezTo>
                    <a:pt x="88" y="731"/>
                    <a:pt x="80" y="736"/>
                    <a:pt x="73" y="744"/>
                  </a:cubicBezTo>
                  <a:cubicBezTo>
                    <a:pt x="64" y="752"/>
                    <a:pt x="57" y="761"/>
                    <a:pt x="53" y="771"/>
                  </a:cubicBezTo>
                  <a:cubicBezTo>
                    <a:pt x="48" y="780"/>
                    <a:pt x="45" y="789"/>
                    <a:pt x="42" y="797"/>
                  </a:cubicBezTo>
                  <a:cubicBezTo>
                    <a:pt x="40" y="805"/>
                    <a:pt x="38" y="811"/>
                    <a:pt x="37" y="817"/>
                  </a:cubicBezTo>
                  <a:cubicBezTo>
                    <a:pt x="36" y="823"/>
                    <a:pt x="34" y="827"/>
                    <a:pt x="33" y="829"/>
                  </a:cubicBezTo>
                  <a:cubicBezTo>
                    <a:pt x="32" y="830"/>
                    <a:pt x="31" y="830"/>
                    <a:pt x="29" y="830"/>
                  </a:cubicBezTo>
                  <a:cubicBezTo>
                    <a:pt x="28" y="831"/>
                    <a:pt x="26" y="830"/>
                    <a:pt x="25" y="830"/>
                  </a:cubicBezTo>
                  <a:cubicBezTo>
                    <a:pt x="23" y="829"/>
                    <a:pt x="21" y="828"/>
                    <a:pt x="19" y="826"/>
                  </a:cubicBezTo>
                  <a:cubicBezTo>
                    <a:pt x="16" y="824"/>
                    <a:pt x="14" y="822"/>
                    <a:pt x="11" y="819"/>
                  </a:cubicBezTo>
                  <a:cubicBezTo>
                    <a:pt x="9" y="817"/>
                    <a:pt x="7" y="815"/>
                    <a:pt x="5" y="813"/>
                  </a:cubicBezTo>
                  <a:cubicBezTo>
                    <a:pt x="4" y="812"/>
                    <a:pt x="3" y="810"/>
                    <a:pt x="2" y="809"/>
                  </a:cubicBezTo>
                  <a:cubicBezTo>
                    <a:pt x="1" y="807"/>
                    <a:pt x="1" y="806"/>
                    <a:pt x="0" y="804"/>
                  </a:cubicBezTo>
                  <a:cubicBezTo>
                    <a:pt x="0" y="803"/>
                    <a:pt x="0" y="800"/>
                    <a:pt x="0" y="797"/>
                  </a:cubicBezTo>
                  <a:cubicBezTo>
                    <a:pt x="0" y="794"/>
                    <a:pt x="1" y="789"/>
                    <a:pt x="3" y="783"/>
                  </a:cubicBezTo>
                  <a:cubicBezTo>
                    <a:pt x="4" y="776"/>
                    <a:pt x="7" y="769"/>
                    <a:pt x="11" y="760"/>
                  </a:cubicBezTo>
                  <a:cubicBezTo>
                    <a:pt x="15" y="751"/>
                    <a:pt x="19" y="743"/>
                    <a:pt x="25" y="734"/>
                  </a:cubicBezTo>
                  <a:cubicBezTo>
                    <a:pt x="31" y="725"/>
                    <a:pt x="38" y="716"/>
                    <a:pt x="46" y="708"/>
                  </a:cubicBezTo>
                  <a:cubicBezTo>
                    <a:pt x="59" y="695"/>
                    <a:pt x="72" y="685"/>
                    <a:pt x="85" y="679"/>
                  </a:cubicBezTo>
                  <a:cubicBezTo>
                    <a:pt x="99" y="673"/>
                    <a:pt x="112" y="670"/>
                    <a:pt x="125" y="670"/>
                  </a:cubicBezTo>
                  <a:cubicBezTo>
                    <a:pt x="137" y="670"/>
                    <a:pt x="150" y="672"/>
                    <a:pt x="161" y="678"/>
                  </a:cubicBezTo>
                  <a:cubicBezTo>
                    <a:pt x="173" y="683"/>
                    <a:pt x="183" y="690"/>
                    <a:pt x="193" y="700"/>
                  </a:cubicBezTo>
                  <a:cubicBezTo>
                    <a:pt x="201" y="708"/>
                    <a:pt x="209" y="718"/>
                    <a:pt x="216" y="728"/>
                  </a:cubicBezTo>
                  <a:cubicBezTo>
                    <a:pt x="223" y="738"/>
                    <a:pt x="229" y="750"/>
                    <a:pt x="234" y="765"/>
                  </a:cubicBezTo>
                  <a:cubicBezTo>
                    <a:pt x="239" y="780"/>
                    <a:pt x="243" y="798"/>
                    <a:pt x="246" y="819"/>
                  </a:cubicBezTo>
                  <a:cubicBezTo>
                    <a:pt x="249" y="840"/>
                    <a:pt x="250" y="867"/>
                    <a:pt x="251" y="898"/>
                  </a:cubicBezTo>
                  <a:lnTo>
                    <a:pt x="253" y="985"/>
                  </a:lnTo>
                  <a:lnTo>
                    <a:pt x="369" y="868"/>
                  </a:lnTo>
                  <a:cubicBezTo>
                    <a:pt x="370" y="867"/>
                    <a:pt x="372" y="866"/>
                    <a:pt x="373" y="866"/>
                  </a:cubicBezTo>
                  <a:cubicBezTo>
                    <a:pt x="375" y="865"/>
                    <a:pt x="377" y="865"/>
                    <a:pt x="379" y="866"/>
                  </a:cubicBezTo>
                  <a:cubicBezTo>
                    <a:pt x="381" y="866"/>
                    <a:pt x="383" y="867"/>
                    <a:pt x="385" y="869"/>
                  </a:cubicBezTo>
                  <a:cubicBezTo>
                    <a:pt x="387" y="870"/>
                    <a:pt x="390" y="872"/>
                    <a:pt x="392" y="875"/>
                  </a:cubicBezTo>
                  <a:close/>
                  <a:moveTo>
                    <a:pt x="497" y="532"/>
                  </a:moveTo>
                  <a:cubicBezTo>
                    <a:pt x="517" y="552"/>
                    <a:pt x="534" y="573"/>
                    <a:pt x="548" y="593"/>
                  </a:cubicBezTo>
                  <a:cubicBezTo>
                    <a:pt x="562" y="613"/>
                    <a:pt x="571" y="633"/>
                    <a:pt x="576" y="653"/>
                  </a:cubicBezTo>
                  <a:cubicBezTo>
                    <a:pt x="581" y="672"/>
                    <a:pt x="580" y="692"/>
                    <a:pt x="575" y="711"/>
                  </a:cubicBezTo>
                  <a:cubicBezTo>
                    <a:pt x="569" y="729"/>
                    <a:pt x="558" y="748"/>
                    <a:pt x="540" y="766"/>
                  </a:cubicBezTo>
                  <a:cubicBezTo>
                    <a:pt x="523" y="782"/>
                    <a:pt x="506" y="794"/>
                    <a:pt x="488" y="799"/>
                  </a:cubicBezTo>
                  <a:cubicBezTo>
                    <a:pt x="471" y="805"/>
                    <a:pt x="453" y="805"/>
                    <a:pt x="434" y="801"/>
                  </a:cubicBezTo>
                  <a:cubicBezTo>
                    <a:pt x="415" y="796"/>
                    <a:pt x="396" y="787"/>
                    <a:pt x="376" y="772"/>
                  </a:cubicBezTo>
                  <a:cubicBezTo>
                    <a:pt x="356" y="758"/>
                    <a:pt x="335" y="740"/>
                    <a:pt x="313" y="718"/>
                  </a:cubicBezTo>
                  <a:cubicBezTo>
                    <a:pt x="292" y="698"/>
                    <a:pt x="275" y="677"/>
                    <a:pt x="261" y="657"/>
                  </a:cubicBezTo>
                  <a:cubicBezTo>
                    <a:pt x="248" y="637"/>
                    <a:pt x="238" y="617"/>
                    <a:pt x="234" y="597"/>
                  </a:cubicBezTo>
                  <a:cubicBezTo>
                    <a:pt x="229" y="577"/>
                    <a:pt x="229" y="558"/>
                    <a:pt x="235" y="539"/>
                  </a:cubicBezTo>
                  <a:cubicBezTo>
                    <a:pt x="240" y="520"/>
                    <a:pt x="252" y="502"/>
                    <a:pt x="269" y="484"/>
                  </a:cubicBezTo>
                  <a:cubicBezTo>
                    <a:pt x="286" y="467"/>
                    <a:pt x="304" y="456"/>
                    <a:pt x="321" y="451"/>
                  </a:cubicBezTo>
                  <a:cubicBezTo>
                    <a:pt x="339" y="445"/>
                    <a:pt x="357" y="445"/>
                    <a:pt x="375" y="449"/>
                  </a:cubicBezTo>
                  <a:cubicBezTo>
                    <a:pt x="394" y="454"/>
                    <a:pt x="414" y="463"/>
                    <a:pt x="434" y="477"/>
                  </a:cubicBezTo>
                  <a:cubicBezTo>
                    <a:pt x="454" y="491"/>
                    <a:pt x="475" y="509"/>
                    <a:pt x="497" y="532"/>
                  </a:cubicBezTo>
                  <a:close/>
                  <a:moveTo>
                    <a:pt x="463" y="570"/>
                  </a:moveTo>
                  <a:cubicBezTo>
                    <a:pt x="449" y="557"/>
                    <a:pt x="437" y="546"/>
                    <a:pt x="425" y="536"/>
                  </a:cubicBezTo>
                  <a:cubicBezTo>
                    <a:pt x="414" y="526"/>
                    <a:pt x="403" y="518"/>
                    <a:pt x="393" y="512"/>
                  </a:cubicBezTo>
                  <a:cubicBezTo>
                    <a:pt x="383" y="506"/>
                    <a:pt x="373" y="501"/>
                    <a:pt x="365" y="498"/>
                  </a:cubicBezTo>
                  <a:cubicBezTo>
                    <a:pt x="356" y="495"/>
                    <a:pt x="347" y="494"/>
                    <a:pt x="339" y="494"/>
                  </a:cubicBezTo>
                  <a:cubicBezTo>
                    <a:pt x="331" y="495"/>
                    <a:pt x="324" y="497"/>
                    <a:pt x="317" y="500"/>
                  </a:cubicBezTo>
                  <a:cubicBezTo>
                    <a:pt x="310" y="504"/>
                    <a:pt x="303" y="509"/>
                    <a:pt x="296" y="516"/>
                  </a:cubicBezTo>
                  <a:cubicBezTo>
                    <a:pt x="285" y="527"/>
                    <a:pt x="278" y="540"/>
                    <a:pt x="276" y="552"/>
                  </a:cubicBezTo>
                  <a:cubicBezTo>
                    <a:pt x="274" y="565"/>
                    <a:pt x="276" y="579"/>
                    <a:pt x="282" y="593"/>
                  </a:cubicBezTo>
                  <a:cubicBezTo>
                    <a:pt x="287" y="606"/>
                    <a:pt x="296" y="621"/>
                    <a:pt x="307" y="635"/>
                  </a:cubicBezTo>
                  <a:cubicBezTo>
                    <a:pt x="318" y="650"/>
                    <a:pt x="332" y="664"/>
                    <a:pt x="347" y="679"/>
                  </a:cubicBezTo>
                  <a:cubicBezTo>
                    <a:pt x="367" y="699"/>
                    <a:pt x="385" y="715"/>
                    <a:pt x="401" y="727"/>
                  </a:cubicBezTo>
                  <a:cubicBezTo>
                    <a:pt x="417" y="739"/>
                    <a:pt x="432" y="747"/>
                    <a:pt x="445" y="752"/>
                  </a:cubicBezTo>
                  <a:cubicBezTo>
                    <a:pt x="458" y="756"/>
                    <a:pt x="470" y="757"/>
                    <a:pt x="481" y="754"/>
                  </a:cubicBezTo>
                  <a:cubicBezTo>
                    <a:pt x="492" y="751"/>
                    <a:pt x="503" y="744"/>
                    <a:pt x="513" y="734"/>
                  </a:cubicBezTo>
                  <a:cubicBezTo>
                    <a:pt x="520" y="727"/>
                    <a:pt x="526" y="719"/>
                    <a:pt x="529" y="710"/>
                  </a:cubicBezTo>
                  <a:cubicBezTo>
                    <a:pt x="533" y="702"/>
                    <a:pt x="534" y="693"/>
                    <a:pt x="534" y="684"/>
                  </a:cubicBezTo>
                  <a:cubicBezTo>
                    <a:pt x="533" y="676"/>
                    <a:pt x="531" y="667"/>
                    <a:pt x="528" y="657"/>
                  </a:cubicBezTo>
                  <a:cubicBezTo>
                    <a:pt x="524" y="648"/>
                    <a:pt x="519" y="639"/>
                    <a:pt x="513" y="629"/>
                  </a:cubicBezTo>
                  <a:cubicBezTo>
                    <a:pt x="506" y="620"/>
                    <a:pt x="499" y="610"/>
                    <a:pt x="491" y="600"/>
                  </a:cubicBezTo>
                  <a:cubicBezTo>
                    <a:pt x="482" y="590"/>
                    <a:pt x="473" y="580"/>
                    <a:pt x="463" y="570"/>
                  </a:cubicBezTo>
                  <a:close/>
                  <a:moveTo>
                    <a:pt x="750" y="375"/>
                  </a:moveTo>
                  <a:cubicBezTo>
                    <a:pt x="764" y="390"/>
                    <a:pt x="775" y="405"/>
                    <a:pt x="781" y="421"/>
                  </a:cubicBezTo>
                  <a:cubicBezTo>
                    <a:pt x="787" y="437"/>
                    <a:pt x="790" y="453"/>
                    <a:pt x="789" y="470"/>
                  </a:cubicBezTo>
                  <a:cubicBezTo>
                    <a:pt x="788" y="486"/>
                    <a:pt x="783" y="502"/>
                    <a:pt x="775" y="519"/>
                  </a:cubicBezTo>
                  <a:cubicBezTo>
                    <a:pt x="767" y="535"/>
                    <a:pt x="755" y="550"/>
                    <a:pt x="740" y="565"/>
                  </a:cubicBezTo>
                  <a:cubicBezTo>
                    <a:pt x="732" y="574"/>
                    <a:pt x="723" y="581"/>
                    <a:pt x="715" y="587"/>
                  </a:cubicBezTo>
                  <a:cubicBezTo>
                    <a:pt x="706" y="594"/>
                    <a:pt x="698" y="599"/>
                    <a:pt x="690" y="603"/>
                  </a:cubicBezTo>
                  <a:cubicBezTo>
                    <a:pt x="683" y="607"/>
                    <a:pt x="676" y="610"/>
                    <a:pt x="671" y="612"/>
                  </a:cubicBezTo>
                  <a:cubicBezTo>
                    <a:pt x="666" y="614"/>
                    <a:pt x="662" y="615"/>
                    <a:pt x="660" y="615"/>
                  </a:cubicBezTo>
                  <a:cubicBezTo>
                    <a:pt x="658" y="615"/>
                    <a:pt x="656" y="615"/>
                    <a:pt x="655" y="615"/>
                  </a:cubicBezTo>
                  <a:cubicBezTo>
                    <a:pt x="654" y="614"/>
                    <a:pt x="653" y="614"/>
                    <a:pt x="651" y="613"/>
                  </a:cubicBezTo>
                  <a:cubicBezTo>
                    <a:pt x="649" y="612"/>
                    <a:pt x="648" y="611"/>
                    <a:pt x="646" y="609"/>
                  </a:cubicBezTo>
                  <a:cubicBezTo>
                    <a:pt x="644" y="607"/>
                    <a:pt x="642" y="605"/>
                    <a:pt x="639" y="603"/>
                  </a:cubicBezTo>
                  <a:cubicBezTo>
                    <a:pt x="637" y="601"/>
                    <a:pt x="635" y="598"/>
                    <a:pt x="633" y="596"/>
                  </a:cubicBezTo>
                  <a:cubicBezTo>
                    <a:pt x="632" y="594"/>
                    <a:pt x="630" y="592"/>
                    <a:pt x="630" y="591"/>
                  </a:cubicBezTo>
                  <a:cubicBezTo>
                    <a:pt x="629" y="589"/>
                    <a:pt x="629" y="587"/>
                    <a:pt x="629" y="586"/>
                  </a:cubicBezTo>
                  <a:cubicBezTo>
                    <a:pt x="629" y="585"/>
                    <a:pt x="630" y="584"/>
                    <a:pt x="631" y="583"/>
                  </a:cubicBezTo>
                  <a:cubicBezTo>
                    <a:pt x="632" y="581"/>
                    <a:pt x="635" y="580"/>
                    <a:pt x="640" y="579"/>
                  </a:cubicBezTo>
                  <a:cubicBezTo>
                    <a:pt x="645" y="578"/>
                    <a:pt x="650" y="576"/>
                    <a:pt x="657" y="573"/>
                  </a:cubicBezTo>
                  <a:cubicBezTo>
                    <a:pt x="664" y="570"/>
                    <a:pt x="672" y="566"/>
                    <a:pt x="681" y="560"/>
                  </a:cubicBezTo>
                  <a:cubicBezTo>
                    <a:pt x="690" y="555"/>
                    <a:pt x="700" y="547"/>
                    <a:pt x="710" y="537"/>
                  </a:cubicBezTo>
                  <a:cubicBezTo>
                    <a:pt x="719" y="528"/>
                    <a:pt x="726" y="518"/>
                    <a:pt x="732" y="508"/>
                  </a:cubicBezTo>
                  <a:cubicBezTo>
                    <a:pt x="737" y="498"/>
                    <a:pt x="741" y="488"/>
                    <a:pt x="741" y="478"/>
                  </a:cubicBezTo>
                  <a:cubicBezTo>
                    <a:pt x="742" y="468"/>
                    <a:pt x="741" y="457"/>
                    <a:pt x="737" y="447"/>
                  </a:cubicBezTo>
                  <a:cubicBezTo>
                    <a:pt x="733" y="437"/>
                    <a:pt x="726" y="426"/>
                    <a:pt x="716" y="416"/>
                  </a:cubicBezTo>
                  <a:cubicBezTo>
                    <a:pt x="707" y="408"/>
                    <a:pt x="698" y="401"/>
                    <a:pt x="689" y="398"/>
                  </a:cubicBezTo>
                  <a:cubicBezTo>
                    <a:pt x="680" y="394"/>
                    <a:pt x="670" y="392"/>
                    <a:pt x="660" y="394"/>
                  </a:cubicBezTo>
                  <a:cubicBezTo>
                    <a:pt x="650" y="395"/>
                    <a:pt x="640" y="399"/>
                    <a:pt x="629" y="405"/>
                  </a:cubicBezTo>
                  <a:cubicBezTo>
                    <a:pt x="618" y="412"/>
                    <a:pt x="607" y="421"/>
                    <a:pt x="595" y="433"/>
                  </a:cubicBezTo>
                  <a:cubicBezTo>
                    <a:pt x="587" y="441"/>
                    <a:pt x="580" y="449"/>
                    <a:pt x="575" y="456"/>
                  </a:cubicBezTo>
                  <a:cubicBezTo>
                    <a:pt x="570" y="463"/>
                    <a:pt x="564" y="469"/>
                    <a:pt x="559" y="474"/>
                  </a:cubicBezTo>
                  <a:cubicBezTo>
                    <a:pt x="555" y="478"/>
                    <a:pt x="552" y="480"/>
                    <a:pt x="548" y="479"/>
                  </a:cubicBezTo>
                  <a:cubicBezTo>
                    <a:pt x="545" y="479"/>
                    <a:pt x="540" y="477"/>
                    <a:pt x="535" y="472"/>
                  </a:cubicBezTo>
                  <a:lnTo>
                    <a:pt x="426" y="362"/>
                  </a:lnTo>
                  <a:cubicBezTo>
                    <a:pt x="421" y="358"/>
                    <a:pt x="419" y="353"/>
                    <a:pt x="419" y="349"/>
                  </a:cubicBezTo>
                  <a:cubicBezTo>
                    <a:pt x="419" y="345"/>
                    <a:pt x="421" y="340"/>
                    <a:pt x="425" y="336"/>
                  </a:cubicBezTo>
                  <a:lnTo>
                    <a:pt x="544" y="218"/>
                  </a:lnTo>
                  <a:cubicBezTo>
                    <a:pt x="545" y="217"/>
                    <a:pt x="546" y="216"/>
                    <a:pt x="548" y="215"/>
                  </a:cubicBezTo>
                  <a:cubicBezTo>
                    <a:pt x="550" y="215"/>
                    <a:pt x="551" y="215"/>
                    <a:pt x="553" y="216"/>
                  </a:cubicBezTo>
                  <a:cubicBezTo>
                    <a:pt x="555" y="216"/>
                    <a:pt x="557" y="217"/>
                    <a:pt x="560" y="219"/>
                  </a:cubicBezTo>
                  <a:cubicBezTo>
                    <a:pt x="562" y="221"/>
                    <a:pt x="564" y="223"/>
                    <a:pt x="567" y="225"/>
                  </a:cubicBezTo>
                  <a:cubicBezTo>
                    <a:pt x="572" y="230"/>
                    <a:pt x="575" y="235"/>
                    <a:pt x="577" y="239"/>
                  </a:cubicBezTo>
                  <a:cubicBezTo>
                    <a:pt x="578" y="243"/>
                    <a:pt x="577" y="246"/>
                    <a:pt x="575" y="249"/>
                  </a:cubicBezTo>
                  <a:lnTo>
                    <a:pt x="479" y="344"/>
                  </a:lnTo>
                  <a:lnTo>
                    <a:pt x="554" y="420"/>
                  </a:lnTo>
                  <a:cubicBezTo>
                    <a:pt x="558" y="414"/>
                    <a:pt x="563" y="409"/>
                    <a:pt x="568" y="404"/>
                  </a:cubicBezTo>
                  <a:cubicBezTo>
                    <a:pt x="572" y="399"/>
                    <a:pt x="578" y="393"/>
                    <a:pt x="584" y="387"/>
                  </a:cubicBezTo>
                  <a:cubicBezTo>
                    <a:pt x="599" y="372"/>
                    <a:pt x="614" y="361"/>
                    <a:pt x="628" y="354"/>
                  </a:cubicBezTo>
                  <a:cubicBezTo>
                    <a:pt x="643" y="346"/>
                    <a:pt x="657" y="342"/>
                    <a:pt x="672" y="342"/>
                  </a:cubicBezTo>
                  <a:cubicBezTo>
                    <a:pt x="686" y="341"/>
                    <a:pt x="699" y="343"/>
                    <a:pt x="713" y="349"/>
                  </a:cubicBezTo>
                  <a:cubicBezTo>
                    <a:pt x="726" y="355"/>
                    <a:pt x="738" y="364"/>
                    <a:pt x="750" y="375"/>
                  </a:cubicBezTo>
                  <a:close/>
                  <a:moveTo>
                    <a:pt x="965" y="160"/>
                  </a:moveTo>
                  <a:cubicBezTo>
                    <a:pt x="979" y="175"/>
                    <a:pt x="990" y="190"/>
                    <a:pt x="996" y="206"/>
                  </a:cubicBezTo>
                  <a:cubicBezTo>
                    <a:pt x="1002" y="222"/>
                    <a:pt x="1005" y="238"/>
                    <a:pt x="1004" y="255"/>
                  </a:cubicBezTo>
                  <a:cubicBezTo>
                    <a:pt x="1003" y="271"/>
                    <a:pt x="998" y="287"/>
                    <a:pt x="990" y="304"/>
                  </a:cubicBezTo>
                  <a:cubicBezTo>
                    <a:pt x="982" y="320"/>
                    <a:pt x="970" y="336"/>
                    <a:pt x="955" y="350"/>
                  </a:cubicBezTo>
                  <a:cubicBezTo>
                    <a:pt x="947" y="359"/>
                    <a:pt x="938" y="366"/>
                    <a:pt x="930" y="372"/>
                  </a:cubicBezTo>
                  <a:cubicBezTo>
                    <a:pt x="921" y="379"/>
                    <a:pt x="913" y="384"/>
                    <a:pt x="905" y="388"/>
                  </a:cubicBezTo>
                  <a:cubicBezTo>
                    <a:pt x="898" y="392"/>
                    <a:pt x="891" y="395"/>
                    <a:pt x="886" y="397"/>
                  </a:cubicBezTo>
                  <a:cubicBezTo>
                    <a:pt x="881" y="399"/>
                    <a:pt x="877" y="400"/>
                    <a:pt x="875" y="400"/>
                  </a:cubicBezTo>
                  <a:cubicBezTo>
                    <a:pt x="873" y="400"/>
                    <a:pt x="871" y="400"/>
                    <a:pt x="870" y="400"/>
                  </a:cubicBezTo>
                  <a:cubicBezTo>
                    <a:pt x="869" y="399"/>
                    <a:pt x="867" y="399"/>
                    <a:pt x="866" y="398"/>
                  </a:cubicBezTo>
                  <a:cubicBezTo>
                    <a:pt x="864" y="397"/>
                    <a:pt x="863" y="396"/>
                    <a:pt x="861" y="394"/>
                  </a:cubicBezTo>
                  <a:cubicBezTo>
                    <a:pt x="859" y="392"/>
                    <a:pt x="857" y="390"/>
                    <a:pt x="854" y="388"/>
                  </a:cubicBezTo>
                  <a:cubicBezTo>
                    <a:pt x="852" y="386"/>
                    <a:pt x="850" y="383"/>
                    <a:pt x="848" y="381"/>
                  </a:cubicBezTo>
                  <a:cubicBezTo>
                    <a:pt x="847" y="379"/>
                    <a:pt x="845" y="377"/>
                    <a:pt x="845" y="376"/>
                  </a:cubicBezTo>
                  <a:cubicBezTo>
                    <a:pt x="844" y="374"/>
                    <a:pt x="844" y="372"/>
                    <a:pt x="844" y="371"/>
                  </a:cubicBezTo>
                  <a:cubicBezTo>
                    <a:pt x="844" y="370"/>
                    <a:pt x="845" y="369"/>
                    <a:pt x="846" y="368"/>
                  </a:cubicBezTo>
                  <a:cubicBezTo>
                    <a:pt x="847" y="366"/>
                    <a:pt x="850" y="365"/>
                    <a:pt x="855" y="364"/>
                  </a:cubicBezTo>
                  <a:cubicBezTo>
                    <a:pt x="860" y="363"/>
                    <a:pt x="865" y="361"/>
                    <a:pt x="872" y="358"/>
                  </a:cubicBezTo>
                  <a:cubicBezTo>
                    <a:pt x="879" y="355"/>
                    <a:pt x="887" y="351"/>
                    <a:pt x="896" y="345"/>
                  </a:cubicBezTo>
                  <a:cubicBezTo>
                    <a:pt x="905" y="340"/>
                    <a:pt x="915" y="332"/>
                    <a:pt x="925" y="322"/>
                  </a:cubicBezTo>
                  <a:cubicBezTo>
                    <a:pt x="934" y="313"/>
                    <a:pt x="941" y="303"/>
                    <a:pt x="947" y="293"/>
                  </a:cubicBezTo>
                  <a:cubicBezTo>
                    <a:pt x="952" y="283"/>
                    <a:pt x="956" y="273"/>
                    <a:pt x="956" y="263"/>
                  </a:cubicBezTo>
                  <a:cubicBezTo>
                    <a:pt x="957" y="253"/>
                    <a:pt x="956" y="242"/>
                    <a:pt x="952" y="232"/>
                  </a:cubicBezTo>
                  <a:cubicBezTo>
                    <a:pt x="948" y="222"/>
                    <a:pt x="941" y="211"/>
                    <a:pt x="931" y="201"/>
                  </a:cubicBezTo>
                  <a:cubicBezTo>
                    <a:pt x="922" y="193"/>
                    <a:pt x="913" y="186"/>
                    <a:pt x="904" y="183"/>
                  </a:cubicBezTo>
                  <a:cubicBezTo>
                    <a:pt x="895" y="179"/>
                    <a:pt x="885" y="177"/>
                    <a:pt x="875" y="179"/>
                  </a:cubicBezTo>
                  <a:cubicBezTo>
                    <a:pt x="865" y="180"/>
                    <a:pt x="855" y="184"/>
                    <a:pt x="844" y="190"/>
                  </a:cubicBezTo>
                  <a:cubicBezTo>
                    <a:pt x="833" y="197"/>
                    <a:pt x="822" y="206"/>
                    <a:pt x="810" y="218"/>
                  </a:cubicBezTo>
                  <a:cubicBezTo>
                    <a:pt x="802" y="226"/>
                    <a:pt x="795" y="234"/>
                    <a:pt x="790" y="241"/>
                  </a:cubicBezTo>
                  <a:cubicBezTo>
                    <a:pt x="784" y="248"/>
                    <a:pt x="779" y="254"/>
                    <a:pt x="774" y="259"/>
                  </a:cubicBezTo>
                  <a:cubicBezTo>
                    <a:pt x="770" y="263"/>
                    <a:pt x="766" y="265"/>
                    <a:pt x="763" y="264"/>
                  </a:cubicBezTo>
                  <a:cubicBezTo>
                    <a:pt x="760" y="264"/>
                    <a:pt x="755" y="262"/>
                    <a:pt x="750" y="257"/>
                  </a:cubicBezTo>
                  <a:lnTo>
                    <a:pt x="641" y="147"/>
                  </a:lnTo>
                  <a:cubicBezTo>
                    <a:pt x="636" y="143"/>
                    <a:pt x="634" y="138"/>
                    <a:pt x="634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9" y="3"/>
                  </a:lnTo>
                  <a:cubicBezTo>
                    <a:pt x="760" y="2"/>
                    <a:pt x="761" y="1"/>
                    <a:pt x="763" y="1"/>
                  </a:cubicBezTo>
                  <a:cubicBezTo>
                    <a:pt x="764" y="0"/>
                    <a:pt x="766" y="0"/>
                    <a:pt x="768" y="1"/>
                  </a:cubicBezTo>
                  <a:cubicBezTo>
                    <a:pt x="770" y="1"/>
                    <a:pt x="772" y="2"/>
                    <a:pt x="775" y="4"/>
                  </a:cubicBezTo>
                  <a:cubicBezTo>
                    <a:pt x="777" y="6"/>
                    <a:pt x="779" y="8"/>
                    <a:pt x="782" y="10"/>
                  </a:cubicBezTo>
                  <a:cubicBezTo>
                    <a:pt x="787" y="15"/>
                    <a:pt x="790" y="20"/>
                    <a:pt x="791" y="24"/>
                  </a:cubicBezTo>
                  <a:cubicBezTo>
                    <a:pt x="793" y="28"/>
                    <a:pt x="792" y="31"/>
                    <a:pt x="790" y="34"/>
                  </a:cubicBezTo>
                  <a:lnTo>
                    <a:pt x="694" y="129"/>
                  </a:lnTo>
                  <a:lnTo>
                    <a:pt x="769" y="205"/>
                  </a:lnTo>
                  <a:cubicBezTo>
                    <a:pt x="773" y="199"/>
                    <a:pt x="778" y="194"/>
                    <a:pt x="782" y="189"/>
                  </a:cubicBezTo>
                  <a:cubicBezTo>
                    <a:pt x="787" y="184"/>
                    <a:pt x="793" y="178"/>
                    <a:pt x="799" y="172"/>
                  </a:cubicBezTo>
                  <a:cubicBezTo>
                    <a:pt x="814" y="157"/>
                    <a:pt x="829" y="146"/>
                    <a:pt x="843" y="139"/>
                  </a:cubicBezTo>
                  <a:cubicBezTo>
                    <a:pt x="858" y="131"/>
                    <a:pt x="872" y="127"/>
                    <a:pt x="887" y="127"/>
                  </a:cubicBezTo>
                  <a:cubicBezTo>
                    <a:pt x="901" y="126"/>
                    <a:pt x="914" y="129"/>
                    <a:pt x="928" y="134"/>
                  </a:cubicBezTo>
                  <a:cubicBezTo>
                    <a:pt x="941" y="140"/>
                    <a:pt x="953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3999" y="3418"/>
              <a:ext cx="160" cy="153"/>
            </a:xfrm>
            <a:custGeom>
              <a:avLst/>
              <a:gdLst>
                <a:gd name="T0" fmla="*/ 402 w 1010"/>
                <a:gd name="T1" fmla="*/ 873 h 1037"/>
                <a:gd name="T2" fmla="*/ 251 w 1010"/>
                <a:gd name="T3" fmla="*/ 1031 h 1037"/>
                <a:gd name="T4" fmla="*/ 232 w 1010"/>
                <a:gd name="T5" fmla="*/ 1034 h 1037"/>
                <a:gd name="T6" fmla="*/ 213 w 1010"/>
                <a:gd name="T7" fmla="*/ 1013 h 1037"/>
                <a:gd name="T8" fmla="*/ 208 w 1010"/>
                <a:gd name="T9" fmla="*/ 888 h 1037"/>
                <a:gd name="T10" fmla="*/ 179 w 1010"/>
                <a:gd name="T11" fmla="*/ 748 h 1037"/>
                <a:gd name="T12" fmla="*/ 120 w 1010"/>
                <a:gd name="T13" fmla="*/ 708 h 1037"/>
                <a:gd name="T14" fmla="*/ 53 w 1010"/>
                <a:gd name="T15" fmla="*/ 756 h 1037"/>
                <a:gd name="T16" fmla="*/ 33 w 1010"/>
                <a:gd name="T17" fmla="*/ 814 h 1037"/>
                <a:gd name="T18" fmla="*/ 18 w 1010"/>
                <a:gd name="T19" fmla="*/ 811 h 1037"/>
                <a:gd name="T20" fmla="*/ 2 w 1010"/>
                <a:gd name="T21" fmla="*/ 794 h 1037"/>
                <a:gd name="T22" fmla="*/ 3 w 1010"/>
                <a:gd name="T23" fmla="*/ 768 h 1037"/>
                <a:gd name="T24" fmla="*/ 46 w 1010"/>
                <a:gd name="T25" fmla="*/ 693 h 1037"/>
                <a:gd name="T26" fmla="*/ 161 w 1010"/>
                <a:gd name="T27" fmla="*/ 663 h 1037"/>
                <a:gd name="T28" fmla="*/ 234 w 1010"/>
                <a:gd name="T29" fmla="*/ 750 h 1037"/>
                <a:gd name="T30" fmla="*/ 252 w 1010"/>
                <a:gd name="T31" fmla="*/ 970 h 1037"/>
                <a:gd name="T32" fmla="*/ 379 w 1010"/>
                <a:gd name="T33" fmla="*/ 851 h 1037"/>
                <a:gd name="T34" fmla="*/ 497 w 1010"/>
                <a:gd name="T35" fmla="*/ 517 h 1037"/>
                <a:gd name="T36" fmla="*/ 575 w 1010"/>
                <a:gd name="T37" fmla="*/ 696 h 1037"/>
                <a:gd name="T38" fmla="*/ 434 w 1010"/>
                <a:gd name="T39" fmla="*/ 786 h 1037"/>
                <a:gd name="T40" fmla="*/ 261 w 1010"/>
                <a:gd name="T41" fmla="*/ 642 h 1037"/>
                <a:gd name="T42" fmla="*/ 269 w 1010"/>
                <a:gd name="T43" fmla="*/ 469 h 1037"/>
                <a:gd name="T44" fmla="*/ 433 w 1010"/>
                <a:gd name="T45" fmla="*/ 462 h 1037"/>
                <a:gd name="T46" fmla="*/ 425 w 1010"/>
                <a:gd name="T47" fmla="*/ 521 h 1037"/>
                <a:gd name="T48" fmla="*/ 339 w 1010"/>
                <a:gd name="T49" fmla="*/ 479 h 1037"/>
                <a:gd name="T50" fmla="*/ 276 w 1010"/>
                <a:gd name="T51" fmla="*/ 537 h 1037"/>
                <a:gd name="T52" fmla="*/ 346 w 1010"/>
                <a:gd name="T53" fmla="*/ 664 h 1037"/>
                <a:gd name="T54" fmla="*/ 481 w 1010"/>
                <a:gd name="T55" fmla="*/ 739 h 1037"/>
                <a:gd name="T56" fmla="*/ 534 w 1010"/>
                <a:gd name="T57" fmla="*/ 669 h 1037"/>
                <a:gd name="T58" fmla="*/ 490 w 1010"/>
                <a:gd name="T59" fmla="*/ 585 h 1037"/>
                <a:gd name="T60" fmla="*/ 786 w 1010"/>
                <a:gd name="T61" fmla="*/ 391 h 1037"/>
                <a:gd name="T62" fmla="*/ 757 w 1010"/>
                <a:gd name="T63" fmla="*/ 533 h 1037"/>
                <a:gd name="T64" fmla="*/ 654 w 1010"/>
                <a:gd name="T65" fmla="*/ 566 h 1037"/>
                <a:gd name="T66" fmla="*/ 544 w 1010"/>
                <a:gd name="T67" fmla="*/ 490 h 1037"/>
                <a:gd name="T68" fmla="*/ 466 w 1010"/>
                <a:gd name="T69" fmla="*/ 369 h 1037"/>
                <a:gd name="T70" fmla="*/ 508 w 1010"/>
                <a:gd name="T71" fmla="*/ 231 h 1037"/>
                <a:gd name="T72" fmla="*/ 556 w 1010"/>
                <a:gd name="T73" fmla="*/ 197 h 1037"/>
                <a:gd name="T74" fmla="*/ 573 w 1010"/>
                <a:gd name="T75" fmla="*/ 196 h 1037"/>
                <a:gd name="T76" fmla="*/ 589 w 1010"/>
                <a:gd name="T77" fmla="*/ 210 h 1037"/>
                <a:gd name="T78" fmla="*/ 591 w 1010"/>
                <a:gd name="T79" fmla="*/ 223 h 1037"/>
                <a:gd name="T80" fmla="*/ 554 w 1010"/>
                <a:gd name="T81" fmla="*/ 245 h 1037"/>
                <a:gd name="T82" fmla="*/ 507 w 1010"/>
                <a:gd name="T83" fmla="*/ 347 h 1037"/>
                <a:gd name="T84" fmla="*/ 562 w 1010"/>
                <a:gd name="T85" fmla="*/ 414 h 1037"/>
                <a:gd name="T86" fmla="*/ 602 w 1010"/>
                <a:gd name="T87" fmla="*/ 352 h 1037"/>
                <a:gd name="T88" fmla="*/ 723 w 1010"/>
                <a:gd name="T89" fmla="*/ 325 h 1037"/>
                <a:gd name="T90" fmla="*/ 700 w 1010"/>
                <a:gd name="T91" fmla="*/ 371 h 1037"/>
                <a:gd name="T92" fmla="*/ 624 w 1010"/>
                <a:gd name="T93" fmla="*/ 386 h 1037"/>
                <a:gd name="T94" fmla="*/ 590 w 1010"/>
                <a:gd name="T95" fmla="*/ 441 h 1037"/>
                <a:gd name="T96" fmla="*/ 672 w 1010"/>
                <a:gd name="T97" fmla="*/ 520 h 1037"/>
                <a:gd name="T98" fmla="*/ 750 w 1010"/>
                <a:gd name="T99" fmla="*/ 473 h 1037"/>
                <a:gd name="T100" fmla="*/ 725 w 1010"/>
                <a:gd name="T101" fmla="*/ 391 h 1037"/>
                <a:gd name="T102" fmla="*/ 1006 w 1010"/>
                <a:gd name="T103" fmla="*/ 208 h 1037"/>
                <a:gd name="T104" fmla="*/ 918 w 1010"/>
                <a:gd name="T105" fmla="*/ 354 h 1037"/>
                <a:gd name="T106" fmla="*/ 742 w 1010"/>
                <a:gd name="T107" fmla="*/ 273 h 1037"/>
                <a:gd name="T108" fmla="*/ 664 w 1010"/>
                <a:gd name="T109" fmla="*/ 94 h 1037"/>
                <a:gd name="T110" fmla="*/ 805 w 1010"/>
                <a:gd name="T111" fmla="*/ 4 h 1037"/>
                <a:gd name="T112" fmla="*/ 893 w 1010"/>
                <a:gd name="T113" fmla="*/ 126 h 1037"/>
                <a:gd name="T114" fmla="*/ 794 w 1010"/>
                <a:gd name="T115" fmla="*/ 53 h 1037"/>
                <a:gd name="T116" fmla="*/ 726 w 1010"/>
                <a:gd name="T117" fmla="*/ 71 h 1037"/>
                <a:gd name="T118" fmla="*/ 737 w 1010"/>
                <a:gd name="T119" fmla="*/ 190 h 1037"/>
                <a:gd name="T120" fmla="*/ 875 w 1010"/>
                <a:gd name="T121" fmla="*/ 307 h 1037"/>
                <a:gd name="T122" fmla="*/ 959 w 1010"/>
                <a:gd name="T123" fmla="*/ 265 h 1037"/>
                <a:gd name="T124" fmla="*/ 942 w 1010"/>
                <a:gd name="T125" fmla="*/ 1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0" h="1037">
                  <a:moveTo>
                    <a:pt x="392" y="860"/>
                  </a:moveTo>
                  <a:cubicBezTo>
                    <a:pt x="395" y="862"/>
                    <a:pt x="397" y="865"/>
                    <a:pt x="398" y="867"/>
                  </a:cubicBezTo>
                  <a:cubicBezTo>
                    <a:pt x="400" y="869"/>
                    <a:pt x="401" y="871"/>
                    <a:pt x="402" y="873"/>
                  </a:cubicBezTo>
                  <a:cubicBezTo>
                    <a:pt x="402" y="875"/>
                    <a:pt x="402" y="877"/>
                    <a:pt x="402" y="879"/>
                  </a:cubicBezTo>
                  <a:cubicBezTo>
                    <a:pt x="402" y="880"/>
                    <a:pt x="401" y="882"/>
                    <a:pt x="400" y="883"/>
                  </a:cubicBezTo>
                  <a:lnTo>
                    <a:pt x="251" y="1031"/>
                  </a:lnTo>
                  <a:cubicBezTo>
                    <a:pt x="249" y="1033"/>
                    <a:pt x="248" y="1034"/>
                    <a:pt x="246" y="1035"/>
                  </a:cubicBezTo>
                  <a:cubicBezTo>
                    <a:pt x="244" y="1036"/>
                    <a:pt x="242" y="1037"/>
                    <a:pt x="239" y="1037"/>
                  </a:cubicBezTo>
                  <a:cubicBezTo>
                    <a:pt x="237" y="1037"/>
                    <a:pt x="235" y="1036"/>
                    <a:pt x="232" y="1034"/>
                  </a:cubicBezTo>
                  <a:cubicBezTo>
                    <a:pt x="230" y="1033"/>
                    <a:pt x="227" y="1030"/>
                    <a:pt x="224" y="1027"/>
                  </a:cubicBezTo>
                  <a:cubicBezTo>
                    <a:pt x="221" y="1025"/>
                    <a:pt x="219" y="1022"/>
                    <a:pt x="217" y="1020"/>
                  </a:cubicBezTo>
                  <a:cubicBezTo>
                    <a:pt x="215" y="1017"/>
                    <a:pt x="214" y="1015"/>
                    <a:pt x="213" y="1013"/>
                  </a:cubicBezTo>
                  <a:cubicBezTo>
                    <a:pt x="212" y="1011"/>
                    <a:pt x="211" y="1008"/>
                    <a:pt x="211" y="1005"/>
                  </a:cubicBezTo>
                  <a:cubicBezTo>
                    <a:pt x="210" y="1003"/>
                    <a:pt x="210" y="1000"/>
                    <a:pt x="210" y="996"/>
                  </a:cubicBezTo>
                  <a:lnTo>
                    <a:pt x="208" y="888"/>
                  </a:lnTo>
                  <a:cubicBezTo>
                    <a:pt x="208" y="862"/>
                    <a:pt x="207" y="841"/>
                    <a:pt x="204" y="824"/>
                  </a:cubicBezTo>
                  <a:cubicBezTo>
                    <a:pt x="201" y="806"/>
                    <a:pt x="198" y="791"/>
                    <a:pt x="194" y="779"/>
                  </a:cubicBezTo>
                  <a:cubicBezTo>
                    <a:pt x="190" y="766"/>
                    <a:pt x="185" y="756"/>
                    <a:pt x="179" y="748"/>
                  </a:cubicBezTo>
                  <a:cubicBezTo>
                    <a:pt x="174" y="740"/>
                    <a:pt x="168" y="733"/>
                    <a:pt x="162" y="727"/>
                  </a:cubicBezTo>
                  <a:cubicBezTo>
                    <a:pt x="156" y="721"/>
                    <a:pt x="150" y="717"/>
                    <a:pt x="142" y="713"/>
                  </a:cubicBezTo>
                  <a:cubicBezTo>
                    <a:pt x="135" y="710"/>
                    <a:pt x="127" y="708"/>
                    <a:pt x="120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0" y="721"/>
                    <a:pt x="73" y="729"/>
                  </a:cubicBezTo>
                  <a:cubicBezTo>
                    <a:pt x="64" y="737"/>
                    <a:pt x="57" y="746"/>
                    <a:pt x="53" y="756"/>
                  </a:cubicBezTo>
                  <a:cubicBezTo>
                    <a:pt x="48" y="765"/>
                    <a:pt x="45" y="774"/>
                    <a:pt x="42" y="782"/>
                  </a:cubicBezTo>
                  <a:cubicBezTo>
                    <a:pt x="40" y="790"/>
                    <a:pt x="38" y="796"/>
                    <a:pt x="37" y="802"/>
                  </a:cubicBezTo>
                  <a:cubicBezTo>
                    <a:pt x="36" y="808"/>
                    <a:pt x="34" y="812"/>
                    <a:pt x="33" y="814"/>
                  </a:cubicBezTo>
                  <a:cubicBezTo>
                    <a:pt x="32" y="815"/>
                    <a:pt x="30" y="815"/>
                    <a:pt x="29" y="815"/>
                  </a:cubicBezTo>
                  <a:cubicBezTo>
                    <a:pt x="28" y="816"/>
                    <a:pt x="26" y="815"/>
                    <a:pt x="25" y="815"/>
                  </a:cubicBezTo>
                  <a:cubicBezTo>
                    <a:pt x="23" y="814"/>
                    <a:pt x="21" y="813"/>
                    <a:pt x="18" y="811"/>
                  </a:cubicBezTo>
                  <a:cubicBezTo>
                    <a:pt x="16" y="809"/>
                    <a:pt x="13" y="807"/>
                    <a:pt x="10" y="804"/>
                  </a:cubicBezTo>
                  <a:cubicBezTo>
                    <a:pt x="8" y="802"/>
                    <a:pt x="7" y="800"/>
                    <a:pt x="5" y="798"/>
                  </a:cubicBezTo>
                  <a:cubicBezTo>
                    <a:pt x="4" y="797"/>
                    <a:pt x="3" y="795"/>
                    <a:pt x="2" y="794"/>
                  </a:cubicBezTo>
                  <a:cubicBezTo>
                    <a:pt x="1" y="792"/>
                    <a:pt x="1" y="791"/>
                    <a:pt x="0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0" y="779"/>
                    <a:pt x="1" y="774"/>
                    <a:pt x="3" y="768"/>
                  </a:cubicBezTo>
                  <a:cubicBezTo>
                    <a:pt x="4" y="761"/>
                    <a:pt x="7" y="754"/>
                    <a:pt x="11" y="745"/>
                  </a:cubicBezTo>
                  <a:cubicBezTo>
                    <a:pt x="14" y="736"/>
                    <a:pt x="19" y="728"/>
                    <a:pt x="25" y="719"/>
                  </a:cubicBezTo>
                  <a:cubicBezTo>
                    <a:pt x="31" y="710"/>
                    <a:pt x="38" y="701"/>
                    <a:pt x="46" y="693"/>
                  </a:cubicBezTo>
                  <a:cubicBezTo>
                    <a:pt x="59" y="680"/>
                    <a:pt x="72" y="670"/>
                    <a:pt x="85" y="664"/>
                  </a:cubicBezTo>
                  <a:cubicBezTo>
                    <a:pt x="99" y="658"/>
                    <a:pt x="112" y="655"/>
                    <a:pt x="125" y="655"/>
                  </a:cubicBezTo>
                  <a:cubicBezTo>
                    <a:pt x="137" y="655"/>
                    <a:pt x="149" y="657"/>
                    <a:pt x="161" y="663"/>
                  </a:cubicBezTo>
                  <a:cubicBezTo>
                    <a:pt x="173" y="668"/>
                    <a:pt x="183" y="675"/>
                    <a:pt x="193" y="685"/>
                  </a:cubicBezTo>
                  <a:cubicBezTo>
                    <a:pt x="201" y="693"/>
                    <a:pt x="209" y="703"/>
                    <a:pt x="216" y="713"/>
                  </a:cubicBezTo>
                  <a:cubicBezTo>
                    <a:pt x="223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6" y="804"/>
                  </a:cubicBezTo>
                  <a:cubicBezTo>
                    <a:pt x="249" y="825"/>
                    <a:pt x="250" y="852"/>
                    <a:pt x="251" y="883"/>
                  </a:cubicBezTo>
                  <a:lnTo>
                    <a:pt x="252" y="970"/>
                  </a:lnTo>
                  <a:lnTo>
                    <a:pt x="369" y="853"/>
                  </a:lnTo>
                  <a:cubicBezTo>
                    <a:pt x="370" y="852"/>
                    <a:pt x="372" y="851"/>
                    <a:pt x="373" y="851"/>
                  </a:cubicBezTo>
                  <a:cubicBezTo>
                    <a:pt x="375" y="850"/>
                    <a:pt x="377" y="850"/>
                    <a:pt x="379" y="851"/>
                  </a:cubicBezTo>
                  <a:cubicBezTo>
                    <a:pt x="381" y="851"/>
                    <a:pt x="383" y="852"/>
                    <a:pt x="385" y="854"/>
                  </a:cubicBezTo>
                  <a:cubicBezTo>
                    <a:pt x="387" y="855"/>
                    <a:pt x="390" y="857"/>
                    <a:pt x="392" y="860"/>
                  </a:cubicBezTo>
                  <a:close/>
                  <a:moveTo>
                    <a:pt x="497" y="517"/>
                  </a:moveTo>
                  <a:cubicBezTo>
                    <a:pt x="517" y="537"/>
                    <a:pt x="534" y="558"/>
                    <a:pt x="548" y="578"/>
                  </a:cubicBezTo>
                  <a:cubicBezTo>
                    <a:pt x="562" y="598"/>
                    <a:pt x="571" y="618"/>
                    <a:pt x="576" y="638"/>
                  </a:cubicBezTo>
                  <a:cubicBezTo>
                    <a:pt x="580" y="657"/>
                    <a:pt x="580" y="677"/>
                    <a:pt x="575" y="696"/>
                  </a:cubicBezTo>
                  <a:cubicBezTo>
                    <a:pt x="569" y="714"/>
                    <a:pt x="558" y="733"/>
                    <a:pt x="540" y="751"/>
                  </a:cubicBezTo>
                  <a:cubicBezTo>
                    <a:pt x="523" y="767"/>
                    <a:pt x="506" y="779"/>
                    <a:pt x="488" y="784"/>
                  </a:cubicBezTo>
                  <a:cubicBezTo>
                    <a:pt x="471" y="790"/>
                    <a:pt x="452" y="790"/>
                    <a:pt x="434" y="786"/>
                  </a:cubicBezTo>
                  <a:cubicBezTo>
                    <a:pt x="415" y="781"/>
                    <a:pt x="396" y="772"/>
                    <a:pt x="376" y="757"/>
                  </a:cubicBezTo>
                  <a:cubicBezTo>
                    <a:pt x="356" y="743"/>
                    <a:pt x="335" y="725"/>
                    <a:pt x="312" y="703"/>
                  </a:cubicBezTo>
                  <a:cubicBezTo>
                    <a:pt x="292" y="683"/>
                    <a:pt x="275" y="662"/>
                    <a:pt x="261" y="642"/>
                  </a:cubicBezTo>
                  <a:cubicBezTo>
                    <a:pt x="247" y="622"/>
                    <a:pt x="238" y="602"/>
                    <a:pt x="233" y="582"/>
                  </a:cubicBezTo>
                  <a:cubicBezTo>
                    <a:pt x="229" y="562"/>
                    <a:pt x="229" y="543"/>
                    <a:pt x="234" y="524"/>
                  </a:cubicBezTo>
                  <a:cubicBezTo>
                    <a:pt x="240" y="505"/>
                    <a:pt x="251" y="487"/>
                    <a:pt x="269" y="469"/>
                  </a:cubicBezTo>
                  <a:cubicBezTo>
                    <a:pt x="286" y="452"/>
                    <a:pt x="303" y="441"/>
                    <a:pt x="321" y="436"/>
                  </a:cubicBezTo>
                  <a:cubicBezTo>
                    <a:pt x="338" y="430"/>
                    <a:pt x="357" y="430"/>
                    <a:pt x="375" y="434"/>
                  </a:cubicBezTo>
                  <a:cubicBezTo>
                    <a:pt x="394" y="439"/>
                    <a:pt x="413" y="448"/>
                    <a:pt x="433" y="462"/>
                  </a:cubicBezTo>
                  <a:cubicBezTo>
                    <a:pt x="453" y="476"/>
                    <a:pt x="475" y="494"/>
                    <a:pt x="497" y="517"/>
                  </a:cubicBezTo>
                  <a:close/>
                  <a:moveTo>
                    <a:pt x="463" y="555"/>
                  </a:moveTo>
                  <a:cubicBezTo>
                    <a:pt x="449" y="542"/>
                    <a:pt x="437" y="531"/>
                    <a:pt x="425" y="521"/>
                  </a:cubicBezTo>
                  <a:cubicBezTo>
                    <a:pt x="414" y="511"/>
                    <a:pt x="403" y="503"/>
                    <a:pt x="393" y="497"/>
                  </a:cubicBezTo>
                  <a:cubicBezTo>
                    <a:pt x="383" y="491"/>
                    <a:pt x="373" y="486"/>
                    <a:pt x="364" y="483"/>
                  </a:cubicBezTo>
                  <a:cubicBezTo>
                    <a:pt x="356" y="480"/>
                    <a:pt x="347" y="479"/>
                    <a:pt x="339" y="479"/>
                  </a:cubicBezTo>
                  <a:cubicBezTo>
                    <a:pt x="331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6" y="501"/>
                  </a:cubicBezTo>
                  <a:cubicBezTo>
                    <a:pt x="285" y="512"/>
                    <a:pt x="278" y="525"/>
                    <a:pt x="276" y="537"/>
                  </a:cubicBezTo>
                  <a:cubicBezTo>
                    <a:pt x="274" y="550"/>
                    <a:pt x="276" y="564"/>
                    <a:pt x="281" y="578"/>
                  </a:cubicBezTo>
                  <a:cubicBezTo>
                    <a:pt x="287" y="591"/>
                    <a:pt x="295" y="606"/>
                    <a:pt x="307" y="620"/>
                  </a:cubicBezTo>
                  <a:cubicBezTo>
                    <a:pt x="318" y="635"/>
                    <a:pt x="332" y="649"/>
                    <a:pt x="346" y="664"/>
                  </a:cubicBezTo>
                  <a:cubicBezTo>
                    <a:pt x="366" y="684"/>
                    <a:pt x="384" y="700"/>
                    <a:pt x="401" y="712"/>
                  </a:cubicBezTo>
                  <a:cubicBezTo>
                    <a:pt x="417" y="724"/>
                    <a:pt x="431" y="732"/>
                    <a:pt x="445" y="737"/>
                  </a:cubicBezTo>
                  <a:cubicBezTo>
                    <a:pt x="458" y="741"/>
                    <a:pt x="470" y="742"/>
                    <a:pt x="481" y="739"/>
                  </a:cubicBezTo>
                  <a:cubicBezTo>
                    <a:pt x="492" y="736"/>
                    <a:pt x="503" y="729"/>
                    <a:pt x="513" y="719"/>
                  </a:cubicBezTo>
                  <a:cubicBezTo>
                    <a:pt x="520" y="712"/>
                    <a:pt x="526" y="704"/>
                    <a:pt x="529" y="695"/>
                  </a:cubicBezTo>
                  <a:cubicBezTo>
                    <a:pt x="533" y="687"/>
                    <a:pt x="534" y="678"/>
                    <a:pt x="534" y="669"/>
                  </a:cubicBezTo>
                  <a:cubicBezTo>
                    <a:pt x="533" y="661"/>
                    <a:pt x="531" y="652"/>
                    <a:pt x="527" y="642"/>
                  </a:cubicBezTo>
                  <a:cubicBezTo>
                    <a:pt x="524" y="633"/>
                    <a:pt x="519" y="624"/>
                    <a:pt x="513" y="614"/>
                  </a:cubicBezTo>
                  <a:cubicBezTo>
                    <a:pt x="506" y="605"/>
                    <a:pt x="499" y="595"/>
                    <a:pt x="490" y="585"/>
                  </a:cubicBezTo>
                  <a:cubicBezTo>
                    <a:pt x="482" y="575"/>
                    <a:pt x="473" y="565"/>
                    <a:pt x="463" y="555"/>
                  </a:cubicBezTo>
                  <a:close/>
                  <a:moveTo>
                    <a:pt x="757" y="352"/>
                  </a:moveTo>
                  <a:cubicBezTo>
                    <a:pt x="769" y="363"/>
                    <a:pt x="779" y="376"/>
                    <a:pt x="786" y="391"/>
                  </a:cubicBezTo>
                  <a:cubicBezTo>
                    <a:pt x="793" y="406"/>
                    <a:pt x="798" y="421"/>
                    <a:pt x="798" y="437"/>
                  </a:cubicBezTo>
                  <a:cubicBezTo>
                    <a:pt x="799" y="452"/>
                    <a:pt x="797" y="469"/>
                    <a:pt x="790" y="485"/>
                  </a:cubicBezTo>
                  <a:cubicBezTo>
                    <a:pt x="784" y="502"/>
                    <a:pt x="773" y="518"/>
                    <a:pt x="757" y="533"/>
                  </a:cubicBezTo>
                  <a:cubicBezTo>
                    <a:pt x="746" y="544"/>
                    <a:pt x="735" y="553"/>
                    <a:pt x="723" y="559"/>
                  </a:cubicBezTo>
                  <a:cubicBezTo>
                    <a:pt x="712" y="564"/>
                    <a:pt x="701" y="568"/>
                    <a:pt x="689" y="569"/>
                  </a:cubicBezTo>
                  <a:cubicBezTo>
                    <a:pt x="678" y="570"/>
                    <a:pt x="666" y="569"/>
                    <a:pt x="654" y="566"/>
                  </a:cubicBezTo>
                  <a:cubicBezTo>
                    <a:pt x="643" y="563"/>
                    <a:pt x="631" y="558"/>
                    <a:pt x="619" y="551"/>
                  </a:cubicBezTo>
                  <a:cubicBezTo>
                    <a:pt x="607" y="544"/>
                    <a:pt x="595" y="535"/>
                    <a:pt x="582" y="525"/>
                  </a:cubicBezTo>
                  <a:cubicBezTo>
                    <a:pt x="570" y="515"/>
                    <a:pt x="557" y="503"/>
                    <a:pt x="544" y="490"/>
                  </a:cubicBezTo>
                  <a:cubicBezTo>
                    <a:pt x="533" y="479"/>
                    <a:pt x="522" y="467"/>
                    <a:pt x="511" y="454"/>
                  </a:cubicBezTo>
                  <a:cubicBezTo>
                    <a:pt x="501" y="441"/>
                    <a:pt x="491" y="427"/>
                    <a:pt x="484" y="413"/>
                  </a:cubicBezTo>
                  <a:cubicBezTo>
                    <a:pt x="476" y="399"/>
                    <a:pt x="470" y="384"/>
                    <a:pt x="466" y="369"/>
                  </a:cubicBezTo>
                  <a:cubicBezTo>
                    <a:pt x="462" y="354"/>
                    <a:pt x="460" y="339"/>
                    <a:pt x="461" y="324"/>
                  </a:cubicBezTo>
                  <a:cubicBezTo>
                    <a:pt x="462" y="308"/>
                    <a:pt x="467" y="293"/>
                    <a:pt x="474" y="277"/>
                  </a:cubicBezTo>
                  <a:cubicBezTo>
                    <a:pt x="481" y="262"/>
                    <a:pt x="493" y="246"/>
                    <a:pt x="508" y="231"/>
                  </a:cubicBezTo>
                  <a:cubicBezTo>
                    <a:pt x="513" y="226"/>
                    <a:pt x="518" y="221"/>
                    <a:pt x="524" y="217"/>
                  </a:cubicBezTo>
                  <a:cubicBezTo>
                    <a:pt x="530" y="212"/>
                    <a:pt x="536" y="208"/>
                    <a:pt x="541" y="205"/>
                  </a:cubicBezTo>
                  <a:cubicBezTo>
                    <a:pt x="547" y="201"/>
                    <a:pt x="552" y="199"/>
                    <a:pt x="556" y="197"/>
                  </a:cubicBezTo>
                  <a:cubicBezTo>
                    <a:pt x="560" y="195"/>
                    <a:pt x="563" y="194"/>
                    <a:pt x="565" y="194"/>
                  </a:cubicBezTo>
                  <a:cubicBezTo>
                    <a:pt x="567" y="194"/>
                    <a:pt x="568" y="194"/>
                    <a:pt x="569" y="194"/>
                  </a:cubicBezTo>
                  <a:cubicBezTo>
                    <a:pt x="571" y="194"/>
                    <a:pt x="572" y="195"/>
                    <a:pt x="573" y="196"/>
                  </a:cubicBezTo>
                  <a:cubicBezTo>
                    <a:pt x="575" y="197"/>
                    <a:pt x="576" y="198"/>
                    <a:pt x="578" y="199"/>
                  </a:cubicBezTo>
                  <a:cubicBezTo>
                    <a:pt x="579" y="200"/>
                    <a:pt x="581" y="201"/>
                    <a:pt x="583" y="203"/>
                  </a:cubicBezTo>
                  <a:cubicBezTo>
                    <a:pt x="585" y="206"/>
                    <a:pt x="587" y="208"/>
                    <a:pt x="589" y="210"/>
                  </a:cubicBezTo>
                  <a:cubicBezTo>
                    <a:pt x="591" y="212"/>
                    <a:pt x="592" y="214"/>
                    <a:pt x="593" y="215"/>
                  </a:cubicBezTo>
                  <a:cubicBezTo>
                    <a:pt x="593" y="217"/>
                    <a:pt x="593" y="218"/>
                    <a:pt x="593" y="219"/>
                  </a:cubicBezTo>
                  <a:cubicBezTo>
                    <a:pt x="593" y="221"/>
                    <a:pt x="592" y="222"/>
                    <a:pt x="591" y="223"/>
                  </a:cubicBezTo>
                  <a:cubicBezTo>
                    <a:pt x="589" y="225"/>
                    <a:pt x="587" y="226"/>
                    <a:pt x="583" y="228"/>
                  </a:cubicBezTo>
                  <a:cubicBezTo>
                    <a:pt x="580" y="230"/>
                    <a:pt x="575" y="232"/>
                    <a:pt x="571" y="234"/>
                  </a:cubicBezTo>
                  <a:cubicBezTo>
                    <a:pt x="566" y="237"/>
                    <a:pt x="560" y="240"/>
                    <a:pt x="554" y="245"/>
                  </a:cubicBezTo>
                  <a:cubicBezTo>
                    <a:pt x="548" y="249"/>
                    <a:pt x="541" y="255"/>
                    <a:pt x="534" y="262"/>
                  </a:cubicBezTo>
                  <a:cubicBezTo>
                    <a:pt x="521" y="275"/>
                    <a:pt x="513" y="288"/>
                    <a:pt x="509" y="303"/>
                  </a:cubicBezTo>
                  <a:cubicBezTo>
                    <a:pt x="505" y="317"/>
                    <a:pt x="504" y="332"/>
                    <a:pt x="507" y="347"/>
                  </a:cubicBezTo>
                  <a:cubicBezTo>
                    <a:pt x="510" y="361"/>
                    <a:pt x="516" y="376"/>
                    <a:pt x="525" y="390"/>
                  </a:cubicBezTo>
                  <a:cubicBezTo>
                    <a:pt x="534" y="405"/>
                    <a:pt x="544" y="419"/>
                    <a:pt x="556" y="432"/>
                  </a:cubicBezTo>
                  <a:cubicBezTo>
                    <a:pt x="558" y="426"/>
                    <a:pt x="560" y="420"/>
                    <a:pt x="562" y="414"/>
                  </a:cubicBezTo>
                  <a:cubicBezTo>
                    <a:pt x="565" y="407"/>
                    <a:pt x="568" y="400"/>
                    <a:pt x="571" y="393"/>
                  </a:cubicBezTo>
                  <a:cubicBezTo>
                    <a:pt x="575" y="386"/>
                    <a:pt x="579" y="379"/>
                    <a:pt x="584" y="372"/>
                  </a:cubicBezTo>
                  <a:cubicBezTo>
                    <a:pt x="589" y="365"/>
                    <a:pt x="595" y="358"/>
                    <a:pt x="602" y="352"/>
                  </a:cubicBezTo>
                  <a:cubicBezTo>
                    <a:pt x="616" y="337"/>
                    <a:pt x="630" y="327"/>
                    <a:pt x="644" y="321"/>
                  </a:cubicBezTo>
                  <a:cubicBezTo>
                    <a:pt x="658" y="315"/>
                    <a:pt x="672" y="312"/>
                    <a:pt x="685" y="313"/>
                  </a:cubicBezTo>
                  <a:cubicBezTo>
                    <a:pt x="698" y="314"/>
                    <a:pt x="711" y="318"/>
                    <a:pt x="723" y="325"/>
                  </a:cubicBezTo>
                  <a:cubicBezTo>
                    <a:pt x="735" y="332"/>
                    <a:pt x="746" y="340"/>
                    <a:pt x="757" y="352"/>
                  </a:cubicBezTo>
                  <a:close/>
                  <a:moveTo>
                    <a:pt x="725" y="391"/>
                  </a:moveTo>
                  <a:cubicBezTo>
                    <a:pt x="717" y="383"/>
                    <a:pt x="709" y="376"/>
                    <a:pt x="700" y="371"/>
                  </a:cubicBezTo>
                  <a:cubicBezTo>
                    <a:pt x="692" y="366"/>
                    <a:pt x="684" y="364"/>
                    <a:pt x="676" y="363"/>
                  </a:cubicBezTo>
                  <a:cubicBezTo>
                    <a:pt x="667" y="362"/>
                    <a:pt x="659" y="363"/>
                    <a:pt x="650" y="367"/>
                  </a:cubicBezTo>
                  <a:cubicBezTo>
                    <a:pt x="642" y="371"/>
                    <a:pt x="633" y="377"/>
                    <a:pt x="624" y="386"/>
                  </a:cubicBezTo>
                  <a:cubicBezTo>
                    <a:pt x="618" y="391"/>
                    <a:pt x="614" y="397"/>
                    <a:pt x="610" y="403"/>
                  </a:cubicBezTo>
                  <a:cubicBezTo>
                    <a:pt x="605" y="409"/>
                    <a:pt x="602" y="415"/>
                    <a:pt x="598" y="422"/>
                  </a:cubicBezTo>
                  <a:cubicBezTo>
                    <a:pt x="595" y="428"/>
                    <a:pt x="593" y="434"/>
                    <a:pt x="590" y="441"/>
                  </a:cubicBezTo>
                  <a:cubicBezTo>
                    <a:pt x="588" y="447"/>
                    <a:pt x="587" y="454"/>
                    <a:pt x="585" y="460"/>
                  </a:cubicBezTo>
                  <a:cubicBezTo>
                    <a:pt x="603" y="477"/>
                    <a:pt x="619" y="491"/>
                    <a:pt x="634" y="501"/>
                  </a:cubicBezTo>
                  <a:cubicBezTo>
                    <a:pt x="648" y="511"/>
                    <a:pt x="661" y="517"/>
                    <a:pt x="672" y="520"/>
                  </a:cubicBezTo>
                  <a:cubicBezTo>
                    <a:pt x="684" y="523"/>
                    <a:pt x="695" y="523"/>
                    <a:pt x="704" y="519"/>
                  </a:cubicBezTo>
                  <a:cubicBezTo>
                    <a:pt x="714" y="516"/>
                    <a:pt x="723" y="510"/>
                    <a:pt x="732" y="501"/>
                  </a:cubicBezTo>
                  <a:cubicBezTo>
                    <a:pt x="741" y="492"/>
                    <a:pt x="747" y="483"/>
                    <a:pt x="750" y="473"/>
                  </a:cubicBezTo>
                  <a:cubicBezTo>
                    <a:pt x="753" y="463"/>
                    <a:pt x="754" y="453"/>
                    <a:pt x="752" y="444"/>
                  </a:cubicBezTo>
                  <a:cubicBezTo>
                    <a:pt x="751" y="434"/>
                    <a:pt x="748" y="424"/>
                    <a:pt x="743" y="415"/>
                  </a:cubicBezTo>
                  <a:cubicBezTo>
                    <a:pt x="738" y="406"/>
                    <a:pt x="732" y="398"/>
                    <a:pt x="725" y="391"/>
                  </a:cubicBezTo>
                  <a:close/>
                  <a:moveTo>
                    <a:pt x="927" y="87"/>
                  </a:moveTo>
                  <a:cubicBezTo>
                    <a:pt x="947" y="107"/>
                    <a:pt x="964" y="128"/>
                    <a:pt x="978" y="148"/>
                  </a:cubicBezTo>
                  <a:cubicBezTo>
                    <a:pt x="992" y="168"/>
                    <a:pt x="1001" y="188"/>
                    <a:pt x="1006" y="208"/>
                  </a:cubicBezTo>
                  <a:cubicBezTo>
                    <a:pt x="1010" y="228"/>
                    <a:pt x="1010" y="247"/>
                    <a:pt x="1005" y="266"/>
                  </a:cubicBezTo>
                  <a:cubicBezTo>
                    <a:pt x="999" y="285"/>
                    <a:pt x="987" y="303"/>
                    <a:pt x="970" y="321"/>
                  </a:cubicBezTo>
                  <a:cubicBezTo>
                    <a:pt x="953" y="338"/>
                    <a:pt x="936" y="349"/>
                    <a:pt x="918" y="354"/>
                  </a:cubicBezTo>
                  <a:cubicBezTo>
                    <a:pt x="900" y="360"/>
                    <a:pt x="882" y="360"/>
                    <a:pt x="864" y="356"/>
                  </a:cubicBezTo>
                  <a:cubicBezTo>
                    <a:pt x="845" y="351"/>
                    <a:pt x="826" y="342"/>
                    <a:pt x="806" y="328"/>
                  </a:cubicBezTo>
                  <a:cubicBezTo>
                    <a:pt x="786" y="313"/>
                    <a:pt x="764" y="295"/>
                    <a:pt x="742" y="273"/>
                  </a:cubicBezTo>
                  <a:cubicBezTo>
                    <a:pt x="722" y="253"/>
                    <a:pt x="705" y="232"/>
                    <a:pt x="691" y="212"/>
                  </a:cubicBezTo>
                  <a:cubicBezTo>
                    <a:pt x="677" y="192"/>
                    <a:pt x="668" y="172"/>
                    <a:pt x="663" y="152"/>
                  </a:cubicBezTo>
                  <a:cubicBezTo>
                    <a:pt x="659" y="132"/>
                    <a:pt x="659" y="113"/>
                    <a:pt x="664" y="94"/>
                  </a:cubicBezTo>
                  <a:cubicBezTo>
                    <a:pt x="670" y="75"/>
                    <a:pt x="681" y="57"/>
                    <a:pt x="699" y="39"/>
                  </a:cubicBezTo>
                  <a:cubicBezTo>
                    <a:pt x="716" y="22"/>
                    <a:pt x="733" y="11"/>
                    <a:pt x="751" y="6"/>
                  </a:cubicBezTo>
                  <a:cubicBezTo>
                    <a:pt x="768" y="0"/>
                    <a:pt x="787" y="0"/>
                    <a:pt x="805" y="4"/>
                  </a:cubicBezTo>
                  <a:cubicBezTo>
                    <a:pt x="824" y="9"/>
                    <a:pt x="843" y="18"/>
                    <a:pt x="863" y="32"/>
                  </a:cubicBezTo>
                  <a:cubicBezTo>
                    <a:pt x="883" y="46"/>
                    <a:pt x="904" y="65"/>
                    <a:pt x="927" y="87"/>
                  </a:cubicBezTo>
                  <a:close/>
                  <a:moveTo>
                    <a:pt x="893" y="126"/>
                  </a:moveTo>
                  <a:cubicBezTo>
                    <a:pt x="879" y="112"/>
                    <a:pt x="867" y="101"/>
                    <a:pt x="855" y="91"/>
                  </a:cubicBezTo>
                  <a:cubicBezTo>
                    <a:pt x="843" y="81"/>
                    <a:pt x="833" y="73"/>
                    <a:pt x="823" y="67"/>
                  </a:cubicBezTo>
                  <a:cubicBezTo>
                    <a:pt x="813" y="61"/>
                    <a:pt x="803" y="56"/>
                    <a:pt x="794" y="53"/>
                  </a:cubicBezTo>
                  <a:cubicBezTo>
                    <a:pt x="786" y="50"/>
                    <a:pt x="777" y="49"/>
                    <a:pt x="769" y="49"/>
                  </a:cubicBezTo>
                  <a:cubicBezTo>
                    <a:pt x="761" y="50"/>
                    <a:pt x="754" y="52"/>
                    <a:pt x="747" y="55"/>
                  </a:cubicBezTo>
                  <a:cubicBezTo>
                    <a:pt x="740" y="59"/>
                    <a:pt x="733" y="64"/>
                    <a:pt x="726" y="71"/>
                  </a:cubicBezTo>
                  <a:cubicBezTo>
                    <a:pt x="714" y="82"/>
                    <a:pt x="708" y="95"/>
                    <a:pt x="706" y="108"/>
                  </a:cubicBezTo>
                  <a:cubicBezTo>
                    <a:pt x="704" y="120"/>
                    <a:pt x="706" y="134"/>
                    <a:pt x="711" y="148"/>
                  </a:cubicBezTo>
                  <a:cubicBezTo>
                    <a:pt x="717" y="162"/>
                    <a:pt x="725" y="176"/>
                    <a:pt x="737" y="190"/>
                  </a:cubicBezTo>
                  <a:cubicBezTo>
                    <a:pt x="748" y="205"/>
                    <a:pt x="761" y="219"/>
                    <a:pt x="776" y="234"/>
                  </a:cubicBezTo>
                  <a:cubicBezTo>
                    <a:pt x="796" y="254"/>
                    <a:pt x="814" y="270"/>
                    <a:pt x="831" y="282"/>
                  </a:cubicBezTo>
                  <a:cubicBezTo>
                    <a:pt x="847" y="294"/>
                    <a:pt x="861" y="302"/>
                    <a:pt x="875" y="307"/>
                  </a:cubicBezTo>
                  <a:cubicBezTo>
                    <a:pt x="888" y="311"/>
                    <a:pt x="900" y="312"/>
                    <a:pt x="911" y="309"/>
                  </a:cubicBezTo>
                  <a:cubicBezTo>
                    <a:pt x="922" y="306"/>
                    <a:pt x="933" y="299"/>
                    <a:pt x="942" y="289"/>
                  </a:cubicBezTo>
                  <a:cubicBezTo>
                    <a:pt x="950" y="282"/>
                    <a:pt x="956" y="274"/>
                    <a:pt x="959" y="265"/>
                  </a:cubicBezTo>
                  <a:cubicBezTo>
                    <a:pt x="963" y="257"/>
                    <a:pt x="964" y="248"/>
                    <a:pt x="964" y="240"/>
                  </a:cubicBezTo>
                  <a:cubicBezTo>
                    <a:pt x="963" y="231"/>
                    <a:pt x="961" y="222"/>
                    <a:pt x="957" y="212"/>
                  </a:cubicBezTo>
                  <a:cubicBezTo>
                    <a:pt x="954" y="203"/>
                    <a:pt x="949" y="194"/>
                    <a:pt x="942" y="184"/>
                  </a:cubicBezTo>
                  <a:cubicBezTo>
                    <a:pt x="936" y="175"/>
                    <a:pt x="929" y="165"/>
                    <a:pt x="920" y="155"/>
                  </a:cubicBezTo>
                  <a:cubicBezTo>
                    <a:pt x="912" y="145"/>
                    <a:pt x="902" y="136"/>
                    <a:pt x="89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167" y="3415"/>
              <a:ext cx="159" cy="156"/>
            </a:xfrm>
            <a:custGeom>
              <a:avLst/>
              <a:gdLst>
                <a:gd name="T0" fmla="*/ 402 w 1005"/>
                <a:gd name="T1" fmla="*/ 894 h 1052"/>
                <a:gd name="T2" fmla="*/ 239 w 1005"/>
                <a:gd name="T3" fmla="*/ 1052 h 1052"/>
                <a:gd name="T4" fmla="*/ 213 w 1005"/>
                <a:gd name="T5" fmla="*/ 1028 h 1052"/>
                <a:gd name="T6" fmla="*/ 204 w 1005"/>
                <a:gd name="T7" fmla="*/ 839 h 1052"/>
                <a:gd name="T8" fmla="*/ 142 w 1005"/>
                <a:gd name="T9" fmla="*/ 728 h 1052"/>
                <a:gd name="T10" fmla="*/ 53 w 1005"/>
                <a:gd name="T11" fmla="*/ 771 h 1052"/>
                <a:gd name="T12" fmla="*/ 29 w 1005"/>
                <a:gd name="T13" fmla="*/ 830 h 1052"/>
                <a:gd name="T14" fmla="*/ 5 w 1005"/>
                <a:gd name="T15" fmla="*/ 813 h 1052"/>
                <a:gd name="T16" fmla="*/ 3 w 1005"/>
                <a:gd name="T17" fmla="*/ 783 h 1052"/>
                <a:gd name="T18" fmla="*/ 85 w 1005"/>
                <a:gd name="T19" fmla="*/ 679 h 1052"/>
                <a:gd name="T20" fmla="*/ 216 w 1005"/>
                <a:gd name="T21" fmla="*/ 728 h 1052"/>
                <a:gd name="T22" fmla="*/ 252 w 1005"/>
                <a:gd name="T23" fmla="*/ 985 h 1052"/>
                <a:gd name="T24" fmla="*/ 385 w 1005"/>
                <a:gd name="T25" fmla="*/ 869 h 1052"/>
                <a:gd name="T26" fmla="*/ 576 w 1005"/>
                <a:gd name="T27" fmla="*/ 653 h 1052"/>
                <a:gd name="T28" fmla="*/ 434 w 1005"/>
                <a:gd name="T29" fmla="*/ 801 h 1052"/>
                <a:gd name="T30" fmla="*/ 233 w 1005"/>
                <a:gd name="T31" fmla="*/ 597 h 1052"/>
                <a:gd name="T32" fmla="*/ 375 w 1005"/>
                <a:gd name="T33" fmla="*/ 449 h 1052"/>
                <a:gd name="T34" fmla="*/ 425 w 1005"/>
                <a:gd name="T35" fmla="*/ 536 h 1052"/>
                <a:gd name="T36" fmla="*/ 317 w 1005"/>
                <a:gd name="T37" fmla="*/ 500 h 1052"/>
                <a:gd name="T38" fmla="*/ 307 w 1005"/>
                <a:gd name="T39" fmla="*/ 635 h 1052"/>
                <a:gd name="T40" fmla="*/ 481 w 1005"/>
                <a:gd name="T41" fmla="*/ 754 h 1052"/>
                <a:gd name="T42" fmla="*/ 527 w 1005"/>
                <a:gd name="T43" fmla="*/ 657 h 1052"/>
                <a:gd name="T44" fmla="*/ 757 w 1005"/>
                <a:gd name="T45" fmla="*/ 367 h 1052"/>
                <a:gd name="T46" fmla="*/ 757 w 1005"/>
                <a:gd name="T47" fmla="*/ 548 h 1052"/>
                <a:gd name="T48" fmla="*/ 619 w 1005"/>
                <a:gd name="T49" fmla="*/ 566 h 1052"/>
                <a:gd name="T50" fmla="*/ 484 w 1005"/>
                <a:gd name="T51" fmla="*/ 428 h 1052"/>
                <a:gd name="T52" fmla="*/ 508 w 1005"/>
                <a:gd name="T53" fmla="*/ 246 h 1052"/>
                <a:gd name="T54" fmla="*/ 565 w 1005"/>
                <a:gd name="T55" fmla="*/ 209 h 1052"/>
                <a:gd name="T56" fmla="*/ 583 w 1005"/>
                <a:gd name="T57" fmla="*/ 218 h 1052"/>
                <a:gd name="T58" fmla="*/ 591 w 1005"/>
                <a:gd name="T59" fmla="*/ 238 h 1052"/>
                <a:gd name="T60" fmla="*/ 534 w 1005"/>
                <a:gd name="T61" fmla="*/ 277 h 1052"/>
                <a:gd name="T62" fmla="*/ 556 w 1005"/>
                <a:gd name="T63" fmla="*/ 447 h 1052"/>
                <a:gd name="T64" fmla="*/ 602 w 1005"/>
                <a:gd name="T65" fmla="*/ 367 h 1052"/>
                <a:gd name="T66" fmla="*/ 757 w 1005"/>
                <a:gd name="T67" fmla="*/ 367 h 1052"/>
                <a:gd name="T68" fmla="*/ 650 w 1005"/>
                <a:gd name="T69" fmla="*/ 382 h 1052"/>
                <a:gd name="T70" fmla="*/ 590 w 1005"/>
                <a:gd name="T71" fmla="*/ 456 h 1052"/>
                <a:gd name="T72" fmla="*/ 704 w 1005"/>
                <a:gd name="T73" fmla="*/ 534 h 1052"/>
                <a:gd name="T74" fmla="*/ 743 w 1005"/>
                <a:gd name="T75" fmla="*/ 430 h 1052"/>
                <a:gd name="T76" fmla="*/ 1004 w 1005"/>
                <a:gd name="T77" fmla="*/ 255 h 1052"/>
                <a:gd name="T78" fmla="*/ 905 w 1005"/>
                <a:gd name="T79" fmla="*/ 388 h 1052"/>
                <a:gd name="T80" fmla="*/ 866 w 1005"/>
                <a:gd name="T81" fmla="*/ 398 h 1052"/>
                <a:gd name="T82" fmla="*/ 844 w 1005"/>
                <a:gd name="T83" fmla="*/ 376 h 1052"/>
                <a:gd name="T84" fmla="*/ 872 w 1005"/>
                <a:gd name="T85" fmla="*/ 358 h 1052"/>
                <a:gd name="T86" fmla="*/ 956 w 1005"/>
                <a:gd name="T87" fmla="*/ 263 h 1052"/>
                <a:gd name="T88" fmla="*/ 875 w 1005"/>
                <a:gd name="T89" fmla="*/ 179 h 1052"/>
                <a:gd name="T90" fmla="*/ 774 w 1005"/>
                <a:gd name="T91" fmla="*/ 259 h 1052"/>
                <a:gd name="T92" fmla="*/ 634 w 1005"/>
                <a:gd name="T93" fmla="*/ 134 h 1052"/>
                <a:gd name="T94" fmla="*/ 768 w 1005"/>
                <a:gd name="T95" fmla="*/ 1 h 1052"/>
                <a:gd name="T96" fmla="*/ 790 w 1005"/>
                <a:gd name="T97" fmla="*/ 34 h 1052"/>
                <a:gd name="T98" fmla="*/ 799 w 1005"/>
                <a:gd name="T99" fmla="*/ 172 h 1052"/>
                <a:gd name="T100" fmla="*/ 965 w 1005"/>
                <a:gd name="T101" fmla="*/ 16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5" h="1052">
                  <a:moveTo>
                    <a:pt x="392" y="875"/>
                  </a:moveTo>
                  <a:cubicBezTo>
                    <a:pt x="394" y="877"/>
                    <a:pt x="396" y="880"/>
                    <a:pt x="398" y="882"/>
                  </a:cubicBezTo>
                  <a:cubicBezTo>
                    <a:pt x="400" y="884"/>
                    <a:pt x="401" y="886"/>
                    <a:pt x="401" y="888"/>
                  </a:cubicBezTo>
                  <a:cubicBezTo>
                    <a:pt x="402" y="890"/>
                    <a:pt x="402" y="892"/>
                    <a:pt x="402" y="894"/>
                  </a:cubicBezTo>
                  <a:cubicBezTo>
                    <a:pt x="401" y="895"/>
                    <a:pt x="401" y="897"/>
                    <a:pt x="399" y="898"/>
                  </a:cubicBezTo>
                  <a:lnTo>
                    <a:pt x="251" y="1046"/>
                  </a:lnTo>
                  <a:cubicBezTo>
                    <a:pt x="249" y="1048"/>
                    <a:pt x="247" y="1049"/>
                    <a:pt x="245" y="1050"/>
                  </a:cubicBezTo>
                  <a:cubicBezTo>
                    <a:pt x="244" y="1051"/>
                    <a:pt x="241" y="1052"/>
                    <a:pt x="239" y="1052"/>
                  </a:cubicBezTo>
                  <a:cubicBezTo>
                    <a:pt x="237" y="1052"/>
                    <a:pt x="235" y="1051"/>
                    <a:pt x="232" y="1049"/>
                  </a:cubicBezTo>
                  <a:cubicBezTo>
                    <a:pt x="230" y="1048"/>
                    <a:pt x="227" y="1045"/>
                    <a:pt x="224" y="1042"/>
                  </a:cubicBezTo>
                  <a:cubicBezTo>
                    <a:pt x="221" y="1040"/>
                    <a:pt x="219" y="1037"/>
                    <a:pt x="217" y="1035"/>
                  </a:cubicBezTo>
                  <a:cubicBezTo>
                    <a:pt x="215" y="1032"/>
                    <a:pt x="214" y="1030"/>
                    <a:pt x="213" y="1028"/>
                  </a:cubicBezTo>
                  <a:cubicBezTo>
                    <a:pt x="212" y="1026"/>
                    <a:pt x="211" y="1023"/>
                    <a:pt x="211" y="1020"/>
                  </a:cubicBezTo>
                  <a:cubicBezTo>
                    <a:pt x="210" y="1018"/>
                    <a:pt x="210" y="1015"/>
                    <a:pt x="210" y="1011"/>
                  </a:cubicBezTo>
                  <a:lnTo>
                    <a:pt x="208" y="903"/>
                  </a:lnTo>
                  <a:cubicBezTo>
                    <a:pt x="208" y="877"/>
                    <a:pt x="207" y="856"/>
                    <a:pt x="204" y="839"/>
                  </a:cubicBezTo>
                  <a:cubicBezTo>
                    <a:pt x="201" y="821"/>
                    <a:pt x="198" y="806"/>
                    <a:pt x="194" y="794"/>
                  </a:cubicBezTo>
                  <a:cubicBezTo>
                    <a:pt x="189" y="781"/>
                    <a:pt x="185" y="771"/>
                    <a:pt x="179" y="763"/>
                  </a:cubicBezTo>
                  <a:cubicBezTo>
                    <a:pt x="174" y="755"/>
                    <a:pt x="168" y="748"/>
                    <a:pt x="162" y="742"/>
                  </a:cubicBezTo>
                  <a:cubicBezTo>
                    <a:pt x="156" y="736"/>
                    <a:pt x="149" y="732"/>
                    <a:pt x="142" y="728"/>
                  </a:cubicBezTo>
                  <a:cubicBezTo>
                    <a:pt x="135" y="725"/>
                    <a:pt x="127" y="723"/>
                    <a:pt x="119" y="723"/>
                  </a:cubicBezTo>
                  <a:cubicBezTo>
                    <a:pt x="112" y="723"/>
                    <a:pt x="104" y="724"/>
                    <a:pt x="96" y="728"/>
                  </a:cubicBezTo>
                  <a:cubicBezTo>
                    <a:pt x="88" y="731"/>
                    <a:pt x="80" y="736"/>
                    <a:pt x="73" y="744"/>
                  </a:cubicBezTo>
                  <a:cubicBezTo>
                    <a:pt x="64" y="752"/>
                    <a:pt x="57" y="761"/>
                    <a:pt x="53" y="771"/>
                  </a:cubicBezTo>
                  <a:cubicBezTo>
                    <a:pt x="48" y="780"/>
                    <a:pt x="45" y="789"/>
                    <a:pt x="42" y="797"/>
                  </a:cubicBezTo>
                  <a:cubicBezTo>
                    <a:pt x="40" y="805"/>
                    <a:pt x="38" y="811"/>
                    <a:pt x="37" y="817"/>
                  </a:cubicBezTo>
                  <a:cubicBezTo>
                    <a:pt x="36" y="823"/>
                    <a:pt x="34" y="827"/>
                    <a:pt x="32" y="829"/>
                  </a:cubicBezTo>
                  <a:cubicBezTo>
                    <a:pt x="31" y="830"/>
                    <a:pt x="30" y="830"/>
                    <a:pt x="29" y="830"/>
                  </a:cubicBezTo>
                  <a:cubicBezTo>
                    <a:pt x="28" y="831"/>
                    <a:pt x="26" y="830"/>
                    <a:pt x="24" y="830"/>
                  </a:cubicBezTo>
                  <a:cubicBezTo>
                    <a:pt x="23" y="829"/>
                    <a:pt x="21" y="828"/>
                    <a:pt x="18" y="826"/>
                  </a:cubicBezTo>
                  <a:cubicBezTo>
                    <a:pt x="16" y="824"/>
                    <a:pt x="13" y="822"/>
                    <a:pt x="10" y="819"/>
                  </a:cubicBezTo>
                  <a:cubicBezTo>
                    <a:pt x="8" y="817"/>
                    <a:pt x="7" y="815"/>
                    <a:pt x="5" y="813"/>
                  </a:cubicBezTo>
                  <a:cubicBezTo>
                    <a:pt x="4" y="812"/>
                    <a:pt x="3" y="810"/>
                    <a:pt x="2" y="809"/>
                  </a:cubicBezTo>
                  <a:cubicBezTo>
                    <a:pt x="1" y="807"/>
                    <a:pt x="1" y="806"/>
                    <a:pt x="0" y="804"/>
                  </a:cubicBezTo>
                  <a:cubicBezTo>
                    <a:pt x="0" y="803"/>
                    <a:pt x="0" y="800"/>
                    <a:pt x="0" y="797"/>
                  </a:cubicBezTo>
                  <a:cubicBezTo>
                    <a:pt x="0" y="794"/>
                    <a:pt x="1" y="789"/>
                    <a:pt x="3" y="783"/>
                  </a:cubicBezTo>
                  <a:cubicBezTo>
                    <a:pt x="4" y="776"/>
                    <a:pt x="7" y="769"/>
                    <a:pt x="11" y="760"/>
                  </a:cubicBezTo>
                  <a:cubicBezTo>
                    <a:pt x="14" y="751"/>
                    <a:pt x="19" y="743"/>
                    <a:pt x="25" y="734"/>
                  </a:cubicBezTo>
                  <a:cubicBezTo>
                    <a:pt x="30" y="725"/>
                    <a:pt x="37" y="716"/>
                    <a:pt x="46" y="708"/>
                  </a:cubicBezTo>
                  <a:cubicBezTo>
                    <a:pt x="59" y="695"/>
                    <a:pt x="72" y="685"/>
                    <a:pt x="85" y="679"/>
                  </a:cubicBezTo>
                  <a:cubicBezTo>
                    <a:pt x="99" y="673"/>
                    <a:pt x="112" y="670"/>
                    <a:pt x="124" y="670"/>
                  </a:cubicBezTo>
                  <a:cubicBezTo>
                    <a:pt x="137" y="670"/>
                    <a:pt x="149" y="672"/>
                    <a:pt x="161" y="678"/>
                  </a:cubicBezTo>
                  <a:cubicBezTo>
                    <a:pt x="173" y="683"/>
                    <a:pt x="183" y="690"/>
                    <a:pt x="193" y="700"/>
                  </a:cubicBezTo>
                  <a:cubicBezTo>
                    <a:pt x="201" y="708"/>
                    <a:pt x="209" y="718"/>
                    <a:pt x="216" y="728"/>
                  </a:cubicBezTo>
                  <a:cubicBezTo>
                    <a:pt x="223" y="738"/>
                    <a:pt x="229" y="750"/>
                    <a:pt x="234" y="765"/>
                  </a:cubicBezTo>
                  <a:cubicBezTo>
                    <a:pt x="239" y="780"/>
                    <a:pt x="243" y="798"/>
                    <a:pt x="246" y="819"/>
                  </a:cubicBezTo>
                  <a:cubicBezTo>
                    <a:pt x="248" y="840"/>
                    <a:pt x="250" y="867"/>
                    <a:pt x="250" y="898"/>
                  </a:cubicBezTo>
                  <a:lnTo>
                    <a:pt x="252" y="985"/>
                  </a:lnTo>
                  <a:lnTo>
                    <a:pt x="369" y="868"/>
                  </a:lnTo>
                  <a:cubicBezTo>
                    <a:pt x="370" y="867"/>
                    <a:pt x="371" y="866"/>
                    <a:pt x="373" y="866"/>
                  </a:cubicBezTo>
                  <a:cubicBezTo>
                    <a:pt x="375" y="865"/>
                    <a:pt x="377" y="865"/>
                    <a:pt x="379" y="866"/>
                  </a:cubicBezTo>
                  <a:cubicBezTo>
                    <a:pt x="381" y="866"/>
                    <a:pt x="383" y="867"/>
                    <a:pt x="385" y="869"/>
                  </a:cubicBezTo>
                  <a:cubicBezTo>
                    <a:pt x="387" y="870"/>
                    <a:pt x="389" y="872"/>
                    <a:pt x="392" y="875"/>
                  </a:cubicBezTo>
                  <a:close/>
                  <a:moveTo>
                    <a:pt x="496" y="532"/>
                  </a:moveTo>
                  <a:cubicBezTo>
                    <a:pt x="517" y="552"/>
                    <a:pt x="534" y="573"/>
                    <a:pt x="548" y="593"/>
                  </a:cubicBezTo>
                  <a:cubicBezTo>
                    <a:pt x="562" y="613"/>
                    <a:pt x="571" y="633"/>
                    <a:pt x="576" y="653"/>
                  </a:cubicBezTo>
                  <a:cubicBezTo>
                    <a:pt x="580" y="672"/>
                    <a:pt x="580" y="692"/>
                    <a:pt x="574" y="711"/>
                  </a:cubicBezTo>
                  <a:cubicBezTo>
                    <a:pt x="569" y="729"/>
                    <a:pt x="557" y="748"/>
                    <a:pt x="540" y="766"/>
                  </a:cubicBezTo>
                  <a:cubicBezTo>
                    <a:pt x="523" y="782"/>
                    <a:pt x="506" y="794"/>
                    <a:pt x="488" y="799"/>
                  </a:cubicBezTo>
                  <a:cubicBezTo>
                    <a:pt x="470" y="805"/>
                    <a:pt x="452" y="805"/>
                    <a:pt x="434" y="801"/>
                  </a:cubicBezTo>
                  <a:cubicBezTo>
                    <a:pt x="415" y="796"/>
                    <a:pt x="396" y="787"/>
                    <a:pt x="375" y="772"/>
                  </a:cubicBezTo>
                  <a:cubicBezTo>
                    <a:pt x="355" y="758"/>
                    <a:pt x="334" y="740"/>
                    <a:pt x="312" y="718"/>
                  </a:cubicBezTo>
                  <a:cubicBezTo>
                    <a:pt x="292" y="698"/>
                    <a:pt x="275" y="677"/>
                    <a:pt x="261" y="657"/>
                  </a:cubicBezTo>
                  <a:cubicBezTo>
                    <a:pt x="247" y="637"/>
                    <a:pt x="238" y="617"/>
                    <a:pt x="233" y="597"/>
                  </a:cubicBezTo>
                  <a:cubicBezTo>
                    <a:pt x="228" y="577"/>
                    <a:pt x="229" y="558"/>
                    <a:pt x="234" y="539"/>
                  </a:cubicBezTo>
                  <a:cubicBezTo>
                    <a:pt x="240" y="520"/>
                    <a:pt x="251" y="502"/>
                    <a:pt x="269" y="484"/>
                  </a:cubicBezTo>
                  <a:cubicBezTo>
                    <a:pt x="286" y="467"/>
                    <a:pt x="303" y="456"/>
                    <a:pt x="321" y="451"/>
                  </a:cubicBezTo>
                  <a:cubicBezTo>
                    <a:pt x="338" y="445"/>
                    <a:pt x="356" y="445"/>
                    <a:pt x="375" y="449"/>
                  </a:cubicBezTo>
                  <a:cubicBezTo>
                    <a:pt x="394" y="454"/>
                    <a:pt x="413" y="463"/>
                    <a:pt x="433" y="477"/>
                  </a:cubicBezTo>
                  <a:cubicBezTo>
                    <a:pt x="453" y="491"/>
                    <a:pt x="474" y="509"/>
                    <a:pt x="496" y="532"/>
                  </a:cubicBezTo>
                  <a:close/>
                  <a:moveTo>
                    <a:pt x="462" y="570"/>
                  </a:moveTo>
                  <a:cubicBezTo>
                    <a:pt x="449" y="557"/>
                    <a:pt x="437" y="546"/>
                    <a:pt x="425" y="536"/>
                  </a:cubicBezTo>
                  <a:cubicBezTo>
                    <a:pt x="413" y="526"/>
                    <a:pt x="403" y="518"/>
                    <a:pt x="393" y="512"/>
                  </a:cubicBezTo>
                  <a:cubicBezTo>
                    <a:pt x="383" y="506"/>
                    <a:pt x="373" y="501"/>
                    <a:pt x="364" y="498"/>
                  </a:cubicBezTo>
                  <a:cubicBezTo>
                    <a:pt x="355" y="495"/>
                    <a:pt x="347" y="494"/>
                    <a:pt x="339" y="494"/>
                  </a:cubicBezTo>
                  <a:cubicBezTo>
                    <a:pt x="331" y="495"/>
                    <a:pt x="324" y="497"/>
                    <a:pt x="317" y="500"/>
                  </a:cubicBezTo>
                  <a:cubicBezTo>
                    <a:pt x="310" y="504"/>
                    <a:pt x="303" y="509"/>
                    <a:pt x="296" y="516"/>
                  </a:cubicBezTo>
                  <a:cubicBezTo>
                    <a:pt x="284" y="527"/>
                    <a:pt x="278" y="540"/>
                    <a:pt x="276" y="552"/>
                  </a:cubicBezTo>
                  <a:cubicBezTo>
                    <a:pt x="274" y="565"/>
                    <a:pt x="276" y="579"/>
                    <a:pt x="281" y="593"/>
                  </a:cubicBezTo>
                  <a:cubicBezTo>
                    <a:pt x="287" y="606"/>
                    <a:pt x="295" y="621"/>
                    <a:pt x="307" y="635"/>
                  </a:cubicBezTo>
                  <a:cubicBezTo>
                    <a:pt x="318" y="650"/>
                    <a:pt x="331" y="664"/>
                    <a:pt x="346" y="679"/>
                  </a:cubicBezTo>
                  <a:cubicBezTo>
                    <a:pt x="366" y="699"/>
                    <a:pt x="384" y="715"/>
                    <a:pt x="400" y="727"/>
                  </a:cubicBezTo>
                  <a:cubicBezTo>
                    <a:pt x="417" y="739"/>
                    <a:pt x="431" y="747"/>
                    <a:pt x="445" y="752"/>
                  </a:cubicBezTo>
                  <a:cubicBezTo>
                    <a:pt x="458" y="756"/>
                    <a:pt x="470" y="757"/>
                    <a:pt x="481" y="754"/>
                  </a:cubicBezTo>
                  <a:cubicBezTo>
                    <a:pt x="492" y="751"/>
                    <a:pt x="502" y="744"/>
                    <a:pt x="512" y="734"/>
                  </a:cubicBezTo>
                  <a:cubicBezTo>
                    <a:pt x="520" y="727"/>
                    <a:pt x="526" y="719"/>
                    <a:pt x="529" y="710"/>
                  </a:cubicBezTo>
                  <a:cubicBezTo>
                    <a:pt x="532" y="702"/>
                    <a:pt x="534" y="693"/>
                    <a:pt x="534" y="684"/>
                  </a:cubicBezTo>
                  <a:cubicBezTo>
                    <a:pt x="533" y="676"/>
                    <a:pt x="531" y="667"/>
                    <a:pt x="527" y="657"/>
                  </a:cubicBezTo>
                  <a:cubicBezTo>
                    <a:pt x="524" y="648"/>
                    <a:pt x="519" y="639"/>
                    <a:pt x="512" y="629"/>
                  </a:cubicBezTo>
                  <a:cubicBezTo>
                    <a:pt x="506" y="620"/>
                    <a:pt x="499" y="610"/>
                    <a:pt x="490" y="600"/>
                  </a:cubicBezTo>
                  <a:cubicBezTo>
                    <a:pt x="482" y="590"/>
                    <a:pt x="472" y="580"/>
                    <a:pt x="462" y="570"/>
                  </a:cubicBezTo>
                  <a:close/>
                  <a:moveTo>
                    <a:pt x="757" y="367"/>
                  </a:moveTo>
                  <a:cubicBezTo>
                    <a:pt x="769" y="378"/>
                    <a:pt x="779" y="391"/>
                    <a:pt x="786" y="406"/>
                  </a:cubicBezTo>
                  <a:cubicBezTo>
                    <a:pt x="793" y="421"/>
                    <a:pt x="797" y="436"/>
                    <a:pt x="798" y="452"/>
                  </a:cubicBezTo>
                  <a:cubicBezTo>
                    <a:pt x="799" y="467"/>
                    <a:pt x="796" y="484"/>
                    <a:pt x="790" y="500"/>
                  </a:cubicBezTo>
                  <a:cubicBezTo>
                    <a:pt x="784" y="517"/>
                    <a:pt x="773" y="533"/>
                    <a:pt x="757" y="548"/>
                  </a:cubicBezTo>
                  <a:cubicBezTo>
                    <a:pt x="746" y="559"/>
                    <a:pt x="735" y="568"/>
                    <a:pt x="723" y="574"/>
                  </a:cubicBezTo>
                  <a:cubicBezTo>
                    <a:pt x="712" y="579"/>
                    <a:pt x="701" y="583"/>
                    <a:pt x="689" y="584"/>
                  </a:cubicBezTo>
                  <a:cubicBezTo>
                    <a:pt x="678" y="585"/>
                    <a:pt x="666" y="584"/>
                    <a:pt x="654" y="581"/>
                  </a:cubicBezTo>
                  <a:cubicBezTo>
                    <a:pt x="643" y="578"/>
                    <a:pt x="631" y="573"/>
                    <a:pt x="619" y="566"/>
                  </a:cubicBezTo>
                  <a:cubicBezTo>
                    <a:pt x="607" y="559"/>
                    <a:pt x="594" y="550"/>
                    <a:pt x="582" y="540"/>
                  </a:cubicBezTo>
                  <a:cubicBezTo>
                    <a:pt x="570" y="530"/>
                    <a:pt x="557" y="518"/>
                    <a:pt x="544" y="505"/>
                  </a:cubicBezTo>
                  <a:cubicBezTo>
                    <a:pt x="532" y="494"/>
                    <a:pt x="521" y="482"/>
                    <a:pt x="511" y="469"/>
                  </a:cubicBezTo>
                  <a:cubicBezTo>
                    <a:pt x="500" y="456"/>
                    <a:pt x="491" y="442"/>
                    <a:pt x="484" y="428"/>
                  </a:cubicBezTo>
                  <a:cubicBezTo>
                    <a:pt x="476" y="414"/>
                    <a:pt x="470" y="399"/>
                    <a:pt x="466" y="384"/>
                  </a:cubicBezTo>
                  <a:cubicBezTo>
                    <a:pt x="462" y="369"/>
                    <a:pt x="460" y="354"/>
                    <a:pt x="461" y="339"/>
                  </a:cubicBezTo>
                  <a:cubicBezTo>
                    <a:pt x="462" y="323"/>
                    <a:pt x="466" y="308"/>
                    <a:pt x="474" y="292"/>
                  </a:cubicBezTo>
                  <a:cubicBezTo>
                    <a:pt x="481" y="277"/>
                    <a:pt x="492" y="261"/>
                    <a:pt x="508" y="246"/>
                  </a:cubicBezTo>
                  <a:cubicBezTo>
                    <a:pt x="513" y="241"/>
                    <a:pt x="518" y="236"/>
                    <a:pt x="524" y="232"/>
                  </a:cubicBezTo>
                  <a:cubicBezTo>
                    <a:pt x="530" y="227"/>
                    <a:pt x="536" y="223"/>
                    <a:pt x="541" y="220"/>
                  </a:cubicBezTo>
                  <a:cubicBezTo>
                    <a:pt x="546" y="216"/>
                    <a:pt x="551" y="214"/>
                    <a:pt x="556" y="212"/>
                  </a:cubicBezTo>
                  <a:cubicBezTo>
                    <a:pt x="560" y="210"/>
                    <a:pt x="563" y="209"/>
                    <a:pt x="565" y="209"/>
                  </a:cubicBezTo>
                  <a:cubicBezTo>
                    <a:pt x="566" y="209"/>
                    <a:pt x="568" y="209"/>
                    <a:pt x="569" y="209"/>
                  </a:cubicBezTo>
                  <a:cubicBezTo>
                    <a:pt x="571" y="209"/>
                    <a:pt x="572" y="210"/>
                    <a:pt x="573" y="211"/>
                  </a:cubicBezTo>
                  <a:cubicBezTo>
                    <a:pt x="575" y="212"/>
                    <a:pt x="576" y="213"/>
                    <a:pt x="577" y="214"/>
                  </a:cubicBezTo>
                  <a:cubicBezTo>
                    <a:pt x="579" y="215"/>
                    <a:pt x="581" y="216"/>
                    <a:pt x="583" y="218"/>
                  </a:cubicBezTo>
                  <a:cubicBezTo>
                    <a:pt x="585" y="221"/>
                    <a:pt x="587" y="223"/>
                    <a:pt x="589" y="225"/>
                  </a:cubicBezTo>
                  <a:cubicBezTo>
                    <a:pt x="591" y="227"/>
                    <a:pt x="592" y="229"/>
                    <a:pt x="592" y="230"/>
                  </a:cubicBezTo>
                  <a:cubicBezTo>
                    <a:pt x="593" y="232"/>
                    <a:pt x="593" y="233"/>
                    <a:pt x="593" y="234"/>
                  </a:cubicBezTo>
                  <a:cubicBezTo>
                    <a:pt x="593" y="236"/>
                    <a:pt x="592" y="237"/>
                    <a:pt x="591" y="238"/>
                  </a:cubicBezTo>
                  <a:cubicBezTo>
                    <a:pt x="589" y="240"/>
                    <a:pt x="587" y="241"/>
                    <a:pt x="583" y="243"/>
                  </a:cubicBezTo>
                  <a:cubicBezTo>
                    <a:pt x="580" y="245"/>
                    <a:pt x="575" y="247"/>
                    <a:pt x="570" y="249"/>
                  </a:cubicBezTo>
                  <a:cubicBezTo>
                    <a:pt x="566" y="252"/>
                    <a:pt x="560" y="255"/>
                    <a:pt x="554" y="260"/>
                  </a:cubicBezTo>
                  <a:cubicBezTo>
                    <a:pt x="547" y="264"/>
                    <a:pt x="541" y="270"/>
                    <a:pt x="534" y="277"/>
                  </a:cubicBezTo>
                  <a:cubicBezTo>
                    <a:pt x="521" y="290"/>
                    <a:pt x="512" y="303"/>
                    <a:pt x="508" y="318"/>
                  </a:cubicBezTo>
                  <a:cubicBezTo>
                    <a:pt x="504" y="332"/>
                    <a:pt x="504" y="347"/>
                    <a:pt x="507" y="362"/>
                  </a:cubicBezTo>
                  <a:cubicBezTo>
                    <a:pt x="510" y="376"/>
                    <a:pt x="516" y="391"/>
                    <a:pt x="525" y="405"/>
                  </a:cubicBezTo>
                  <a:cubicBezTo>
                    <a:pt x="533" y="420"/>
                    <a:pt x="544" y="434"/>
                    <a:pt x="556" y="447"/>
                  </a:cubicBezTo>
                  <a:cubicBezTo>
                    <a:pt x="558" y="441"/>
                    <a:pt x="560" y="435"/>
                    <a:pt x="562" y="429"/>
                  </a:cubicBezTo>
                  <a:cubicBezTo>
                    <a:pt x="565" y="422"/>
                    <a:pt x="568" y="415"/>
                    <a:pt x="571" y="408"/>
                  </a:cubicBezTo>
                  <a:cubicBezTo>
                    <a:pt x="575" y="401"/>
                    <a:pt x="579" y="394"/>
                    <a:pt x="584" y="387"/>
                  </a:cubicBezTo>
                  <a:cubicBezTo>
                    <a:pt x="589" y="380"/>
                    <a:pt x="595" y="373"/>
                    <a:pt x="602" y="367"/>
                  </a:cubicBezTo>
                  <a:cubicBezTo>
                    <a:pt x="616" y="352"/>
                    <a:pt x="630" y="342"/>
                    <a:pt x="644" y="336"/>
                  </a:cubicBezTo>
                  <a:cubicBezTo>
                    <a:pt x="658" y="330"/>
                    <a:pt x="672" y="327"/>
                    <a:pt x="685" y="328"/>
                  </a:cubicBezTo>
                  <a:cubicBezTo>
                    <a:pt x="698" y="329"/>
                    <a:pt x="710" y="333"/>
                    <a:pt x="722" y="340"/>
                  </a:cubicBezTo>
                  <a:cubicBezTo>
                    <a:pt x="735" y="347"/>
                    <a:pt x="746" y="355"/>
                    <a:pt x="757" y="367"/>
                  </a:cubicBezTo>
                  <a:close/>
                  <a:moveTo>
                    <a:pt x="724" y="406"/>
                  </a:moveTo>
                  <a:cubicBezTo>
                    <a:pt x="716" y="398"/>
                    <a:pt x="708" y="391"/>
                    <a:pt x="700" y="386"/>
                  </a:cubicBezTo>
                  <a:cubicBezTo>
                    <a:pt x="692" y="381"/>
                    <a:pt x="684" y="379"/>
                    <a:pt x="676" y="378"/>
                  </a:cubicBezTo>
                  <a:cubicBezTo>
                    <a:pt x="667" y="377"/>
                    <a:pt x="659" y="378"/>
                    <a:pt x="650" y="382"/>
                  </a:cubicBezTo>
                  <a:cubicBezTo>
                    <a:pt x="641" y="386"/>
                    <a:pt x="632" y="392"/>
                    <a:pt x="623" y="401"/>
                  </a:cubicBezTo>
                  <a:cubicBezTo>
                    <a:pt x="618" y="406"/>
                    <a:pt x="614" y="412"/>
                    <a:pt x="609" y="418"/>
                  </a:cubicBezTo>
                  <a:cubicBezTo>
                    <a:pt x="605" y="424"/>
                    <a:pt x="601" y="430"/>
                    <a:pt x="598" y="437"/>
                  </a:cubicBezTo>
                  <a:cubicBezTo>
                    <a:pt x="595" y="443"/>
                    <a:pt x="592" y="449"/>
                    <a:pt x="590" y="456"/>
                  </a:cubicBezTo>
                  <a:cubicBezTo>
                    <a:pt x="588" y="462"/>
                    <a:pt x="586" y="469"/>
                    <a:pt x="585" y="475"/>
                  </a:cubicBezTo>
                  <a:cubicBezTo>
                    <a:pt x="603" y="492"/>
                    <a:pt x="619" y="506"/>
                    <a:pt x="633" y="516"/>
                  </a:cubicBezTo>
                  <a:cubicBezTo>
                    <a:pt x="648" y="526"/>
                    <a:pt x="661" y="532"/>
                    <a:pt x="672" y="535"/>
                  </a:cubicBezTo>
                  <a:cubicBezTo>
                    <a:pt x="684" y="538"/>
                    <a:pt x="694" y="538"/>
                    <a:pt x="704" y="534"/>
                  </a:cubicBezTo>
                  <a:cubicBezTo>
                    <a:pt x="714" y="531"/>
                    <a:pt x="723" y="525"/>
                    <a:pt x="732" y="516"/>
                  </a:cubicBezTo>
                  <a:cubicBezTo>
                    <a:pt x="740" y="507"/>
                    <a:pt x="746" y="498"/>
                    <a:pt x="750" y="488"/>
                  </a:cubicBezTo>
                  <a:cubicBezTo>
                    <a:pt x="753" y="478"/>
                    <a:pt x="754" y="468"/>
                    <a:pt x="752" y="459"/>
                  </a:cubicBezTo>
                  <a:cubicBezTo>
                    <a:pt x="751" y="449"/>
                    <a:pt x="748" y="439"/>
                    <a:pt x="743" y="430"/>
                  </a:cubicBezTo>
                  <a:cubicBezTo>
                    <a:pt x="738" y="421"/>
                    <a:pt x="732" y="413"/>
                    <a:pt x="724" y="406"/>
                  </a:cubicBezTo>
                  <a:close/>
                  <a:moveTo>
                    <a:pt x="965" y="160"/>
                  </a:moveTo>
                  <a:cubicBezTo>
                    <a:pt x="979" y="175"/>
                    <a:pt x="989" y="190"/>
                    <a:pt x="996" y="206"/>
                  </a:cubicBezTo>
                  <a:cubicBezTo>
                    <a:pt x="1002" y="222"/>
                    <a:pt x="1005" y="238"/>
                    <a:pt x="1004" y="255"/>
                  </a:cubicBezTo>
                  <a:cubicBezTo>
                    <a:pt x="1002" y="271"/>
                    <a:pt x="998" y="287"/>
                    <a:pt x="989" y="304"/>
                  </a:cubicBezTo>
                  <a:cubicBezTo>
                    <a:pt x="981" y="320"/>
                    <a:pt x="970" y="336"/>
                    <a:pt x="955" y="350"/>
                  </a:cubicBezTo>
                  <a:cubicBezTo>
                    <a:pt x="946" y="359"/>
                    <a:pt x="938" y="366"/>
                    <a:pt x="929" y="372"/>
                  </a:cubicBezTo>
                  <a:cubicBezTo>
                    <a:pt x="921" y="379"/>
                    <a:pt x="913" y="384"/>
                    <a:pt x="905" y="388"/>
                  </a:cubicBezTo>
                  <a:cubicBezTo>
                    <a:pt x="898" y="392"/>
                    <a:pt x="891" y="395"/>
                    <a:pt x="886" y="397"/>
                  </a:cubicBezTo>
                  <a:cubicBezTo>
                    <a:pt x="880" y="399"/>
                    <a:pt x="877" y="400"/>
                    <a:pt x="875" y="400"/>
                  </a:cubicBezTo>
                  <a:cubicBezTo>
                    <a:pt x="873" y="400"/>
                    <a:pt x="871" y="400"/>
                    <a:pt x="870" y="400"/>
                  </a:cubicBezTo>
                  <a:cubicBezTo>
                    <a:pt x="869" y="399"/>
                    <a:pt x="867" y="399"/>
                    <a:pt x="866" y="398"/>
                  </a:cubicBezTo>
                  <a:cubicBezTo>
                    <a:pt x="864" y="397"/>
                    <a:pt x="862" y="396"/>
                    <a:pt x="861" y="394"/>
                  </a:cubicBezTo>
                  <a:cubicBezTo>
                    <a:pt x="859" y="392"/>
                    <a:pt x="856" y="390"/>
                    <a:pt x="854" y="388"/>
                  </a:cubicBezTo>
                  <a:cubicBezTo>
                    <a:pt x="852" y="386"/>
                    <a:pt x="850" y="383"/>
                    <a:pt x="848" y="381"/>
                  </a:cubicBezTo>
                  <a:cubicBezTo>
                    <a:pt x="846" y="379"/>
                    <a:pt x="845" y="377"/>
                    <a:pt x="844" y="376"/>
                  </a:cubicBezTo>
                  <a:cubicBezTo>
                    <a:pt x="844" y="374"/>
                    <a:pt x="844" y="372"/>
                    <a:pt x="844" y="371"/>
                  </a:cubicBezTo>
                  <a:cubicBezTo>
                    <a:pt x="844" y="370"/>
                    <a:pt x="845" y="369"/>
                    <a:pt x="846" y="368"/>
                  </a:cubicBezTo>
                  <a:cubicBezTo>
                    <a:pt x="847" y="366"/>
                    <a:pt x="850" y="365"/>
                    <a:pt x="855" y="364"/>
                  </a:cubicBezTo>
                  <a:cubicBezTo>
                    <a:pt x="859" y="363"/>
                    <a:pt x="865" y="361"/>
                    <a:pt x="872" y="358"/>
                  </a:cubicBezTo>
                  <a:cubicBezTo>
                    <a:pt x="879" y="355"/>
                    <a:pt x="887" y="351"/>
                    <a:pt x="896" y="345"/>
                  </a:cubicBezTo>
                  <a:cubicBezTo>
                    <a:pt x="905" y="340"/>
                    <a:pt x="914" y="332"/>
                    <a:pt x="924" y="322"/>
                  </a:cubicBezTo>
                  <a:cubicBezTo>
                    <a:pt x="934" y="313"/>
                    <a:pt x="941" y="303"/>
                    <a:pt x="946" y="293"/>
                  </a:cubicBezTo>
                  <a:cubicBezTo>
                    <a:pt x="952" y="283"/>
                    <a:pt x="955" y="273"/>
                    <a:pt x="956" y="263"/>
                  </a:cubicBezTo>
                  <a:cubicBezTo>
                    <a:pt x="957" y="253"/>
                    <a:pt x="955" y="242"/>
                    <a:pt x="952" y="232"/>
                  </a:cubicBezTo>
                  <a:cubicBezTo>
                    <a:pt x="948" y="222"/>
                    <a:pt x="941" y="211"/>
                    <a:pt x="930" y="201"/>
                  </a:cubicBezTo>
                  <a:cubicBezTo>
                    <a:pt x="922" y="193"/>
                    <a:pt x="913" y="186"/>
                    <a:pt x="904" y="183"/>
                  </a:cubicBezTo>
                  <a:cubicBezTo>
                    <a:pt x="894" y="179"/>
                    <a:pt x="885" y="177"/>
                    <a:pt x="875" y="179"/>
                  </a:cubicBezTo>
                  <a:cubicBezTo>
                    <a:pt x="865" y="180"/>
                    <a:pt x="855" y="184"/>
                    <a:pt x="844" y="190"/>
                  </a:cubicBezTo>
                  <a:cubicBezTo>
                    <a:pt x="833" y="197"/>
                    <a:pt x="822" y="206"/>
                    <a:pt x="810" y="218"/>
                  </a:cubicBezTo>
                  <a:cubicBezTo>
                    <a:pt x="802" y="226"/>
                    <a:pt x="795" y="234"/>
                    <a:pt x="789" y="241"/>
                  </a:cubicBezTo>
                  <a:cubicBezTo>
                    <a:pt x="784" y="248"/>
                    <a:pt x="779" y="254"/>
                    <a:pt x="774" y="259"/>
                  </a:cubicBezTo>
                  <a:cubicBezTo>
                    <a:pt x="770" y="263"/>
                    <a:pt x="766" y="265"/>
                    <a:pt x="763" y="264"/>
                  </a:cubicBezTo>
                  <a:cubicBezTo>
                    <a:pt x="759" y="264"/>
                    <a:pt x="755" y="262"/>
                    <a:pt x="750" y="257"/>
                  </a:cubicBezTo>
                  <a:lnTo>
                    <a:pt x="641" y="147"/>
                  </a:lnTo>
                  <a:cubicBezTo>
                    <a:pt x="636" y="143"/>
                    <a:pt x="634" y="138"/>
                    <a:pt x="634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8" y="3"/>
                  </a:lnTo>
                  <a:cubicBezTo>
                    <a:pt x="759" y="2"/>
                    <a:pt x="761" y="1"/>
                    <a:pt x="763" y="1"/>
                  </a:cubicBezTo>
                  <a:cubicBezTo>
                    <a:pt x="764" y="0"/>
                    <a:pt x="766" y="0"/>
                    <a:pt x="768" y="1"/>
                  </a:cubicBezTo>
                  <a:cubicBezTo>
                    <a:pt x="770" y="1"/>
                    <a:pt x="772" y="2"/>
                    <a:pt x="774" y="4"/>
                  </a:cubicBezTo>
                  <a:cubicBezTo>
                    <a:pt x="776" y="6"/>
                    <a:pt x="779" y="8"/>
                    <a:pt x="782" y="10"/>
                  </a:cubicBezTo>
                  <a:cubicBezTo>
                    <a:pt x="787" y="15"/>
                    <a:pt x="790" y="20"/>
                    <a:pt x="791" y="24"/>
                  </a:cubicBezTo>
                  <a:cubicBezTo>
                    <a:pt x="793" y="28"/>
                    <a:pt x="792" y="31"/>
                    <a:pt x="790" y="34"/>
                  </a:cubicBezTo>
                  <a:lnTo>
                    <a:pt x="694" y="129"/>
                  </a:lnTo>
                  <a:lnTo>
                    <a:pt x="769" y="205"/>
                  </a:lnTo>
                  <a:cubicBezTo>
                    <a:pt x="773" y="199"/>
                    <a:pt x="777" y="194"/>
                    <a:pt x="782" y="189"/>
                  </a:cubicBezTo>
                  <a:cubicBezTo>
                    <a:pt x="787" y="184"/>
                    <a:pt x="792" y="178"/>
                    <a:pt x="799" y="172"/>
                  </a:cubicBezTo>
                  <a:cubicBezTo>
                    <a:pt x="814" y="157"/>
                    <a:pt x="828" y="146"/>
                    <a:pt x="843" y="139"/>
                  </a:cubicBezTo>
                  <a:cubicBezTo>
                    <a:pt x="858" y="131"/>
                    <a:pt x="872" y="127"/>
                    <a:pt x="886" y="127"/>
                  </a:cubicBezTo>
                  <a:cubicBezTo>
                    <a:pt x="900" y="126"/>
                    <a:pt x="914" y="129"/>
                    <a:pt x="927" y="134"/>
                  </a:cubicBezTo>
                  <a:cubicBezTo>
                    <a:pt x="941" y="140"/>
                    <a:pt x="953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4335" y="3418"/>
              <a:ext cx="159" cy="153"/>
            </a:xfrm>
            <a:custGeom>
              <a:avLst/>
              <a:gdLst>
                <a:gd name="T0" fmla="*/ 401 w 1010"/>
                <a:gd name="T1" fmla="*/ 873 h 1037"/>
                <a:gd name="T2" fmla="*/ 251 w 1010"/>
                <a:gd name="T3" fmla="*/ 1031 h 1037"/>
                <a:gd name="T4" fmla="*/ 232 w 1010"/>
                <a:gd name="T5" fmla="*/ 1034 h 1037"/>
                <a:gd name="T6" fmla="*/ 213 w 1010"/>
                <a:gd name="T7" fmla="*/ 1013 h 1037"/>
                <a:gd name="T8" fmla="*/ 208 w 1010"/>
                <a:gd name="T9" fmla="*/ 888 h 1037"/>
                <a:gd name="T10" fmla="*/ 179 w 1010"/>
                <a:gd name="T11" fmla="*/ 748 h 1037"/>
                <a:gd name="T12" fmla="*/ 119 w 1010"/>
                <a:gd name="T13" fmla="*/ 708 h 1037"/>
                <a:gd name="T14" fmla="*/ 52 w 1010"/>
                <a:gd name="T15" fmla="*/ 756 h 1037"/>
                <a:gd name="T16" fmla="*/ 32 w 1010"/>
                <a:gd name="T17" fmla="*/ 814 h 1037"/>
                <a:gd name="T18" fmla="*/ 18 w 1010"/>
                <a:gd name="T19" fmla="*/ 811 h 1037"/>
                <a:gd name="T20" fmla="*/ 2 w 1010"/>
                <a:gd name="T21" fmla="*/ 794 h 1037"/>
                <a:gd name="T22" fmla="*/ 2 w 1010"/>
                <a:gd name="T23" fmla="*/ 768 h 1037"/>
                <a:gd name="T24" fmla="*/ 45 w 1010"/>
                <a:gd name="T25" fmla="*/ 693 h 1037"/>
                <a:gd name="T26" fmla="*/ 161 w 1010"/>
                <a:gd name="T27" fmla="*/ 663 h 1037"/>
                <a:gd name="T28" fmla="*/ 234 w 1010"/>
                <a:gd name="T29" fmla="*/ 750 h 1037"/>
                <a:gd name="T30" fmla="*/ 252 w 1010"/>
                <a:gd name="T31" fmla="*/ 970 h 1037"/>
                <a:gd name="T32" fmla="*/ 378 w 1010"/>
                <a:gd name="T33" fmla="*/ 851 h 1037"/>
                <a:gd name="T34" fmla="*/ 496 w 1010"/>
                <a:gd name="T35" fmla="*/ 517 h 1037"/>
                <a:gd name="T36" fmla="*/ 574 w 1010"/>
                <a:gd name="T37" fmla="*/ 696 h 1037"/>
                <a:gd name="T38" fmla="*/ 433 w 1010"/>
                <a:gd name="T39" fmla="*/ 786 h 1037"/>
                <a:gd name="T40" fmla="*/ 261 w 1010"/>
                <a:gd name="T41" fmla="*/ 642 h 1037"/>
                <a:gd name="T42" fmla="*/ 269 w 1010"/>
                <a:gd name="T43" fmla="*/ 469 h 1037"/>
                <a:gd name="T44" fmla="*/ 433 w 1010"/>
                <a:gd name="T45" fmla="*/ 462 h 1037"/>
                <a:gd name="T46" fmla="*/ 425 w 1010"/>
                <a:gd name="T47" fmla="*/ 521 h 1037"/>
                <a:gd name="T48" fmla="*/ 339 w 1010"/>
                <a:gd name="T49" fmla="*/ 479 h 1037"/>
                <a:gd name="T50" fmla="*/ 276 w 1010"/>
                <a:gd name="T51" fmla="*/ 537 h 1037"/>
                <a:gd name="T52" fmla="*/ 346 w 1010"/>
                <a:gd name="T53" fmla="*/ 664 h 1037"/>
                <a:gd name="T54" fmla="*/ 481 w 1010"/>
                <a:gd name="T55" fmla="*/ 739 h 1037"/>
                <a:gd name="T56" fmla="*/ 533 w 1010"/>
                <a:gd name="T57" fmla="*/ 669 h 1037"/>
                <a:gd name="T58" fmla="*/ 490 w 1010"/>
                <a:gd name="T59" fmla="*/ 585 h 1037"/>
                <a:gd name="T60" fmla="*/ 595 w 1010"/>
                <a:gd name="T61" fmla="*/ 196 h 1037"/>
                <a:gd name="T62" fmla="*/ 607 w 1010"/>
                <a:gd name="T63" fmla="*/ 217 h 1037"/>
                <a:gd name="T64" fmla="*/ 733 w 1010"/>
                <a:gd name="T65" fmla="*/ 549 h 1037"/>
                <a:gd name="T66" fmla="*/ 708 w 1010"/>
                <a:gd name="T67" fmla="*/ 576 h 1037"/>
                <a:gd name="T68" fmla="*/ 692 w 1010"/>
                <a:gd name="T69" fmla="*/ 572 h 1037"/>
                <a:gd name="T70" fmla="*/ 427 w 1010"/>
                <a:gd name="T71" fmla="*/ 373 h 1037"/>
                <a:gd name="T72" fmla="*/ 404 w 1010"/>
                <a:gd name="T73" fmla="*/ 350 h 1037"/>
                <a:gd name="T74" fmla="*/ 562 w 1010"/>
                <a:gd name="T75" fmla="*/ 184 h 1037"/>
                <a:gd name="T76" fmla="*/ 580 w 1010"/>
                <a:gd name="T77" fmla="*/ 182 h 1037"/>
                <a:gd name="T78" fmla="*/ 978 w 1010"/>
                <a:gd name="T79" fmla="*/ 148 h 1037"/>
                <a:gd name="T80" fmla="*/ 969 w 1010"/>
                <a:gd name="T81" fmla="*/ 321 h 1037"/>
                <a:gd name="T82" fmla="*/ 805 w 1010"/>
                <a:gd name="T83" fmla="*/ 328 h 1037"/>
                <a:gd name="T84" fmla="*/ 663 w 1010"/>
                <a:gd name="T85" fmla="*/ 152 h 1037"/>
                <a:gd name="T86" fmla="*/ 751 w 1010"/>
                <a:gd name="T87" fmla="*/ 6 h 1037"/>
                <a:gd name="T88" fmla="*/ 926 w 1010"/>
                <a:gd name="T89" fmla="*/ 87 h 1037"/>
                <a:gd name="T90" fmla="*/ 822 w 1010"/>
                <a:gd name="T91" fmla="*/ 67 h 1037"/>
                <a:gd name="T92" fmla="*/ 746 w 1010"/>
                <a:gd name="T93" fmla="*/ 55 h 1037"/>
                <a:gd name="T94" fmla="*/ 711 w 1010"/>
                <a:gd name="T95" fmla="*/ 148 h 1037"/>
                <a:gd name="T96" fmla="*/ 830 w 1010"/>
                <a:gd name="T97" fmla="*/ 282 h 1037"/>
                <a:gd name="T98" fmla="*/ 942 w 1010"/>
                <a:gd name="T99" fmla="*/ 289 h 1037"/>
                <a:gd name="T100" fmla="*/ 957 w 1010"/>
                <a:gd name="T101" fmla="*/ 212 h 1037"/>
                <a:gd name="T102" fmla="*/ 892 w 1010"/>
                <a:gd name="T103" fmla="*/ 126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0" h="1037">
                  <a:moveTo>
                    <a:pt x="392" y="860"/>
                  </a:moveTo>
                  <a:cubicBezTo>
                    <a:pt x="394" y="862"/>
                    <a:pt x="396" y="865"/>
                    <a:pt x="398" y="867"/>
                  </a:cubicBezTo>
                  <a:cubicBezTo>
                    <a:pt x="399" y="869"/>
                    <a:pt x="401" y="871"/>
                    <a:pt x="401" y="873"/>
                  </a:cubicBezTo>
                  <a:cubicBezTo>
                    <a:pt x="402" y="875"/>
                    <a:pt x="402" y="877"/>
                    <a:pt x="402" y="879"/>
                  </a:cubicBezTo>
                  <a:cubicBezTo>
                    <a:pt x="401" y="880"/>
                    <a:pt x="400" y="882"/>
                    <a:pt x="399" y="883"/>
                  </a:cubicBezTo>
                  <a:lnTo>
                    <a:pt x="251" y="1031"/>
                  </a:lnTo>
                  <a:cubicBezTo>
                    <a:pt x="249" y="1033"/>
                    <a:pt x="247" y="1034"/>
                    <a:pt x="245" y="1035"/>
                  </a:cubicBezTo>
                  <a:cubicBezTo>
                    <a:pt x="243" y="1036"/>
                    <a:pt x="241" y="1037"/>
                    <a:pt x="239" y="1037"/>
                  </a:cubicBezTo>
                  <a:cubicBezTo>
                    <a:pt x="237" y="1037"/>
                    <a:pt x="235" y="1036"/>
                    <a:pt x="232" y="1034"/>
                  </a:cubicBezTo>
                  <a:cubicBezTo>
                    <a:pt x="230" y="1033"/>
                    <a:pt x="227" y="1030"/>
                    <a:pt x="224" y="1027"/>
                  </a:cubicBezTo>
                  <a:cubicBezTo>
                    <a:pt x="221" y="1025"/>
                    <a:pt x="219" y="1022"/>
                    <a:pt x="217" y="1020"/>
                  </a:cubicBezTo>
                  <a:cubicBezTo>
                    <a:pt x="215" y="1017"/>
                    <a:pt x="214" y="1015"/>
                    <a:pt x="213" y="1013"/>
                  </a:cubicBezTo>
                  <a:cubicBezTo>
                    <a:pt x="212" y="1011"/>
                    <a:pt x="211" y="1008"/>
                    <a:pt x="211" y="1005"/>
                  </a:cubicBezTo>
                  <a:cubicBezTo>
                    <a:pt x="210" y="1003"/>
                    <a:pt x="210" y="1000"/>
                    <a:pt x="210" y="996"/>
                  </a:cubicBezTo>
                  <a:lnTo>
                    <a:pt x="208" y="888"/>
                  </a:lnTo>
                  <a:cubicBezTo>
                    <a:pt x="208" y="862"/>
                    <a:pt x="206" y="841"/>
                    <a:pt x="204" y="824"/>
                  </a:cubicBezTo>
                  <a:cubicBezTo>
                    <a:pt x="201" y="806"/>
                    <a:pt x="198" y="791"/>
                    <a:pt x="194" y="779"/>
                  </a:cubicBezTo>
                  <a:cubicBezTo>
                    <a:pt x="189" y="766"/>
                    <a:pt x="184" y="756"/>
                    <a:pt x="179" y="748"/>
                  </a:cubicBezTo>
                  <a:cubicBezTo>
                    <a:pt x="173" y="740"/>
                    <a:pt x="168" y="733"/>
                    <a:pt x="162" y="727"/>
                  </a:cubicBezTo>
                  <a:cubicBezTo>
                    <a:pt x="156" y="721"/>
                    <a:pt x="149" y="717"/>
                    <a:pt x="142" y="713"/>
                  </a:cubicBezTo>
                  <a:cubicBezTo>
                    <a:pt x="135" y="710"/>
                    <a:pt x="127" y="708"/>
                    <a:pt x="119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0" y="721"/>
                    <a:pt x="72" y="729"/>
                  </a:cubicBezTo>
                  <a:cubicBezTo>
                    <a:pt x="64" y="737"/>
                    <a:pt x="57" y="746"/>
                    <a:pt x="52" y="756"/>
                  </a:cubicBezTo>
                  <a:cubicBezTo>
                    <a:pt x="48" y="765"/>
                    <a:pt x="44" y="774"/>
                    <a:pt x="42" y="782"/>
                  </a:cubicBezTo>
                  <a:cubicBezTo>
                    <a:pt x="40" y="790"/>
                    <a:pt x="38" y="796"/>
                    <a:pt x="37" y="802"/>
                  </a:cubicBezTo>
                  <a:cubicBezTo>
                    <a:pt x="35" y="808"/>
                    <a:pt x="34" y="812"/>
                    <a:pt x="32" y="814"/>
                  </a:cubicBezTo>
                  <a:cubicBezTo>
                    <a:pt x="31" y="815"/>
                    <a:pt x="30" y="815"/>
                    <a:pt x="29" y="815"/>
                  </a:cubicBezTo>
                  <a:cubicBezTo>
                    <a:pt x="27" y="816"/>
                    <a:pt x="26" y="815"/>
                    <a:pt x="24" y="815"/>
                  </a:cubicBezTo>
                  <a:cubicBezTo>
                    <a:pt x="22" y="814"/>
                    <a:pt x="20" y="813"/>
                    <a:pt x="18" y="811"/>
                  </a:cubicBezTo>
                  <a:cubicBezTo>
                    <a:pt x="16" y="809"/>
                    <a:pt x="13" y="807"/>
                    <a:pt x="10" y="804"/>
                  </a:cubicBezTo>
                  <a:cubicBezTo>
                    <a:pt x="8" y="802"/>
                    <a:pt x="6" y="800"/>
                    <a:pt x="5" y="798"/>
                  </a:cubicBezTo>
                  <a:cubicBezTo>
                    <a:pt x="4" y="797"/>
                    <a:pt x="3" y="795"/>
                    <a:pt x="2" y="794"/>
                  </a:cubicBezTo>
                  <a:cubicBezTo>
                    <a:pt x="1" y="792"/>
                    <a:pt x="0" y="791"/>
                    <a:pt x="0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0" y="779"/>
                    <a:pt x="1" y="774"/>
                    <a:pt x="2" y="768"/>
                  </a:cubicBezTo>
                  <a:cubicBezTo>
                    <a:pt x="4" y="761"/>
                    <a:pt x="7" y="754"/>
                    <a:pt x="10" y="745"/>
                  </a:cubicBezTo>
                  <a:cubicBezTo>
                    <a:pt x="14" y="736"/>
                    <a:pt x="19" y="728"/>
                    <a:pt x="25" y="719"/>
                  </a:cubicBezTo>
                  <a:cubicBezTo>
                    <a:pt x="30" y="710"/>
                    <a:pt x="37" y="701"/>
                    <a:pt x="45" y="693"/>
                  </a:cubicBezTo>
                  <a:cubicBezTo>
                    <a:pt x="58" y="680"/>
                    <a:pt x="72" y="670"/>
                    <a:pt x="85" y="664"/>
                  </a:cubicBezTo>
                  <a:cubicBezTo>
                    <a:pt x="98" y="658"/>
                    <a:pt x="111" y="655"/>
                    <a:pt x="124" y="655"/>
                  </a:cubicBezTo>
                  <a:cubicBezTo>
                    <a:pt x="137" y="655"/>
                    <a:pt x="149" y="657"/>
                    <a:pt x="161" y="663"/>
                  </a:cubicBezTo>
                  <a:cubicBezTo>
                    <a:pt x="172" y="668"/>
                    <a:pt x="183" y="675"/>
                    <a:pt x="192" y="685"/>
                  </a:cubicBezTo>
                  <a:cubicBezTo>
                    <a:pt x="201" y="693"/>
                    <a:pt x="209" y="703"/>
                    <a:pt x="216" y="713"/>
                  </a:cubicBezTo>
                  <a:cubicBezTo>
                    <a:pt x="223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5" y="804"/>
                  </a:cubicBezTo>
                  <a:cubicBezTo>
                    <a:pt x="248" y="825"/>
                    <a:pt x="250" y="852"/>
                    <a:pt x="250" y="883"/>
                  </a:cubicBezTo>
                  <a:lnTo>
                    <a:pt x="252" y="970"/>
                  </a:lnTo>
                  <a:lnTo>
                    <a:pt x="369" y="853"/>
                  </a:lnTo>
                  <a:cubicBezTo>
                    <a:pt x="370" y="852"/>
                    <a:pt x="371" y="851"/>
                    <a:pt x="373" y="851"/>
                  </a:cubicBezTo>
                  <a:cubicBezTo>
                    <a:pt x="375" y="850"/>
                    <a:pt x="376" y="850"/>
                    <a:pt x="378" y="851"/>
                  </a:cubicBezTo>
                  <a:cubicBezTo>
                    <a:pt x="380" y="851"/>
                    <a:pt x="383" y="852"/>
                    <a:pt x="385" y="854"/>
                  </a:cubicBezTo>
                  <a:cubicBezTo>
                    <a:pt x="387" y="855"/>
                    <a:pt x="389" y="857"/>
                    <a:pt x="392" y="860"/>
                  </a:cubicBezTo>
                  <a:close/>
                  <a:moveTo>
                    <a:pt x="496" y="517"/>
                  </a:moveTo>
                  <a:cubicBezTo>
                    <a:pt x="517" y="537"/>
                    <a:pt x="534" y="558"/>
                    <a:pt x="548" y="578"/>
                  </a:cubicBezTo>
                  <a:cubicBezTo>
                    <a:pt x="562" y="598"/>
                    <a:pt x="571" y="618"/>
                    <a:pt x="575" y="638"/>
                  </a:cubicBezTo>
                  <a:cubicBezTo>
                    <a:pt x="580" y="657"/>
                    <a:pt x="580" y="677"/>
                    <a:pt x="574" y="696"/>
                  </a:cubicBezTo>
                  <a:cubicBezTo>
                    <a:pt x="569" y="714"/>
                    <a:pt x="557" y="733"/>
                    <a:pt x="539" y="751"/>
                  </a:cubicBezTo>
                  <a:cubicBezTo>
                    <a:pt x="523" y="767"/>
                    <a:pt x="505" y="779"/>
                    <a:pt x="488" y="784"/>
                  </a:cubicBezTo>
                  <a:cubicBezTo>
                    <a:pt x="470" y="790"/>
                    <a:pt x="452" y="790"/>
                    <a:pt x="433" y="786"/>
                  </a:cubicBezTo>
                  <a:cubicBezTo>
                    <a:pt x="415" y="781"/>
                    <a:pt x="395" y="772"/>
                    <a:pt x="375" y="757"/>
                  </a:cubicBezTo>
                  <a:cubicBezTo>
                    <a:pt x="355" y="743"/>
                    <a:pt x="334" y="725"/>
                    <a:pt x="312" y="703"/>
                  </a:cubicBezTo>
                  <a:cubicBezTo>
                    <a:pt x="292" y="683"/>
                    <a:pt x="275" y="662"/>
                    <a:pt x="261" y="642"/>
                  </a:cubicBezTo>
                  <a:cubicBezTo>
                    <a:pt x="247" y="622"/>
                    <a:pt x="238" y="602"/>
                    <a:pt x="233" y="582"/>
                  </a:cubicBezTo>
                  <a:cubicBezTo>
                    <a:pt x="228" y="562"/>
                    <a:pt x="229" y="543"/>
                    <a:pt x="234" y="524"/>
                  </a:cubicBezTo>
                  <a:cubicBezTo>
                    <a:pt x="240" y="505"/>
                    <a:pt x="251" y="487"/>
                    <a:pt x="269" y="469"/>
                  </a:cubicBezTo>
                  <a:cubicBezTo>
                    <a:pt x="286" y="452"/>
                    <a:pt x="303" y="441"/>
                    <a:pt x="321" y="436"/>
                  </a:cubicBezTo>
                  <a:cubicBezTo>
                    <a:pt x="338" y="430"/>
                    <a:pt x="356" y="430"/>
                    <a:pt x="375" y="434"/>
                  </a:cubicBezTo>
                  <a:cubicBezTo>
                    <a:pt x="394" y="439"/>
                    <a:pt x="413" y="448"/>
                    <a:pt x="433" y="462"/>
                  </a:cubicBezTo>
                  <a:cubicBezTo>
                    <a:pt x="453" y="476"/>
                    <a:pt x="474" y="494"/>
                    <a:pt x="496" y="517"/>
                  </a:cubicBezTo>
                  <a:close/>
                  <a:moveTo>
                    <a:pt x="462" y="555"/>
                  </a:moveTo>
                  <a:cubicBezTo>
                    <a:pt x="449" y="542"/>
                    <a:pt x="436" y="531"/>
                    <a:pt x="425" y="521"/>
                  </a:cubicBezTo>
                  <a:cubicBezTo>
                    <a:pt x="413" y="511"/>
                    <a:pt x="402" y="503"/>
                    <a:pt x="392" y="497"/>
                  </a:cubicBezTo>
                  <a:cubicBezTo>
                    <a:pt x="382" y="491"/>
                    <a:pt x="373" y="486"/>
                    <a:pt x="364" y="483"/>
                  </a:cubicBezTo>
                  <a:cubicBezTo>
                    <a:pt x="355" y="480"/>
                    <a:pt x="347" y="479"/>
                    <a:pt x="339" y="479"/>
                  </a:cubicBezTo>
                  <a:cubicBezTo>
                    <a:pt x="331" y="480"/>
                    <a:pt x="324" y="482"/>
                    <a:pt x="316" y="485"/>
                  </a:cubicBezTo>
                  <a:cubicBezTo>
                    <a:pt x="309" y="489"/>
                    <a:pt x="303" y="494"/>
                    <a:pt x="296" y="501"/>
                  </a:cubicBezTo>
                  <a:cubicBezTo>
                    <a:pt x="284" y="512"/>
                    <a:pt x="277" y="525"/>
                    <a:pt x="276" y="537"/>
                  </a:cubicBezTo>
                  <a:cubicBezTo>
                    <a:pt x="274" y="550"/>
                    <a:pt x="276" y="564"/>
                    <a:pt x="281" y="578"/>
                  </a:cubicBezTo>
                  <a:cubicBezTo>
                    <a:pt x="287" y="591"/>
                    <a:pt x="295" y="606"/>
                    <a:pt x="307" y="620"/>
                  </a:cubicBezTo>
                  <a:cubicBezTo>
                    <a:pt x="318" y="635"/>
                    <a:pt x="331" y="649"/>
                    <a:pt x="346" y="664"/>
                  </a:cubicBezTo>
                  <a:cubicBezTo>
                    <a:pt x="366" y="684"/>
                    <a:pt x="384" y="700"/>
                    <a:pt x="400" y="712"/>
                  </a:cubicBezTo>
                  <a:cubicBezTo>
                    <a:pt x="416" y="724"/>
                    <a:pt x="431" y="732"/>
                    <a:pt x="444" y="737"/>
                  </a:cubicBezTo>
                  <a:cubicBezTo>
                    <a:pt x="458" y="741"/>
                    <a:pt x="470" y="742"/>
                    <a:pt x="481" y="739"/>
                  </a:cubicBezTo>
                  <a:cubicBezTo>
                    <a:pt x="492" y="736"/>
                    <a:pt x="502" y="729"/>
                    <a:pt x="512" y="719"/>
                  </a:cubicBezTo>
                  <a:cubicBezTo>
                    <a:pt x="520" y="712"/>
                    <a:pt x="526" y="704"/>
                    <a:pt x="529" y="695"/>
                  </a:cubicBezTo>
                  <a:cubicBezTo>
                    <a:pt x="532" y="687"/>
                    <a:pt x="534" y="678"/>
                    <a:pt x="533" y="669"/>
                  </a:cubicBezTo>
                  <a:cubicBezTo>
                    <a:pt x="533" y="661"/>
                    <a:pt x="531" y="652"/>
                    <a:pt x="527" y="642"/>
                  </a:cubicBezTo>
                  <a:cubicBezTo>
                    <a:pt x="523" y="633"/>
                    <a:pt x="518" y="624"/>
                    <a:pt x="512" y="614"/>
                  </a:cubicBezTo>
                  <a:cubicBezTo>
                    <a:pt x="506" y="605"/>
                    <a:pt x="499" y="595"/>
                    <a:pt x="490" y="585"/>
                  </a:cubicBezTo>
                  <a:cubicBezTo>
                    <a:pt x="482" y="575"/>
                    <a:pt x="472" y="565"/>
                    <a:pt x="462" y="555"/>
                  </a:cubicBezTo>
                  <a:close/>
                  <a:moveTo>
                    <a:pt x="588" y="188"/>
                  </a:moveTo>
                  <a:cubicBezTo>
                    <a:pt x="591" y="191"/>
                    <a:pt x="593" y="193"/>
                    <a:pt x="595" y="196"/>
                  </a:cubicBezTo>
                  <a:cubicBezTo>
                    <a:pt x="596" y="198"/>
                    <a:pt x="598" y="200"/>
                    <a:pt x="600" y="202"/>
                  </a:cubicBezTo>
                  <a:cubicBezTo>
                    <a:pt x="601" y="204"/>
                    <a:pt x="602" y="207"/>
                    <a:pt x="604" y="209"/>
                  </a:cubicBezTo>
                  <a:cubicBezTo>
                    <a:pt x="605" y="211"/>
                    <a:pt x="606" y="214"/>
                    <a:pt x="607" y="217"/>
                  </a:cubicBezTo>
                  <a:lnTo>
                    <a:pt x="733" y="536"/>
                  </a:lnTo>
                  <a:cubicBezTo>
                    <a:pt x="734" y="538"/>
                    <a:pt x="734" y="540"/>
                    <a:pt x="734" y="542"/>
                  </a:cubicBezTo>
                  <a:cubicBezTo>
                    <a:pt x="734" y="544"/>
                    <a:pt x="734" y="547"/>
                    <a:pt x="733" y="549"/>
                  </a:cubicBezTo>
                  <a:cubicBezTo>
                    <a:pt x="732" y="551"/>
                    <a:pt x="730" y="553"/>
                    <a:pt x="728" y="556"/>
                  </a:cubicBezTo>
                  <a:cubicBezTo>
                    <a:pt x="726" y="559"/>
                    <a:pt x="723" y="562"/>
                    <a:pt x="719" y="566"/>
                  </a:cubicBezTo>
                  <a:cubicBezTo>
                    <a:pt x="714" y="570"/>
                    <a:pt x="711" y="574"/>
                    <a:pt x="708" y="576"/>
                  </a:cubicBezTo>
                  <a:cubicBezTo>
                    <a:pt x="705" y="578"/>
                    <a:pt x="702" y="579"/>
                    <a:pt x="700" y="580"/>
                  </a:cubicBezTo>
                  <a:cubicBezTo>
                    <a:pt x="698" y="580"/>
                    <a:pt x="696" y="579"/>
                    <a:pt x="695" y="578"/>
                  </a:cubicBezTo>
                  <a:cubicBezTo>
                    <a:pt x="694" y="576"/>
                    <a:pt x="693" y="574"/>
                    <a:pt x="692" y="572"/>
                  </a:cubicBezTo>
                  <a:lnTo>
                    <a:pt x="566" y="243"/>
                  </a:lnTo>
                  <a:lnTo>
                    <a:pt x="437" y="371"/>
                  </a:lnTo>
                  <a:cubicBezTo>
                    <a:pt x="435" y="374"/>
                    <a:pt x="431" y="375"/>
                    <a:pt x="427" y="373"/>
                  </a:cubicBezTo>
                  <a:cubicBezTo>
                    <a:pt x="423" y="372"/>
                    <a:pt x="419" y="369"/>
                    <a:pt x="414" y="364"/>
                  </a:cubicBezTo>
                  <a:cubicBezTo>
                    <a:pt x="411" y="361"/>
                    <a:pt x="409" y="358"/>
                    <a:pt x="407" y="356"/>
                  </a:cubicBezTo>
                  <a:cubicBezTo>
                    <a:pt x="406" y="354"/>
                    <a:pt x="405" y="352"/>
                    <a:pt x="404" y="350"/>
                  </a:cubicBezTo>
                  <a:cubicBezTo>
                    <a:pt x="403" y="348"/>
                    <a:pt x="403" y="346"/>
                    <a:pt x="404" y="344"/>
                  </a:cubicBezTo>
                  <a:cubicBezTo>
                    <a:pt x="404" y="343"/>
                    <a:pt x="405" y="341"/>
                    <a:pt x="406" y="340"/>
                  </a:cubicBezTo>
                  <a:lnTo>
                    <a:pt x="562" y="184"/>
                  </a:lnTo>
                  <a:cubicBezTo>
                    <a:pt x="564" y="182"/>
                    <a:pt x="566" y="181"/>
                    <a:pt x="568" y="179"/>
                  </a:cubicBezTo>
                  <a:cubicBezTo>
                    <a:pt x="570" y="178"/>
                    <a:pt x="572" y="178"/>
                    <a:pt x="574" y="179"/>
                  </a:cubicBezTo>
                  <a:cubicBezTo>
                    <a:pt x="576" y="179"/>
                    <a:pt x="578" y="180"/>
                    <a:pt x="580" y="182"/>
                  </a:cubicBezTo>
                  <a:cubicBezTo>
                    <a:pt x="582" y="183"/>
                    <a:pt x="585" y="185"/>
                    <a:pt x="588" y="188"/>
                  </a:cubicBezTo>
                  <a:close/>
                  <a:moveTo>
                    <a:pt x="926" y="87"/>
                  </a:moveTo>
                  <a:cubicBezTo>
                    <a:pt x="947" y="107"/>
                    <a:pt x="964" y="128"/>
                    <a:pt x="978" y="148"/>
                  </a:cubicBezTo>
                  <a:cubicBezTo>
                    <a:pt x="991" y="168"/>
                    <a:pt x="1001" y="188"/>
                    <a:pt x="1005" y="208"/>
                  </a:cubicBezTo>
                  <a:cubicBezTo>
                    <a:pt x="1010" y="228"/>
                    <a:pt x="1010" y="247"/>
                    <a:pt x="1004" y="266"/>
                  </a:cubicBezTo>
                  <a:cubicBezTo>
                    <a:pt x="999" y="285"/>
                    <a:pt x="987" y="303"/>
                    <a:pt x="969" y="321"/>
                  </a:cubicBezTo>
                  <a:cubicBezTo>
                    <a:pt x="952" y="338"/>
                    <a:pt x="935" y="349"/>
                    <a:pt x="918" y="354"/>
                  </a:cubicBezTo>
                  <a:cubicBezTo>
                    <a:pt x="900" y="360"/>
                    <a:pt x="882" y="360"/>
                    <a:pt x="863" y="356"/>
                  </a:cubicBezTo>
                  <a:cubicBezTo>
                    <a:pt x="845" y="351"/>
                    <a:pt x="825" y="342"/>
                    <a:pt x="805" y="328"/>
                  </a:cubicBezTo>
                  <a:cubicBezTo>
                    <a:pt x="785" y="313"/>
                    <a:pt x="764" y="295"/>
                    <a:pt x="742" y="273"/>
                  </a:cubicBezTo>
                  <a:cubicBezTo>
                    <a:pt x="722" y="253"/>
                    <a:pt x="705" y="232"/>
                    <a:pt x="691" y="212"/>
                  </a:cubicBezTo>
                  <a:cubicBezTo>
                    <a:pt x="677" y="192"/>
                    <a:pt x="668" y="172"/>
                    <a:pt x="663" y="152"/>
                  </a:cubicBezTo>
                  <a:cubicBezTo>
                    <a:pt x="658" y="132"/>
                    <a:pt x="659" y="113"/>
                    <a:pt x="664" y="94"/>
                  </a:cubicBezTo>
                  <a:cubicBezTo>
                    <a:pt x="670" y="75"/>
                    <a:pt x="681" y="57"/>
                    <a:pt x="699" y="39"/>
                  </a:cubicBezTo>
                  <a:cubicBezTo>
                    <a:pt x="716" y="22"/>
                    <a:pt x="733" y="11"/>
                    <a:pt x="751" y="6"/>
                  </a:cubicBezTo>
                  <a:cubicBezTo>
                    <a:pt x="768" y="0"/>
                    <a:pt x="786" y="0"/>
                    <a:pt x="805" y="4"/>
                  </a:cubicBezTo>
                  <a:cubicBezTo>
                    <a:pt x="824" y="9"/>
                    <a:pt x="843" y="18"/>
                    <a:pt x="863" y="32"/>
                  </a:cubicBezTo>
                  <a:cubicBezTo>
                    <a:pt x="883" y="46"/>
                    <a:pt x="904" y="65"/>
                    <a:pt x="926" y="87"/>
                  </a:cubicBezTo>
                  <a:close/>
                  <a:moveTo>
                    <a:pt x="892" y="126"/>
                  </a:moveTo>
                  <a:cubicBezTo>
                    <a:pt x="879" y="112"/>
                    <a:pt x="866" y="101"/>
                    <a:pt x="855" y="91"/>
                  </a:cubicBezTo>
                  <a:cubicBezTo>
                    <a:pt x="843" y="81"/>
                    <a:pt x="832" y="73"/>
                    <a:pt x="822" y="67"/>
                  </a:cubicBezTo>
                  <a:cubicBezTo>
                    <a:pt x="812" y="61"/>
                    <a:pt x="803" y="56"/>
                    <a:pt x="794" y="53"/>
                  </a:cubicBezTo>
                  <a:cubicBezTo>
                    <a:pt x="785" y="50"/>
                    <a:pt x="777" y="49"/>
                    <a:pt x="769" y="49"/>
                  </a:cubicBezTo>
                  <a:cubicBezTo>
                    <a:pt x="761" y="50"/>
                    <a:pt x="753" y="52"/>
                    <a:pt x="746" y="55"/>
                  </a:cubicBezTo>
                  <a:cubicBezTo>
                    <a:pt x="739" y="59"/>
                    <a:pt x="733" y="64"/>
                    <a:pt x="726" y="71"/>
                  </a:cubicBezTo>
                  <a:cubicBezTo>
                    <a:pt x="714" y="82"/>
                    <a:pt x="707" y="95"/>
                    <a:pt x="706" y="108"/>
                  </a:cubicBezTo>
                  <a:cubicBezTo>
                    <a:pt x="704" y="120"/>
                    <a:pt x="706" y="134"/>
                    <a:pt x="711" y="148"/>
                  </a:cubicBezTo>
                  <a:cubicBezTo>
                    <a:pt x="717" y="162"/>
                    <a:pt x="725" y="176"/>
                    <a:pt x="736" y="190"/>
                  </a:cubicBezTo>
                  <a:cubicBezTo>
                    <a:pt x="748" y="205"/>
                    <a:pt x="761" y="219"/>
                    <a:pt x="776" y="234"/>
                  </a:cubicBezTo>
                  <a:cubicBezTo>
                    <a:pt x="796" y="254"/>
                    <a:pt x="814" y="270"/>
                    <a:pt x="830" y="282"/>
                  </a:cubicBezTo>
                  <a:cubicBezTo>
                    <a:pt x="846" y="294"/>
                    <a:pt x="861" y="302"/>
                    <a:pt x="874" y="307"/>
                  </a:cubicBezTo>
                  <a:cubicBezTo>
                    <a:pt x="888" y="311"/>
                    <a:pt x="900" y="312"/>
                    <a:pt x="911" y="309"/>
                  </a:cubicBezTo>
                  <a:cubicBezTo>
                    <a:pt x="922" y="306"/>
                    <a:pt x="932" y="299"/>
                    <a:pt x="942" y="289"/>
                  </a:cubicBezTo>
                  <a:cubicBezTo>
                    <a:pt x="950" y="282"/>
                    <a:pt x="955" y="274"/>
                    <a:pt x="959" y="265"/>
                  </a:cubicBezTo>
                  <a:cubicBezTo>
                    <a:pt x="962" y="257"/>
                    <a:pt x="964" y="248"/>
                    <a:pt x="963" y="240"/>
                  </a:cubicBezTo>
                  <a:cubicBezTo>
                    <a:pt x="963" y="231"/>
                    <a:pt x="961" y="222"/>
                    <a:pt x="957" y="212"/>
                  </a:cubicBezTo>
                  <a:cubicBezTo>
                    <a:pt x="953" y="203"/>
                    <a:pt x="948" y="194"/>
                    <a:pt x="942" y="184"/>
                  </a:cubicBezTo>
                  <a:cubicBezTo>
                    <a:pt x="936" y="175"/>
                    <a:pt x="929" y="165"/>
                    <a:pt x="920" y="155"/>
                  </a:cubicBezTo>
                  <a:cubicBezTo>
                    <a:pt x="911" y="145"/>
                    <a:pt x="902" y="136"/>
                    <a:pt x="892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 noEditPoints="1"/>
            </p:cNvSpPr>
            <p:nvPr/>
          </p:nvSpPr>
          <p:spPr bwMode="auto">
            <a:xfrm>
              <a:off x="4502" y="3415"/>
              <a:ext cx="159" cy="156"/>
            </a:xfrm>
            <a:custGeom>
              <a:avLst/>
              <a:gdLst>
                <a:gd name="T0" fmla="*/ 402 w 1005"/>
                <a:gd name="T1" fmla="*/ 888 h 1052"/>
                <a:gd name="T2" fmla="*/ 252 w 1005"/>
                <a:gd name="T3" fmla="*/ 1046 h 1052"/>
                <a:gd name="T4" fmla="*/ 233 w 1005"/>
                <a:gd name="T5" fmla="*/ 1049 h 1052"/>
                <a:gd name="T6" fmla="*/ 214 w 1005"/>
                <a:gd name="T7" fmla="*/ 1028 h 1052"/>
                <a:gd name="T8" fmla="*/ 209 w 1005"/>
                <a:gd name="T9" fmla="*/ 903 h 1052"/>
                <a:gd name="T10" fmla="*/ 180 w 1005"/>
                <a:gd name="T11" fmla="*/ 763 h 1052"/>
                <a:gd name="T12" fmla="*/ 120 w 1005"/>
                <a:gd name="T13" fmla="*/ 723 h 1052"/>
                <a:gd name="T14" fmla="*/ 53 w 1005"/>
                <a:gd name="T15" fmla="*/ 771 h 1052"/>
                <a:gd name="T16" fmla="*/ 33 w 1005"/>
                <a:gd name="T17" fmla="*/ 829 h 1052"/>
                <a:gd name="T18" fmla="*/ 19 w 1005"/>
                <a:gd name="T19" fmla="*/ 826 h 1052"/>
                <a:gd name="T20" fmla="*/ 3 w 1005"/>
                <a:gd name="T21" fmla="*/ 809 h 1052"/>
                <a:gd name="T22" fmla="*/ 3 w 1005"/>
                <a:gd name="T23" fmla="*/ 783 h 1052"/>
                <a:gd name="T24" fmla="*/ 46 w 1005"/>
                <a:gd name="T25" fmla="*/ 708 h 1052"/>
                <a:gd name="T26" fmla="*/ 162 w 1005"/>
                <a:gd name="T27" fmla="*/ 678 h 1052"/>
                <a:gd name="T28" fmla="*/ 235 w 1005"/>
                <a:gd name="T29" fmla="*/ 765 h 1052"/>
                <a:gd name="T30" fmla="*/ 253 w 1005"/>
                <a:gd name="T31" fmla="*/ 985 h 1052"/>
                <a:gd name="T32" fmla="*/ 379 w 1005"/>
                <a:gd name="T33" fmla="*/ 866 h 1052"/>
                <a:gd name="T34" fmla="*/ 497 w 1005"/>
                <a:gd name="T35" fmla="*/ 532 h 1052"/>
                <a:gd name="T36" fmla="*/ 575 w 1005"/>
                <a:gd name="T37" fmla="*/ 711 h 1052"/>
                <a:gd name="T38" fmla="*/ 434 w 1005"/>
                <a:gd name="T39" fmla="*/ 801 h 1052"/>
                <a:gd name="T40" fmla="*/ 262 w 1005"/>
                <a:gd name="T41" fmla="*/ 657 h 1052"/>
                <a:gd name="T42" fmla="*/ 270 w 1005"/>
                <a:gd name="T43" fmla="*/ 484 h 1052"/>
                <a:gd name="T44" fmla="*/ 434 w 1005"/>
                <a:gd name="T45" fmla="*/ 477 h 1052"/>
                <a:gd name="T46" fmla="*/ 426 w 1005"/>
                <a:gd name="T47" fmla="*/ 536 h 1052"/>
                <a:gd name="T48" fmla="*/ 340 w 1005"/>
                <a:gd name="T49" fmla="*/ 494 h 1052"/>
                <a:gd name="T50" fmla="*/ 277 w 1005"/>
                <a:gd name="T51" fmla="*/ 552 h 1052"/>
                <a:gd name="T52" fmla="*/ 347 w 1005"/>
                <a:gd name="T53" fmla="*/ 679 h 1052"/>
                <a:gd name="T54" fmla="*/ 482 w 1005"/>
                <a:gd name="T55" fmla="*/ 754 h 1052"/>
                <a:gd name="T56" fmla="*/ 534 w 1005"/>
                <a:gd name="T57" fmla="*/ 684 h 1052"/>
                <a:gd name="T58" fmla="*/ 491 w 1005"/>
                <a:gd name="T59" fmla="*/ 600 h 1052"/>
                <a:gd name="T60" fmla="*/ 595 w 1005"/>
                <a:gd name="T61" fmla="*/ 211 h 1052"/>
                <a:gd name="T62" fmla="*/ 608 w 1005"/>
                <a:gd name="T63" fmla="*/ 232 h 1052"/>
                <a:gd name="T64" fmla="*/ 734 w 1005"/>
                <a:gd name="T65" fmla="*/ 564 h 1052"/>
                <a:gd name="T66" fmla="*/ 708 w 1005"/>
                <a:gd name="T67" fmla="*/ 591 h 1052"/>
                <a:gd name="T68" fmla="*/ 693 w 1005"/>
                <a:gd name="T69" fmla="*/ 587 h 1052"/>
                <a:gd name="T70" fmla="*/ 428 w 1005"/>
                <a:gd name="T71" fmla="*/ 388 h 1052"/>
                <a:gd name="T72" fmla="*/ 405 w 1005"/>
                <a:gd name="T73" fmla="*/ 365 h 1052"/>
                <a:gd name="T74" fmla="*/ 563 w 1005"/>
                <a:gd name="T75" fmla="*/ 199 h 1052"/>
                <a:gd name="T76" fmla="*/ 581 w 1005"/>
                <a:gd name="T77" fmla="*/ 197 h 1052"/>
                <a:gd name="T78" fmla="*/ 996 w 1005"/>
                <a:gd name="T79" fmla="*/ 206 h 1052"/>
                <a:gd name="T80" fmla="*/ 955 w 1005"/>
                <a:gd name="T81" fmla="*/ 350 h 1052"/>
                <a:gd name="T82" fmla="*/ 886 w 1005"/>
                <a:gd name="T83" fmla="*/ 397 h 1052"/>
                <a:gd name="T84" fmla="*/ 866 w 1005"/>
                <a:gd name="T85" fmla="*/ 398 h 1052"/>
                <a:gd name="T86" fmla="*/ 849 w 1005"/>
                <a:gd name="T87" fmla="*/ 381 h 1052"/>
                <a:gd name="T88" fmla="*/ 846 w 1005"/>
                <a:gd name="T89" fmla="*/ 368 h 1052"/>
                <a:gd name="T90" fmla="*/ 897 w 1005"/>
                <a:gd name="T91" fmla="*/ 345 h 1052"/>
                <a:gd name="T92" fmla="*/ 957 w 1005"/>
                <a:gd name="T93" fmla="*/ 263 h 1052"/>
                <a:gd name="T94" fmla="*/ 904 w 1005"/>
                <a:gd name="T95" fmla="*/ 183 h 1052"/>
                <a:gd name="T96" fmla="*/ 811 w 1005"/>
                <a:gd name="T97" fmla="*/ 218 h 1052"/>
                <a:gd name="T98" fmla="*/ 763 w 1005"/>
                <a:gd name="T99" fmla="*/ 264 h 1052"/>
                <a:gd name="T100" fmla="*/ 634 w 1005"/>
                <a:gd name="T101" fmla="*/ 134 h 1052"/>
                <a:gd name="T102" fmla="*/ 763 w 1005"/>
                <a:gd name="T103" fmla="*/ 1 h 1052"/>
                <a:gd name="T104" fmla="*/ 782 w 1005"/>
                <a:gd name="T105" fmla="*/ 10 h 1052"/>
                <a:gd name="T106" fmla="*/ 695 w 1005"/>
                <a:gd name="T107" fmla="*/ 129 h 1052"/>
                <a:gd name="T108" fmla="*/ 800 w 1005"/>
                <a:gd name="T109" fmla="*/ 172 h 1052"/>
                <a:gd name="T110" fmla="*/ 928 w 1005"/>
                <a:gd name="T111" fmla="*/ 13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5" h="1052">
                  <a:moveTo>
                    <a:pt x="393" y="875"/>
                  </a:moveTo>
                  <a:cubicBezTo>
                    <a:pt x="395" y="877"/>
                    <a:pt x="397" y="880"/>
                    <a:pt x="399" y="882"/>
                  </a:cubicBezTo>
                  <a:cubicBezTo>
                    <a:pt x="400" y="884"/>
                    <a:pt x="401" y="886"/>
                    <a:pt x="402" y="888"/>
                  </a:cubicBezTo>
                  <a:cubicBezTo>
                    <a:pt x="403" y="890"/>
                    <a:pt x="403" y="892"/>
                    <a:pt x="403" y="894"/>
                  </a:cubicBezTo>
                  <a:cubicBezTo>
                    <a:pt x="402" y="895"/>
                    <a:pt x="401" y="897"/>
                    <a:pt x="400" y="898"/>
                  </a:cubicBezTo>
                  <a:lnTo>
                    <a:pt x="252" y="1046"/>
                  </a:lnTo>
                  <a:cubicBezTo>
                    <a:pt x="250" y="1048"/>
                    <a:pt x="248" y="1049"/>
                    <a:pt x="246" y="1050"/>
                  </a:cubicBezTo>
                  <a:cubicBezTo>
                    <a:pt x="244" y="1051"/>
                    <a:pt x="242" y="1052"/>
                    <a:pt x="240" y="1052"/>
                  </a:cubicBezTo>
                  <a:cubicBezTo>
                    <a:pt x="238" y="1052"/>
                    <a:pt x="236" y="1051"/>
                    <a:pt x="233" y="1049"/>
                  </a:cubicBezTo>
                  <a:cubicBezTo>
                    <a:pt x="230" y="1048"/>
                    <a:pt x="228" y="1045"/>
                    <a:pt x="225" y="1042"/>
                  </a:cubicBezTo>
                  <a:cubicBezTo>
                    <a:pt x="222" y="1040"/>
                    <a:pt x="220" y="1037"/>
                    <a:pt x="218" y="1035"/>
                  </a:cubicBezTo>
                  <a:cubicBezTo>
                    <a:pt x="216" y="1032"/>
                    <a:pt x="214" y="1030"/>
                    <a:pt x="214" y="1028"/>
                  </a:cubicBezTo>
                  <a:cubicBezTo>
                    <a:pt x="213" y="1026"/>
                    <a:pt x="212" y="1023"/>
                    <a:pt x="211" y="1020"/>
                  </a:cubicBezTo>
                  <a:cubicBezTo>
                    <a:pt x="211" y="1018"/>
                    <a:pt x="211" y="1015"/>
                    <a:pt x="211" y="1011"/>
                  </a:cubicBezTo>
                  <a:lnTo>
                    <a:pt x="209" y="903"/>
                  </a:lnTo>
                  <a:cubicBezTo>
                    <a:pt x="209" y="877"/>
                    <a:pt x="207" y="856"/>
                    <a:pt x="205" y="839"/>
                  </a:cubicBezTo>
                  <a:cubicBezTo>
                    <a:pt x="202" y="821"/>
                    <a:pt x="199" y="806"/>
                    <a:pt x="194" y="794"/>
                  </a:cubicBezTo>
                  <a:cubicBezTo>
                    <a:pt x="190" y="781"/>
                    <a:pt x="185" y="771"/>
                    <a:pt x="180" y="763"/>
                  </a:cubicBezTo>
                  <a:cubicBezTo>
                    <a:pt x="174" y="755"/>
                    <a:pt x="169" y="748"/>
                    <a:pt x="163" y="742"/>
                  </a:cubicBezTo>
                  <a:cubicBezTo>
                    <a:pt x="157" y="736"/>
                    <a:pt x="150" y="732"/>
                    <a:pt x="143" y="728"/>
                  </a:cubicBezTo>
                  <a:cubicBezTo>
                    <a:pt x="135" y="725"/>
                    <a:pt x="128" y="723"/>
                    <a:pt x="120" y="723"/>
                  </a:cubicBezTo>
                  <a:cubicBezTo>
                    <a:pt x="112" y="723"/>
                    <a:pt x="104" y="724"/>
                    <a:pt x="96" y="728"/>
                  </a:cubicBezTo>
                  <a:cubicBezTo>
                    <a:pt x="88" y="731"/>
                    <a:pt x="81" y="736"/>
                    <a:pt x="73" y="744"/>
                  </a:cubicBezTo>
                  <a:cubicBezTo>
                    <a:pt x="65" y="752"/>
                    <a:pt x="58" y="761"/>
                    <a:pt x="53" y="771"/>
                  </a:cubicBezTo>
                  <a:cubicBezTo>
                    <a:pt x="49" y="780"/>
                    <a:pt x="45" y="789"/>
                    <a:pt x="43" y="797"/>
                  </a:cubicBezTo>
                  <a:cubicBezTo>
                    <a:pt x="40" y="805"/>
                    <a:pt x="39" y="811"/>
                    <a:pt x="37" y="817"/>
                  </a:cubicBezTo>
                  <a:cubicBezTo>
                    <a:pt x="36" y="823"/>
                    <a:pt x="35" y="827"/>
                    <a:pt x="33" y="829"/>
                  </a:cubicBezTo>
                  <a:cubicBezTo>
                    <a:pt x="32" y="830"/>
                    <a:pt x="31" y="830"/>
                    <a:pt x="30" y="830"/>
                  </a:cubicBezTo>
                  <a:cubicBezTo>
                    <a:pt x="28" y="831"/>
                    <a:pt x="27" y="830"/>
                    <a:pt x="25" y="830"/>
                  </a:cubicBezTo>
                  <a:cubicBezTo>
                    <a:pt x="23" y="829"/>
                    <a:pt x="21" y="828"/>
                    <a:pt x="19" y="826"/>
                  </a:cubicBezTo>
                  <a:cubicBezTo>
                    <a:pt x="17" y="824"/>
                    <a:pt x="14" y="822"/>
                    <a:pt x="11" y="819"/>
                  </a:cubicBezTo>
                  <a:cubicBezTo>
                    <a:pt x="9" y="817"/>
                    <a:pt x="7" y="815"/>
                    <a:pt x="6" y="813"/>
                  </a:cubicBezTo>
                  <a:cubicBezTo>
                    <a:pt x="4" y="812"/>
                    <a:pt x="3" y="810"/>
                    <a:pt x="3" y="809"/>
                  </a:cubicBezTo>
                  <a:cubicBezTo>
                    <a:pt x="2" y="807"/>
                    <a:pt x="1" y="806"/>
                    <a:pt x="1" y="804"/>
                  </a:cubicBezTo>
                  <a:cubicBezTo>
                    <a:pt x="0" y="803"/>
                    <a:pt x="0" y="800"/>
                    <a:pt x="1" y="797"/>
                  </a:cubicBezTo>
                  <a:cubicBezTo>
                    <a:pt x="1" y="794"/>
                    <a:pt x="2" y="789"/>
                    <a:pt x="3" y="783"/>
                  </a:cubicBezTo>
                  <a:cubicBezTo>
                    <a:pt x="5" y="776"/>
                    <a:pt x="8" y="769"/>
                    <a:pt x="11" y="760"/>
                  </a:cubicBezTo>
                  <a:cubicBezTo>
                    <a:pt x="15" y="751"/>
                    <a:pt x="20" y="743"/>
                    <a:pt x="25" y="734"/>
                  </a:cubicBezTo>
                  <a:cubicBezTo>
                    <a:pt x="31" y="725"/>
                    <a:pt x="38" y="716"/>
                    <a:pt x="46" y="708"/>
                  </a:cubicBezTo>
                  <a:cubicBezTo>
                    <a:pt x="59" y="695"/>
                    <a:pt x="72" y="685"/>
                    <a:pt x="86" y="679"/>
                  </a:cubicBezTo>
                  <a:cubicBezTo>
                    <a:pt x="99" y="673"/>
                    <a:pt x="112" y="670"/>
                    <a:pt x="125" y="670"/>
                  </a:cubicBezTo>
                  <a:cubicBezTo>
                    <a:pt x="138" y="670"/>
                    <a:pt x="150" y="672"/>
                    <a:pt x="162" y="678"/>
                  </a:cubicBezTo>
                  <a:cubicBezTo>
                    <a:pt x="173" y="683"/>
                    <a:pt x="184" y="690"/>
                    <a:pt x="193" y="700"/>
                  </a:cubicBezTo>
                  <a:cubicBezTo>
                    <a:pt x="202" y="708"/>
                    <a:pt x="210" y="718"/>
                    <a:pt x="217" y="728"/>
                  </a:cubicBezTo>
                  <a:cubicBezTo>
                    <a:pt x="224" y="738"/>
                    <a:pt x="230" y="750"/>
                    <a:pt x="235" y="765"/>
                  </a:cubicBezTo>
                  <a:cubicBezTo>
                    <a:pt x="240" y="780"/>
                    <a:pt x="243" y="798"/>
                    <a:pt x="246" y="819"/>
                  </a:cubicBezTo>
                  <a:cubicBezTo>
                    <a:pt x="249" y="840"/>
                    <a:pt x="251" y="867"/>
                    <a:pt x="251" y="898"/>
                  </a:cubicBezTo>
                  <a:lnTo>
                    <a:pt x="253" y="985"/>
                  </a:lnTo>
                  <a:lnTo>
                    <a:pt x="370" y="868"/>
                  </a:lnTo>
                  <a:cubicBezTo>
                    <a:pt x="371" y="867"/>
                    <a:pt x="372" y="866"/>
                    <a:pt x="374" y="866"/>
                  </a:cubicBezTo>
                  <a:cubicBezTo>
                    <a:pt x="375" y="865"/>
                    <a:pt x="377" y="865"/>
                    <a:pt x="379" y="866"/>
                  </a:cubicBezTo>
                  <a:cubicBezTo>
                    <a:pt x="381" y="866"/>
                    <a:pt x="383" y="867"/>
                    <a:pt x="386" y="869"/>
                  </a:cubicBezTo>
                  <a:cubicBezTo>
                    <a:pt x="388" y="870"/>
                    <a:pt x="390" y="872"/>
                    <a:pt x="393" y="875"/>
                  </a:cubicBezTo>
                  <a:close/>
                  <a:moveTo>
                    <a:pt x="497" y="532"/>
                  </a:moveTo>
                  <a:cubicBezTo>
                    <a:pt x="518" y="552"/>
                    <a:pt x="535" y="573"/>
                    <a:pt x="549" y="593"/>
                  </a:cubicBezTo>
                  <a:cubicBezTo>
                    <a:pt x="562" y="613"/>
                    <a:pt x="572" y="633"/>
                    <a:pt x="576" y="653"/>
                  </a:cubicBezTo>
                  <a:cubicBezTo>
                    <a:pt x="581" y="672"/>
                    <a:pt x="581" y="692"/>
                    <a:pt x="575" y="711"/>
                  </a:cubicBezTo>
                  <a:cubicBezTo>
                    <a:pt x="570" y="729"/>
                    <a:pt x="558" y="748"/>
                    <a:pt x="540" y="766"/>
                  </a:cubicBezTo>
                  <a:cubicBezTo>
                    <a:pt x="523" y="782"/>
                    <a:pt x="506" y="794"/>
                    <a:pt x="489" y="799"/>
                  </a:cubicBezTo>
                  <a:cubicBezTo>
                    <a:pt x="471" y="805"/>
                    <a:pt x="453" y="805"/>
                    <a:pt x="434" y="801"/>
                  </a:cubicBezTo>
                  <a:cubicBezTo>
                    <a:pt x="416" y="796"/>
                    <a:pt x="396" y="787"/>
                    <a:pt x="376" y="772"/>
                  </a:cubicBezTo>
                  <a:cubicBezTo>
                    <a:pt x="356" y="758"/>
                    <a:pt x="335" y="740"/>
                    <a:pt x="313" y="718"/>
                  </a:cubicBezTo>
                  <a:cubicBezTo>
                    <a:pt x="293" y="698"/>
                    <a:pt x="275" y="677"/>
                    <a:pt x="262" y="657"/>
                  </a:cubicBezTo>
                  <a:cubicBezTo>
                    <a:pt x="248" y="637"/>
                    <a:pt x="239" y="617"/>
                    <a:pt x="234" y="597"/>
                  </a:cubicBezTo>
                  <a:cubicBezTo>
                    <a:pt x="229" y="577"/>
                    <a:pt x="230" y="558"/>
                    <a:pt x="235" y="539"/>
                  </a:cubicBezTo>
                  <a:cubicBezTo>
                    <a:pt x="240" y="520"/>
                    <a:pt x="252" y="502"/>
                    <a:pt x="270" y="484"/>
                  </a:cubicBezTo>
                  <a:cubicBezTo>
                    <a:pt x="287" y="467"/>
                    <a:pt x="304" y="456"/>
                    <a:pt x="321" y="451"/>
                  </a:cubicBezTo>
                  <a:cubicBezTo>
                    <a:pt x="339" y="445"/>
                    <a:pt x="357" y="445"/>
                    <a:pt x="376" y="449"/>
                  </a:cubicBezTo>
                  <a:cubicBezTo>
                    <a:pt x="395" y="454"/>
                    <a:pt x="414" y="463"/>
                    <a:pt x="434" y="477"/>
                  </a:cubicBezTo>
                  <a:cubicBezTo>
                    <a:pt x="454" y="491"/>
                    <a:pt x="475" y="509"/>
                    <a:pt x="497" y="532"/>
                  </a:cubicBezTo>
                  <a:close/>
                  <a:moveTo>
                    <a:pt x="463" y="570"/>
                  </a:moveTo>
                  <a:cubicBezTo>
                    <a:pt x="450" y="557"/>
                    <a:pt x="437" y="546"/>
                    <a:pt x="426" y="536"/>
                  </a:cubicBezTo>
                  <a:cubicBezTo>
                    <a:pt x="414" y="526"/>
                    <a:pt x="403" y="518"/>
                    <a:pt x="393" y="512"/>
                  </a:cubicBezTo>
                  <a:cubicBezTo>
                    <a:pt x="383" y="506"/>
                    <a:pt x="374" y="501"/>
                    <a:pt x="365" y="498"/>
                  </a:cubicBezTo>
                  <a:cubicBezTo>
                    <a:pt x="356" y="495"/>
                    <a:pt x="348" y="494"/>
                    <a:pt x="340" y="494"/>
                  </a:cubicBezTo>
                  <a:cubicBezTo>
                    <a:pt x="332" y="495"/>
                    <a:pt x="324" y="497"/>
                    <a:pt x="317" y="500"/>
                  </a:cubicBezTo>
                  <a:cubicBezTo>
                    <a:pt x="310" y="504"/>
                    <a:pt x="303" y="509"/>
                    <a:pt x="297" y="516"/>
                  </a:cubicBezTo>
                  <a:cubicBezTo>
                    <a:pt x="285" y="527"/>
                    <a:pt x="278" y="540"/>
                    <a:pt x="277" y="552"/>
                  </a:cubicBezTo>
                  <a:cubicBezTo>
                    <a:pt x="275" y="565"/>
                    <a:pt x="277" y="579"/>
                    <a:pt x="282" y="593"/>
                  </a:cubicBezTo>
                  <a:cubicBezTo>
                    <a:pt x="287" y="606"/>
                    <a:pt x="296" y="621"/>
                    <a:pt x="307" y="635"/>
                  </a:cubicBezTo>
                  <a:cubicBezTo>
                    <a:pt x="319" y="650"/>
                    <a:pt x="332" y="664"/>
                    <a:pt x="347" y="679"/>
                  </a:cubicBezTo>
                  <a:cubicBezTo>
                    <a:pt x="367" y="699"/>
                    <a:pt x="385" y="715"/>
                    <a:pt x="401" y="727"/>
                  </a:cubicBezTo>
                  <a:cubicBezTo>
                    <a:pt x="417" y="739"/>
                    <a:pt x="432" y="747"/>
                    <a:pt x="445" y="752"/>
                  </a:cubicBezTo>
                  <a:cubicBezTo>
                    <a:pt x="459" y="756"/>
                    <a:pt x="471" y="757"/>
                    <a:pt x="482" y="754"/>
                  </a:cubicBezTo>
                  <a:cubicBezTo>
                    <a:pt x="493" y="751"/>
                    <a:pt x="503" y="744"/>
                    <a:pt x="513" y="734"/>
                  </a:cubicBezTo>
                  <a:cubicBezTo>
                    <a:pt x="521" y="727"/>
                    <a:pt x="526" y="719"/>
                    <a:pt x="530" y="710"/>
                  </a:cubicBezTo>
                  <a:cubicBezTo>
                    <a:pt x="533" y="702"/>
                    <a:pt x="535" y="693"/>
                    <a:pt x="534" y="684"/>
                  </a:cubicBezTo>
                  <a:cubicBezTo>
                    <a:pt x="534" y="676"/>
                    <a:pt x="532" y="667"/>
                    <a:pt x="528" y="657"/>
                  </a:cubicBezTo>
                  <a:cubicBezTo>
                    <a:pt x="524" y="648"/>
                    <a:pt x="519" y="639"/>
                    <a:pt x="513" y="629"/>
                  </a:cubicBezTo>
                  <a:cubicBezTo>
                    <a:pt x="507" y="620"/>
                    <a:pt x="500" y="610"/>
                    <a:pt x="491" y="600"/>
                  </a:cubicBezTo>
                  <a:cubicBezTo>
                    <a:pt x="482" y="590"/>
                    <a:pt x="473" y="580"/>
                    <a:pt x="463" y="570"/>
                  </a:cubicBezTo>
                  <a:close/>
                  <a:moveTo>
                    <a:pt x="589" y="203"/>
                  </a:moveTo>
                  <a:cubicBezTo>
                    <a:pt x="592" y="206"/>
                    <a:pt x="594" y="208"/>
                    <a:pt x="595" y="211"/>
                  </a:cubicBezTo>
                  <a:cubicBezTo>
                    <a:pt x="597" y="213"/>
                    <a:pt x="599" y="215"/>
                    <a:pt x="600" y="217"/>
                  </a:cubicBezTo>
                  <a:cubicBezTo>
                    <a:pt x="602" y="219"/>
                    <a:pt x="603" y="222"/>
                    <a:pt x="604" y="224"/>
                  </a:cubicBezTo>
                  <a:cubicBezTo>
                    <a:pt x="606" y="226"/>
                    <a:pt x="607" y="229"/>
                    <a:pt x="608" y="232"/>
                  </a:cubicBezTo>
                  <a:lnTo>
                    <a:pt x="734" y="551"/>
                  </a:lnTo>
                  <a:cubicBezTo>
                    <a:pt x="735" y="553"/>
                    <a:pt x="735" y="555"/>
                    <a:pt x="735" y="557"/>
                  </a:cubicBezTo>
                  <a:cubicBezTo>
                    <a:pt x="735" y="559"/>
                    <a:pt x="735" y="562"/>
                    <a:pt x="734" y="564"/>
                  </a:cubicBezTo>
                  <a:cubicBezTo>
                    <a:pt x="733" y="566"/>
                    <a:pt x="731" y="568"/>
                    <a:pt x="729" y="571"/>
                  </a:cubicBezTo>
                  <a:cubicBezTo>
                    <a:pt x="727" y="574"/>
                    <a:pt x="724" y="577"/>
                    <a:pt x="720" y="581"/>
                  </a:cubicBezTo>
                  <a:cubicBezTo>
                    <a:pt x="715" y="585"/>
                    <a:pt x="711" y="589"/>
                    <a:pt x="708" y="591"/>
                  </a:cubicBezTo>
                  <a:cubicBezTo>
                    <a:pt x="705" y="593"/>
                    <a:pt x="703" y="594"/>
                    <a:pt x="701" y="595"/>
                  </a:cubicBezTo>
                  <a:cubicBezTo>
                    <a:pt x="699" y="595"/>
                    <a:pt x="697" y="594"/>
                    <a:pt x="696" y="593"/>
                  </a:cubicBezTo>
                  <a:cubicBezTo>
                    <a:pt x="695" y="591"/>
                    <a:pt x="694" y="589"/>
                    <a:pt x="693" y="587"/>
                  </a:cubicBezTo>
                  <a:lnTo>
                    <a:pt x="567" y="258"/>
                  </a:lnTo>
                  <a:lnTo>
                    <a:pt x="438" y="386"/>
                  </a:lnTo>
                  <a:cubicBezTo>
                    <a:pt x="435" y="389"/>
                    <a:pt x="432" y="390"/>
                    <a:pt x="428" y="388"/>
                  </a:cubicBezTo>
                  <a:cubicBezTo>
                    <a:pt x="424" y="387"/>
                    <a:pt x="419" y="384"/>
                    <a:pt x="414" y="379"/>
                  </a:cubicBezTo>
                  <a:cubicBezTo>
                    <a:pt x="412" y="376"/>
                    <a:pt x="410" y="373"/>
                    <a:pt x="408" y="371"/>
                  </a:cubicBezTo>
                  <a:cubicBezTo>
                    <a:pt x="407" y="369"/>
                    <a:pt x="405" y="367"/>
                    <a:pt x="405" y="365"/>
                  </a:cubicBezTo>
                  <a:cubicBezTo>
                    <a:pt x="404" y="363"/>
                    <a:pt x="404" y="361"/>
                    <a:pt x="404" y="359"/>
                  </a:cubicBezTo>
                  <a:cubicBezTo>
                    <a:pt x="405" y="358"/>
                    <a:pt x="406" y="356"/>
                    <a:pt x="407" y="355"/>
                  </a:cubicBezTo>
                  <a:lnTo>
                    <a:pt x="563" y="199"/>
                  </a:lnTo>
                  <a:cubicBezTo>
                    <a:pt x="565" y="197"/>
                    <a:pt x="567" y="196"/>
                    <a:pt x="569" y="194"/>
                  </a:cubicBezTo>
                  <a:cubicBezTo>
                    <a:pt x="571" y="193"/>
                    <a:pt x="572" y="193"/>
                    <a:pt x="574" y="194"/>
                  </a:cubicBezTo>
                  <a:cubicBezTo>
                    <a:pt x="576" y="194"/>
                    <a:pt x="579" y="195"/>
                    <a:pt x="581" y="197"/>
                  </a:cubicBezTo>
                  <a:cubicBezTo>
                    <a:pt x="583" y="198"/>
                    <a:pt x="586" y="200"/>
                    <a:pt x="589" y="203"/>
                  </a:cubicBezTo>
                  <a:close/>
                  <a:moveTo>
                    <a:pt x="965" y="160"/>
                  </a:moveTo>
                  <a:cubicBezTo>
                    <a:pt x="980" y="175"/>
                    <a:pt x="990" y="190"/>
                    <a:pt x="996" y="206"/>
                  </a:cubicBezTo>
                  <a:cubicBezTo>
                    <a:pt x="1003" y="222"/>
                    <a:pt x="1005" y="238"/>
                    <a:pt x="1004" y="255"/>
                  </a:cubicBezTo>
                  <a:cubicBezTo>
                    <a:pt x="1003" y="271"/>
                    <a:pt x="998" y="287"/>
                    <a:pt x="990" y="304"/>
                  </a:cubicBezTo>
                  <a:cubicBezTo>
                    <a:pt x="982" y="320"/>
                    <a:pt x="970" y="336"/>
                    <a:pt x="955" y="350"/>
                  </a:cubicBezTo>
                  <a:cubicBezTo>
                    <a:pt x="947" y="359"/>
                    <a:pt x="939" y="366"/>
                    <a:pt x="930" y="372"/>
                  </a:cubicBezTo>
                  <a:cubicBezTo>
                    <a:pt x="921" y="379"/>
                    <a:pt x="913" y="384"/>
                    <a:pt x="906" y="388"/>
                  </a:cubicBezTo>
                  <a:cubicBezTo>
                    <a:pt x="898" y="392"/>
                    <a:pt x="892" y="395"/>
                    <a:pt x="886" y="397"/>
                  </a:cubicBezTo>
                  <a:cubicBezTo>
                    <a:pt x="881" y="399"/>
                    <a:pt x="877" y="400"/>
                    <a:pt x="875" y="400"/>
                  </a:cubicBezTo>
                  <a:cubicBezTo>
                    <a:pt x="873" y="400"/>
                    <a:pt x="872" y="400"/>
                    <a:pt x="871" y="400"/>
                  </a:cubicBezTo>
                  <a:cubicBezTo>
                    <a:pt x="869" y="399"/>
                    <a:pt x="868" y="399"/>
                    <a:pt x="866" y="398"/>
                  </a:cubicBezTo>
                  <a:cubicBezTo>
                    <a:pt x="865" y="397"/>
                    <a:pt x="863" y="396"/>
                    <a:pt x="861" y="394"/>
                  </a:cubicBezTo>
                  <a:cubicBezTo>
                    <a:pt x="859" y="392"/>
                    <a:pt x="857" y="390"/>
                    <a:pt x="855" y="388"/>
                  </a:cubicBezTo>
                  <a:cubicBezTo>
                    <a:pt x="852" y="386"/>
                    <a:pt x="850" y="383"/>
                    <a:pt x="849" y="381"/>
                  </a:cubicBezTo>
                  <a:cubicBezTo>
                    <a:pt x="847" y="379"/>
                    <a:pt x="846" y="377"/>
                    <a:pt x="845" y="376"/>
                  </a:cubicBezTo>
                  <a:cubicBezTo>
                    <a:pt x="845" y="374"/>
                    <a:pt x="844" y="372"/>
                    <a:pt x="845" y="371"/>
                  </a:cubicBezTo>
                  <a:cubicBezTo>
                    <a:pt x="845" y="370"/>
                    <a:pt x="845" y="369"/>
                    <a:pt x="846" y="368"/>
                  </a:cubicBezTo>
                  <a:cubicBezTo>
                    <a:pt x="848" y="366"/>
                    <a:pt x="851" y="365"/>
                    <a:pt x="855" y="364"/>
                  </a:cubicBezTo>
                  <a:cubicBezTo>
                    <a:pt x="860" y="363"/>
                    <a:pt x="866" y="361"/>
                    <a:pt x="873" y="358"/>
                  </a:cubicBezTo>
                  <a:cubicBezTo>
                    <a:pt x="880" y="355"/>
                    <a:pt x="887" y="351"/>
                    <a:pt x="897" y="345"/>
                  </a:cubicBezTo>
                  <a:cubicBezTo>
                    <a:pt x="906" y="340"/>
                    <a:pt x="915" y="332"/>
                    <a:pt x="925" y="322"/>
                  </a:cubicBezTo>
                  <a:cubicBezTo>
                    <a:pt x="934" y="313"/>
                    <a:pt x="942" y="303"/>
                    <a:pt x="947" y="293"/>
                  </a:cubicBezTo>
                  <a:cubicBezTo>
                    <a:pt x="953" y="283"/>
                    <a:pt x="956" y="273"/>
                    <a:pt x="957" y="263"/>
                  </a:cubicBezTo>
                  <a:cubicBezTo>
                    <a:pt x="958" y="253"/>
                    <a:pt x="956" y="242"/>
                    <a:pt x="952" y="232"/>
                  </a:cubicBezTo>
                  <a:cubicBezTo>
                    <a:pt x="948" y="222"/>
                    <a:pt x="941" y="211"/>
                    <a:pt x="931" y="201"/>
                  </a:cubicBezTo>
                  <a:cubicBezTo>
                    <a:pt x="922" y="193"/>
                    <a:pt x="914" y="186"/>
                    <a:pt x="904" y="183"/>
                  </a:cubicBezTo>
                  <a:cubicBezTo>
                    <a:pt x="895" y="179"/>
                    <a:pt x="885" y="177"/>
                    <a:pt x="876" y="179"/>
                  </a:cubicBezTo>
                  <a:cubicBezTo>
                    <a:pt x="866" y="180"/>
                    <a:pt x="855" y="184"/>
                    <a:pt x="845" y="190"/>
                  </a:cubicBezTo>
                  <a:cubicBezTo>
                    <a:pt x="834" y="197"/>
                    <a:pt x="823" y="206"/>
                    <a:pt x="811" y="218"/>
                  </a:cubicBezTo>
                  <a:cubicBezTo>
                    <a:pt x="802" y="226"/>
                    <a:pt x="795" y="234"/>
                    <a:pt x="790" y="241"/>
                  </a:cubicBezTo>
                  <a:cubicBezTo>
                    <a:pt x="785" y="248"/>
                    <a:pt x="780" y="254"/>
                    <a:pt x="774" y="259"/>
                  </a:cubicBezTo>
                  <a:cubicBezTo>
                    <a:pt x="771" y="263"/>
                    <a:pt x="767" y="265"/>
                    <a:pt x="763" y="264"/>
                  </a:cubicBezTo>
                  <a:cubicBezTo>
                    <a:pt x="760" y="264"/>
                    <a:pt x="756" y="262"/>
                    <a:pt x="751" y="257"/>
                  </a:cubicBezTo>
                  <a:lnTo>
                    <a:pt x="641" y="147"/>
                  </a:lnTo>
                  <a:cubicBezTo>
                    <a:pt x="637" y="143"/>
                    <a:pt x="635" y="138"/>
                    <a:pt x="634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9" y="3"/>
                  </a:lnTo>
                  <a:cubicBezTo>
                    <a:pt x="760" y="2"/>
                    <a:pt x="762" y="1"/>
                    <a:pt x="763" y="1"/>
                  </a:cubicBezTo>
                  <a:cubicBezTo>
                    <a:pt x="765" y="0"/>
                    <a:pt x="767" y="0"/>
                    <a:pt x="769" y="1"/>
                  </a:cubicBezTo>
                  <a:cubicBezTo>
                    <a:pt x="771" y="1"/>
                    <a:pt x="773" y="2"/>
                    <a:pt x="775" y="4"/>
                  </a:cubicBezTo>
                  <a:cubicBezTo>
                    <a:pt x="777" y="6"/>
                    <a:pt x="780" y="8"/>
                    <a:pt x="782" y="10"/>
                  </a:cubicBezTo>
                  <a:cubicBezTo>
                    <a:pt x="787" y="15"/>
                    <a:pt x="790" y="20"/>
                    <a:pt x="792" y="24"/>
                  </a:cubicBezTo>
                  <a:cubicBezTo>
                    <a:pt x="793" y="28"/>
                    <a:pt x="793" y="31"/>
                    <a:pt x="790" y="34"/>
                  </a:cubicBezTo>
                  <a:lnTo>
                    <a:pt x="695" y="129"/>
                  </a:lnTo>
                  <a:lnTo>
                    <a:pt x="770" y="205"/>
                  </a:lnTo>
                  <a:cubicBezTo>
                    <a:pt x="774" y="199"/>
                    <a:pt x="778" y="194"/>
                    <a:pt x="783" y="189"/>
                  </a:cubicBezTo>
                  <a:cubicBezTo>
                    <a:pt x="788" y="184"/>
                    <a:pt x="793" y="178"/>
                    <a:pt x="800" y="172"/>
                  </a:cubicBezTo>
                  <a:cubicBezTo>
                    <a:pt x="814" y="157"/>
                    <a:pt x="829" y="146"/>
                    <a:pt x="844" y="139"/>
                  </a:cubicBezTo>
                  <a:cubicBezTo>
                    <a:pt x="858" y="131"/>
                    <a:pt x="873" y="127"/>
                    <a:pt x="887" y="127"/>
                  </a:cubicBezTo>
                  <a:cubicBezTo>
                    <a:pt x="901" y="126"/>
                    <a:pt x="915" y="129"/>
                    <a:pt x="928" y="134"/>
                  </a:cubicBezTo>
                  <a:cubicBezTo>
                    <a:pt x="941" y="140"/>
                    <a:pt x="954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 noEditPoints="1"/>
            </p:cNvSpPr>
            <p:nvPr/>
          </p:nvSpPr>
          <p:spPr bwMode="auto">
            <a:xfrm>
              <a:off x="4670" y="3418"/>
              <a:ext cx="160" cy="153"/>
            </a:xfrm>
            <a:custGeom>
              <a:avLst/>
              <a:gdLst>
                <a:gd name="T0" fmla="*/ 402 w 1011"/>
                <a:gd name="T1" fmla="*/ 873 h 1037"/>
                <a:gd name="T2" fmla="*/ 252 w 1011"/>
                <a:gd name="T3" fmla="*/ 1031 h 1037"/>
                <a:gd name="T4" fmla="*/ 233 w 1011"/>
                <a:gd name="T5" fmla="*/ 1034 h 1037"/>
                <a:gd name="T6" fmla="*/ 213 w 1011"/>
                <a:gd name="T7" fmla="*/ 1013 h 1037"/>
                <a:gd name="T8" fmla="*/ 209 w 1011"/>
                <a:gd name="T9" fmla="*/ 888 h 1037"/>
                <a:gd name="T10" fmla="*/ 180 w 1011"/>
                <a:gd name="T11" fmla="*/ 748 h 1037"/>
                <a:gd name="T12" fmla="*/ 120 w 1011"/>
                <a:gd name="T13" fmla="*/ 708 h 1037"/>
                <a:gd name="T14" fmla="*/ 53 w 1011"/>
                <a:gd name="T15" fmla="*/ 756 h 1037"/>
                <a:gd name="T16" fmla="*/ 33 w 1011"/>
                <a:gd name="T17" fmla="*/ 814 h 1037"/>
                <a:gd name="T18" fmla="*/ 19 w 1011"/>
                <a:gd name="T19" fmla="*/ 811 h 1037"/>
                <a:gd name="T20" fmla="*/ 2 w 1011"/>
                <a:gd name="T21" fmla="*/ 794 h 1037"/>
                <a:gd name="T22" fmla="*/ 3 w 1011"/>
                <a:gd name="T23" fmla="*/ 768 h 1037"/>
                <a:gd name="T24" fmla="*/ 46 w 1011"/>
                <a:gd name="T25" fmla="*/ 693 h 1037"/>
                <a:gd name="T26" fmla="*/ 161 w 1011"/>
                <a:gd name="T27" fmla="*/ 663 h 1037"/>
                <a:gd name="T28" fmla="*/ 234 w 1011"/>
                <a:gd name="T29" fmla="*/ 750 h 1037"/>
                <a:gd name="T30" fmla="*/ 253 w 1011"/>
                <a:gd name="T31" fmla="*/ 970 h 1037"/>
                <a:gd name="T32" fmla="*/ 379 w 1011"/>
                <a:gd name="T33" fmla="*/ 851 h 1037"/>
                <a:gd name="T34" fmla="*/ 497 w 1011"/>
                <a:gd name="T35" fmla="*/ 517 h 1037"/>
                <a:gd name="T36" fmla="*/ 575 w 1011"/>
                <a:gd name="T37" fmla="*/ 696 h 1037"/>
                <a:gd name="T38" fmla="*/ 434 w 1011"/>
                <a:gd name="T39" fmla="*/ 786 h 1037"/>
                <a:gd name="T40" fmla="*/ 262 w 1011"/>
                <a:gd name="T41" fmla="*/ 642 h 1037"/>
                <a:gd name="T42" fmla="*/ 270 w 1011"/>
                <a:gd name="T43" fmla="*/ 469 h 1037"/>
                <a:gd name="T44" fmla="*/ 434 w 1011"/>
                <a:gd name="T45" fmla="*/ 462 h 1037"/>
                <a:gd name="T46" fmla="*/ 426 w 1011"/>
                <a:gd name="T47" fmla="*/ 521 h 1037"/>
                <a:gd name="T48" fmla="*/ 340 w 1011"/>
                <a:gd name="T49" fmla="*/ 479 h 1037"/>
                <a:gd name="T50" fmla="*/ 276 w 1011"/>
                <a:gd name="T51" fmla="*/ 537 h 1037"/>
                <a:gd name="T52" fmla="*/ 347 w 1011"/>
                <a:gd name="T53" fmla="*/ 664 h 1037"/>
                <a:gd name="T54" fmla="*/ 482 w 1011"/>
                <a:gd name="T55" fmla="*/ 739 h 1037"/>
                <a:gd name="T56" fmla="*/ 534 w 1011"/>
                <a:gd name="T57" fmla="*/ 669 h 1037"/>
                <a:gd name="T58" fmla="*/ 491 w 1011"/>
                <a:gd name="T59" fmla="*/ 585 h 1037"/>
                <a:gd name="T60" fmla="*/ 800 w 1011"/>
                <a:gd name="T61" fmla="*/ 407 h 1037"/>
                <a:gd name="T62" fmla="*/ 755 w 1011"/>
                <a:gd name="T63" fmla="*/ 535 h 1037"/>
                <a:gd name="T64" fmla="*/ 635 w 1011"/>
                <a:gd name="T65" fmla="*/ 579 h 1037"/>
                <a:gd name="T66" fmla="*/ 574 w 1011"/>
                <a:gd name="T67" fmla="*/ 498 h 1037"/>
                <a:gd name="T68" fmla="*/ 552 w 1011"/>
                <a:gd name="T69" fmla="*/ 430 h 1037"/>
                <a:gd name="T70" fmla="*/ 468 w 1011"/>
                <a:gd name="T71" fmla="*/ 406 h 1037"/>
                <a:gd name="T72" fmla="*/ 452 w 1011"/>
                <a:gd name="T73" fmla="*/ 297 h 1037"/>
                <a:gd name="T74" fmla="*/ 562 w 1011"/>
                <a:gd name="T75" fmla="*/ 213 h 1037"/>
                <a:gd name="T76" fmla="*/ 642 w 1011"/>
                <a:gd name="T77" fmla="*/ 263 h 1037"/>
                <a:gd name="T78" fmla="*/ 642 w 1011"/>
                <a:gd name="T79" fmla="*/ 360 h 1037"/>
                <a:gd name="T80" fmla="*/ 749 w 1011"/>
                <a:gd name="T81" fmla="*/ 353 h 1037"/>
                <a:gd name="T82" fmla="*/ 574 w 1011"/>
                <a:gd name="T83" fmla="*/ 265 h 1037"/>
                <a:gd name="T84" fmla="*/ 509 w 1011"/>
                <a:gd name="T85" fmla="*/ 285 h 1037"/>
                <a:gd name="T86" fmla="*/ 520 w 1011"/>
                <a:gd name="T87" fmla="*/ 381 h 1037"/>
                <a:gd name="T88" fmla="*/ 602 w 1011"/>
                <a:gd name="T89" fmla="*/ 373 h 1037"/>
                <a:gd name="T90" fmla="*/ 743 w 1011"/>
                <a:gd name="T91" fmla="*/ 410 h 1037"/>
                <a:gd name="T92" fmla="*/ 666 w 1011"/>
                <a:gd name="T93" fmla="*/ 397 h 1037"/>
                <a:gd name="T94" fmla="*/ 615 w 1011"/>
                <a:gd name="T95" fmla="*/ 474 h 1037"/>
                <a:gd name="T96" fmla="*/ 678 w 1011"/>
                <a:gd name="T97" fmla="*/ 535 h 1037"/>
                <a:gd name="T98" fmla="*/ 743 w 1011"/>
                <a:gd name="T99" fmla="*/ 410 h 1037"/>
                <a:gd name="T100" fmla="*/ 1006 w 1011"/>
                <a:gd name="T101" fmla="*/ 208 h 1037"/>
                <a:gd name="T102" fmla="*/ 918 w 1011"/>
                <a:gd name="T103" fmla="*/ 354 h 1037"/>
                <a:gd name="T104" fmla="*/ 743 w 1011"/>
                <a:gd name="T105" fmla="*/ 273 h 1037"/>
                <a:gd name="T106" fmla="*/ 665 w 1011"/>
                <a:gd name="T107" fmla="*/ 94 h 1037"/>
                <a:gd name="T108" fmla="*/ 806 w 1011"/>
                <a:gd name="T109" fmla="*/ 4 h 1037"/>
                <a:gd name="T110" fmla="*/ 893 w 1011"/>
                <a:gd name="T111" fmla="*/ 126 h 1037"/>
                <a:gd name="T112" fmla="*/ 795 w 1011"/>
                <a:gd name="T113" fmla="*/ 53 h 1037"/>
                <a:gd name="T114" fmla="*/ 727 w 1011"/>
                <a:gd name="T115" fmla="*/ 71 h 1037"/>
                <a:gd name="T116" fmla="*/ 737 w 1011"/>
                <a:gd name="T117" fmla="*/ 190 h 1037"/>
                <a:gd name="T118" fmla="*/ 875 w 1011"/>
                <a:gd name="T119" fmla="*/ 307 h 1037"/>
                <a:gd name="T120" fmla="*/ 960 w 1011"/>
                <a:gd name="T121" fmla="*/ 265 h 1037"/>
                <a:gd name="T122" fmla="*/ 943 w 1011"/>
                <a:gd name="T123" fmla="*/ 1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1" h="1037">
                  <a:moveTo>
                    <a:pt x="392" y="860"/>
                  </a:moveTo>
                  <a:cubicBezTo>
                    <a:pt x="395" y="862"/>
                    <a:pt x="397" y="865"/>
                    <a:pt x="399" y="867"/>
                  </a:cubicBezTo>
                  <a:cubicBezTo>
                    <a:pt x="400" y="869"/>
                    <a:pt x="401" y="871"/>
                    <a:pt x="402" y="873"/>
                  </a:cubicBezTo>
                  <a:cubicBezTo>
                    <a:pt x="403" y="875"/>
                    <a:pt x="403" y="877"/>
                    <a:pt x="402" y="879"/>
                  </a:cubicBezTo>
                  <a:cubicBezTo>
                    <a:pt x="402" y="880"/>
                    <a:pt x="401" y="882"/>
                    <a:pt x="400" y="883"/>
                  </a:cubicBezTo>
                  <a:lnTo>
                    <a:pt x="252" y="1031"/>
                  </a:lnTo>
                  <a:cubicBezTo>
                    <a:pt x="250" y="1033"/>
                    <a:pt x="248" y="1034"/>
                    <a:pt x="246" y="1035"/>
                  </a:cubicBezTo>
                  <a:cubicBezTo>
                    <a:pt x="244" y="1036"/>
                    <a:pt x="242" y="1037"/>
                    <a:pt x="240" y="1037"/>
                  </a:cubicBezTo>
                  <a:cubicBezTo>
                    <a:pt x="238" y="1037"/>
                    <a:pt x="235" y="1036"/>
                    <a:pt x="233" y="1034"/>
                  </a:cubicBezTo>
                  <a:cubicBezTo>
                    <a:pt x="230" y="1033"/>
                    <a:pt x="228" y="1030"/>
                    <a:pt x="224" y="1027"/>
                  </a:cubicBezTo>
                  <a:cubicBezTo>
                    <a:pt x="222" y="1025"/>
                    <a:pt x="219" y="1022"/>
                    <a:pt x="218" y="1020"/>
                  </a:cubicBezTo>
                  <a:cubicBezTo>
                    <a:pt x="216" y="1017"/>
                    <a:pt x="214" y="1015"/>
                    <a:pt x="213" y="1013"/>
                  </a:cubicBezTo>
                  <a:cubicBezTo>
                    <a:pt x="213" y="1011"/>
                    <a:pt x="212" y="1008"/>
                    <a:pt x="211" y="1005"/>
                  </a:cubicBezTo>
                  <a:cubicBezTo>
                    <a:pt x="211" y="1003"/>
                    <a:pt x="211" y="1000"/>
                    <a:pt x="210" y="996"/>
                  </a:cubicBezTo>
                  <a:lnTo>
                    <a:pt x="209" y="888"/>
                  </a:lnTo>
                  <a:cubicBezTo>
                    <a:pt x="209" y="862"/>
                    <a:pt x="207" y="841"/>
                    <a:pt x="205" y="824"/>
                  </a:cubicBezTo>
                  <a:cubicBezTo>
                    <a:pt x="202" y="806"/>
                    <a:pt x="198" y="791"/>
                    <a:pt x="194" y="779"/>
                  </a:cubicBezTo>
                  <a:cubicBezTo>
                    <a:pt x="190" y="766"/>
                    <a:pt x="185" y="756"/>
                    <a:pt x="180" y="748"/>
                  </a:cubicBezTo>
                  <a:cubicBezTo>
                    <a:pt x="174" y="740"/>
                    <a:pt x="168" y="733"/>
                    <a:pt x="163" y="727"/>
                  </a:cubicBezTo>
                  <a:cubicBezTo>
                    <a:pt x="157" y="721"/>
                    <a:pt x="150" y="717"/>
                    <a:pt x="143" y="713"/>
                  </a:cubicBezTo>
                  <a:cubicBezTo>
                    <a:pt x="135" y="710"/>
                    <a:pt x="128" y="708"/>
                    <a:pt x="120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0" y="721"/>
                    <a:pt x="73" y="729"/>
                  </a:cubicBezTo>
                  <a:cubicBezTo>
                    <a:pt x="64" y="737"/>
                    <a:pt x="58" y="746"/>
                    <a:pt x="53" y="756"/>
                  </a:cubicBezTo>
                  <a:cubicBezTo>
                    <a:pt x="49" y="765"/>
                    <a:pt x="45" y="774"/>
                    <a:pt x="43" y="782"/>
                  </a:cubicBezTo>
                  <a:cubicBezTo>
                    <a:pt x="40" y="790"/>
                    <a:pt x="38" y="796"/>
                    <a:pt x="37" y="802"/>
                  </a:cubicBezTo>
                  <a:cubicBezTo>
                    <a:pt x="36" y="808"/>
                    <a:pt x="35" y="812"/>
                    <a:pt x="33" y="814"/>
                  </a:cubicBezTo>
                  <a:cubicBezTo>
                    <a:pt x="32" y="815"/>
                    <a:pt x="31" y="815"/>
                    <a:pt x="30" y="815"/>
                  </a:cubicBezTo>
                  <a:cubicBezTo>
                    <a:pt x="28" y="816"/>
                    <a:pt x="27" y="815"/>
                    <a:pt x="25" y="815"/>
                  </a:cubicBezTo>
                  <a:cubicBezTo>
                    <a:pt x="23" y="814"/>
                    <a:pt x="21" y="813"/>
                    <a:pt x="19" y="811"/>
                  </a:cubicBezTo>
                  <a:cubicBezTo>
                    <a:pt x="16" y="809"/>
                    <a:pt x="14" y="807"/>
                    <a:pt x="11" y="804"/>
                  </a:cubicBezTo>
                  <a:cubicBezTo>
                    <a:pt x="9" y="802"/>
                    <a:pt x="7" y="800"/>
                    <a:pt x="6" y="798"/>
                  </a:cubicBezTo>
                  <a:cubicBezTo>
                    <a:pt x="4" y="797"/>
                    <a:pt x="3" y="795"/>
                    <a:pt x="2" y="794"/>
                  </a:cubicBezTo>
                  <a:cubicBezTo>
                    <a:pt x="2" y="792"/>
                    <a:pt x="1" y="791"/>
                    <a:pt x="1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1" y="779"/>
                    <a:pt x="2" y="774"/>
                    <a:pt x="3" y="768"/>
                  </a:cubicBezTo>
                  <a:cubicBezTo>
                    <a:pt x="5" y="761"/>
                    <a:pt x="7" y="754"/>
                    <a:pt x="11" y="745"/>
                  </a:cubicBezTo>
                  <a:cubicBezTo>
                    <a:pt x="15" y="736"/>
                    <a:pt x="20" y="728"/>
                    <a:pt x="25" y="719"/>
                  </a:cubicBezTo>
                  <a:cubicBezTo>
                    <a:pt x="31" y="710"/>
                    <a:pt x="38" y="701"/>
                    <a:pt x="46" y="693"/>
                  </a:cubicBezTo>
                  <a:cubicBezTo>
                    <a:pt x="59" y="680"/>
                    <a:pt x="72" y="670"/>
                    <a:pt x="86" y="664"/>
                  </a:cubicBezTo>
                  <a:cubicBezTo>
                    <a:pt x="99" y="658"/>
                    <a:pt x="112" y="655"/>
                    <a:pt x="125" y="655"/>
                  </a:cubicBezTo>
                  <a:cubicBezTo>
                    <a:pt x="138" y="655"/>
                    <a:pt x="150" y="657"/>
                    <a:pt x="161" y="663"/>
                  </a:cubicBezTo>
                  <a:cubicBezTo>
                    <a:pt x="173" y="668"/>
                    <a:pt x="184" y="675"/>
                    <a:pt x="193" y="685"/>
                  </a:cubicBezTo>
                  <a:cubicBezTo>
                    <a:pt x="202" y="693"/>
                    <a:pt x="210" y="703"/>
                    <a:pt x="216" y="713"/>
                  </a:cubicBezTo>
                  <a:cubicBezTo>
                    <a:pt x="223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6" y="804"/>
                  </a:cubicBezTo>
                  <a:cubicBezTo>
                    <a:pt x="249" y="825"/>
                    <a:pt x="251" y="852"/>
                    <a:pt x="251" y="883"/>
                  </a:cubicBezTo>
                  <a:lnTo>
                    <a:pt x="253" y="970"/>
                  </a:lnTo>
                  <a:lnTo>
                    <a:pt x="369" y="853"/>
                  </a:lnTo>
                  <a:cubicBezTo>
                    <a:pt x="371" y="852"/>
                    <a:pt x="372" y="851"/>
                    <a:pt x="374" y="851"/>
                  </a:cubicBezTo>
                  <a:cubicBezTo>
                    <a:pt x="375" y="850"/>
                    <a:pt x="377" y="850"/>
                    <a:pt x="379" y="851"/>
                  </a:cubicBezTo>
                  <a:cubicBezTo>
                    <a:pt x="381" y="851"/>
                    <a:pt x="383" y="852"/>
                    <a:pt x="385" y="854"/>
                  </a:cubicBezTo>
                  <a:cubicBezTo>
                    <a:pt x="388" y="855"/>
                    <a:pt x="390" y="857"/>
                    <a:pt x="392" y="860"/>
                  </a:cubicBezTo>
                  <a:close/>
                  <a:moveTo>
                    <a:pt x="497" y="517"/>
                  </a:moveTo>
                  <a:cubicBezTo>
                    <a:pt x="518" y="537"/>
                    <a:pt x="535" y="558"/>
                    <a:pt x="548" y="578"/>
                  </a:cubicBezTo>
                  <a:cubicBezTo>
                    <a:pt x="562" y="598"/>
                    <a:pt x="571" y="618"/>
                    <a:pt x="576" y="638"/>
                  </a:cubicBezTo>
                  <a:cubicBezTo>
                    <a:pt x="581" y="657"/>
                    <a:pt x="580" y="677"/>
                    <a:pt x="575" y="696"/>
                  </a:cubicBezTo>
                  <a:cubicBezTo>
                    <a:pt x="570" y="714"/>
                    <a:pt x="558" y="733"/>
                    <a:pt x="540" y="751"/>
                  </a:cubicBezTo>
                  <a:cubicBezTo>
                    <a:pt x="523" y="767"/>
                    <a:pt x="506" y="779"/>
                    <a:pt x="489" y="784"/>
                  </a:cubicBezTo>
                  <a:cubicBezTo>
                    <a:pt x="471" y="790"/>
                    <a:pt x="453" y="790"/>
                    <a:pt x="434" y="786"/>
                  </a:cubicBezTo>
                  <a:cubicBezTo>
                    <a:pt x="415" y="781"/>
                    <a:pt x="396" y="772"/>
                    <a:pt x="376" y="757"/>
                  </a:cubicBezTo>
                  <a:cubicBezTo>
                    <a:pt x="356" y="743"/>
                    <a:pt x="335" y="725"/>
                    <a:pt x="313" y="703"/>
                  </a:cubicBezTo>
                  <a:cubicBezTo>
                    <a:pt x="292" y="683"/>
                    <a:pt x="275" y="662"/>
                    <a:pt x="262" y="642"/>
                  </a:cubicBezTo>
                  <a:cubicBezTo>
                    <a:pt x="248" y="622"/>
                    <a:pt x="239" y="602"/>
                    <a:pt x="234" y="582"/>
                  </a:cubicBezTo>
                  <a:cubicBezTo>
                    <a:pt x="229" y="562"/>
                    <a:pt x="229" y="543"/>
                    <a:pt x="235" y="524"/>
                  </a:cubicBezTo>
                  <a:cubicBezTo>
                    <a:pt x="240" y="505"/>
                    <a:pt x="252" y="487"/>
                    <a:pt x="270" y="469"/>
                  </a:cubicBezTo>
                  <a:cubicBezTo>
                    <a:pt x="287" y="452"/>
                    <a:pt x="304" y="441"/>
                    <a:pt x="321" y="436"/>
                  </a:cubicBezTo>
                  <a:cubicBezTo>
                    <a:pt x="339" y="430"/>
                    <a:pt x="357" y="430"/>
                    <a:pt x="376" y="434"/>
                  </a:cubicBezTo>
                  <a:cubicBezTo>
                    <a:pt x="394" y="439"/>
                    <a:pt x="414" y="448"/>
                    <a:pt x="434" y="462"/>
                  </a:cubicBezTo>
                  <a:cubicBezTo>
                    <a:pt x="454" y="476"/>
                    <a:pt x="475" y="494"/>
                    <a:pt x="497" y="517"/>
                  </a:cubicBezTo>
                  <a:close/>
                  <a:moveTo>
                    <a:pt x="463" y="555"/>
                  </a:moveTo>
                  <a:cubicBezTo>
                    <a:pt x="450" y="542"/>
                    <a:pt x="437" y="531"/>
                    <a:pt x="426" y="521"/>
                  </a:cubicBezTo>
                  <a:cubicBezTo>
                    <a:pt x="414" y="511"/>
                    <a:pt x="403" y="503"/>
                    <a:pt x="393" y="497"/>
                  </a:cubicBezTo>
                  <a:cubicBezTo>
                    <a:pt x="383" y="491"/>
                    <a:pt x="374" y="486"/>
                    <a:pt x="365" y="483"/>
                  </a:cubicBezTo>
                  <a:cubicBezTo>
                    <a:pt x="356" y="480"/>
                    <a:pt x="348" y="479"/>
                    <a:pt x="340" y="479"/>
                  </a:cubicBezTo>
                  <a:cubicBezTo>
                    <a:pt x="332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7" y="501"/>
                  </a:cubicBezTo>
                  <a:cubicBezTo>
                    <a:pt x="285" y="512"/>
                    <a:pt x="278" y="525"/>
                    <a:pt x="276" y="537"/>
                  </a:cubicBezTo>
                  <a:cubicBezTo>
                    <a:pt x="275" y="550"/>
                    <a:pt x="276" y="564"/>
                    <a:pt x="282" y="578"/>
                  </a:cubicBezTo>
                  <a:cubicBezTo>
                    <a:pt x="287" y="591"/>
                    <a:pt x="296" y="606"/>
                    <a:pt x="307" y="620"/>
                  </a:cubicBezTo>
                  <a:cubicBezTo>
                    <a:pt x="319" y="635"/>
                    <a:pt x="332" y="649"/>
                    <a:pt x="347" y="664"/>
                  </a:cubicBezTo>
                  <a:cubicBezTo>
                    <a:pt x="367" y="684"/>
                    <a:pt x="385" y="700"/>
                    <a:pt x="401" y="712"/>
                  </a:cubicBezTo>
                  <a:cubicBezTo>
                    <a:pt x="417" y="724"/>
                    <a:pt x="432" y="732"/>
                    <a:pt x="445" y="737"/>
                  </a:cubicBezTo>
                  <a:cubicBezTo>
                    <a:pt x="458" y="741"/>
                    <a:pt x="471" y="742"/>
                    <a:pt x="482" y="739"/>
                  </a:cubicBezTo>
                  <a:cubicBezTo>
                    <a:pt x="493" y="736"/>
                    <a:pt x="503" y="729"/>
                    <a:pt x="513" y="719"/>
                  </a:cubicBezTo>
                  <a:cubicBezTo>
                    <a:pt x="521" y="712"/>
                    <a:pt x="526" y="704"/>
                    <a:pt x="530" y="695"/>
                  </a:cubicBezTo>
                  <a:cubicBezTo>
                    <a:pt x="533" y="687"/>
                    <a:pt x="535" y="678"/>
                    <a:pt x="534" y="669"/>
                  </a:cubicBezTo>
                  <a:cubicBezTo>
                    <a:pt x="534" y="661"/>
                    <a:pt x="532" y="652"/>
                    <a:pt x="528" y="642"/>
                  </a:cubicBezTo>
                  <a:cubicBezTo>
                    <a:pt x="524" y="633"/>
                    <a:pt x="519" y="624"/>
                    <a:pt x="513" y="614"/>
                  </a:cubicBezTo>
                  <a:cubicBezTo>
                    <a:pt x="507" y="605"/>
                    <a:pt x="499" y="595"/>
                    <a:pt x="491" y="585"/>
                  </a:cubicBezTo>
                  <a:cubicBezTo>
                    <a:pt x="482" y="575"/>
                    <a:pt x="473" y="565"/>
                    <a:pt x="463" y="555"/>
                  </a:cubicBezTo>
                  <a:close/>
                  <a:moveTo>
                    <a:pt x="775" y="370"/>
                  </a:moveTo>
                  <a:cubicBezTo>
                    <a:pt x="787" y="382"/>
                    <a:pt x="795" y="394"/>
                    <a:pt x="800" y="407"/>
                  </a:cubicBezTo>
                  <a:cubicBezTo>
                    <a:pt x="805" y="421"/>
                    <a:pt x="806" y="434"/>
                    <a:pt x="805" y="448"/>
                  </a:cubicBezTo>
                  <a:cubicBezTo>
                    <a:pt x="803" y="462"/>
                    <a:pt x="798" y="477"/>
                    <a:pt x="790" y="491"/>
                  </a:cubicBezTo>
                  <a:cubicBezTo>
                    <a:pt x="782" y="506"/>
                    <a:pt x="770" y="520"/>
                    <a:pt x="755" y="535"/>
                  </a:cubicBezTo>
                  <a:cubicBezTo>
                    <a:pt x="742" y="549"/>
                    <a:pt x="728" y="560"/>
                    <a:pt x="714" y="568"/>
                  </a:cubicBezTo>
                  <a:cubicBezTo>
                    <a:pt x="700" y="576"/>
                    <a:pt x="687" y="581"/>
                    <a:pt x="673" y="583"/>
                  </a:cubicBezTo>
                  <a:cubicBezTo>
                    <a:pt x="660" y="585"/>
                    <a:pt x="647" y="584"/>
                    <a:pt x="635" y="579"/>
                  </a:cubicBezTo>
                  <a:cubicBezTo>
                    <a:pt x="623" y="575"/>
                    <a:pt x="611" y="568"/>
                    <a:pt x="601" y="557"/>
                  </a:cubicBezTo>
                  <a:cubicBezTo>
                    <a:pt x="592" y="549"/>
                    <a:pt x="586" y="539"/>
                    <a:pt x="582" y="530"/>
                  </a:cubicBezTo>
                  <a:cubicBezTo>
                    <a:pt x="577" y="520"/>
                    <a:pt x="575" y="509"/>
                    <a:pt x="574" y="498"/>
                  </a:cubicBezTo>
                  <a:cubicBezTo>
                    <a:pt x="573" y="487"/>
                    <a:pt x="574" y="475"/>
                    <a:pt x="577" y="462"/>
                  </a:cubicBezTo>
                  <a:cubicBezTo>
                    <a:pt x="579" y="450"/>
                    <a:pt x="583" y="436"/>
                    <a:pt x="587" y="422"/>
                  </a:cubicBezTo>
                  <a:cubicBezTo>
                    <a:pt x="575" y="426"/>
                    <a:pt x="563" y="429"/>
                    <a:pt x="552" y="430"/>
                  </a:cubicBezTo>
                  <a:cubicBezTo>
                    <a:pt x="541" y="432"/>
                    <a:pt x="530" y="432"/>
                    <a:pt x="520" y="431"/>
                  </a:cubicBezTo>
                  <a:cubicBezTo>
                    <a:pt x="510" y="430"/>
                    <a:pt x="501" y="427"/>
                    <a:pt x="492" y="423"/>
                  </a:cubicBezTo>
                  <a:cubicBezTo>
                    <a:pt x="484" y="419"/>
                    <a:pt x="476" y="413"/>
                    <a:pt x="468" y="406"/>
                  </a:cubicBezTo>
                  <a:cubicBezTo>
                    <a:pt x="459" y="396"/>
                    <a:pt x="452" y="386"/>
                    <a:pt x="447" y="374"/>
                  </a:cubicBezTo>
                  <a:cubicBezTo>
                    <a:pt x="442" y="363"/>
                    <a:pt x="440" y="350"/>
                    <a:pt x="441" y="338"/>
                  </a:cubicBezTo>
                  <a:cubicBezTo>
                    <a:pt x="441" y="325"/>
                    <a:pt x="445" y="311"/>
                    <a:pt x="452" y="297"/>
                  </a:cubicBezTo>
                  <a:cubicBezTo>
                    <a:pt x="459" y="283"/>
                    <a:pt x="470" y="269"/>
                    <a:pt x="484" y="255"/>
                  </a:cubicBezTo>
                  <a:cubicBezTo>
                    <a:pt x="498" y="241"/>
                    <a:pt x="511" y="231"/>
                    <a:pt x="524" y="225"/>
                  </a:cubicBezTo>
                  <a:cubicBezTo>
                    <a:pt x="537" y="218"/>
                    <a:pt x="550" y="214"/>
                    <a:pt x="562" y="213"/>
                  </a:cubicBezTo>
                  <a:cubicBezTo>
                    <a:pt x="574" y="213"/>
                    <a:pt x="585" y="214"/>
                    <a:pt x="596" y="219"/>
                  </a:cubicBezTo>
                  <a:cubicBezTo>
                    <a:pt x="606" y="223"/>
                    <a:pt x="616" y="230"/>
                    <a:pt x="625" y="239"/>
                  </a:cubicBezTo>
                  <a:cubicBezTo>
                    <a:pt x="632" y="246"/>
                    <a:pt x="637" y="254"/>
                    <a:pt x="642" y="263"/>
                  </a:cubicBezTo>
                  <a:cubicBezTo>
                    <a:pt x="646" y="271"/>
                    <a:pt x="649" y="281"/>
                    <a:pt x="650" y="291"/>
                  </a:cubicBezTo>
                  <a:cubicBezTo>
                    <a:pt x="651" y="301"/>
                    <a:pt x="651" y="312"/>
                    <a:pt x="650" y="324"/>
                  </a:cubicBezTo>
                  <a:cubicBezTo>
                    <a:pt x="649" y="335"/>
                    <a:pt x="646" y="347"/>
                    <a:pt x="642" y="360"/>
                  </a:cubicBezTo>
                  <a:cubicBezTo>
                    <a:pt x="657" y="355"/>
                    <a:pt x="671" y="351"/>
                    <a:pt x="683" y="349"/>
                  </a:cubicBezTo>
                  <a:cubicBezTo>
                    <a:pt x="696" y="346"/>
                    <a:pt x="708" y="345"/>
                    <a:pt x="719" y="346"/>
                  </a:cubicBezTo>
                  <a:cubicBezTo>
                    <a:pt x="730" y="346"/>
                    <a:pt x="740" y="349"/>
                    <a:pt x="749" y="353"/>
                  </a:cubicBezTo>
                  <a:cubicBezTo>
                    <a:pt x="759" y="356"/>
                    <a:pt x="767" y="362"/>
                    <a:pt x="775" y="370"/>
                  </a:cubicBezTo>
                  <a:close/>
                  <a:moveTo>
                    <a:pt x="593" y="277"/>
                  </a:moveTo>
                  <a:cubicBezTo>
                    <a:pt x="587" y="272"/>
                    <a:pt x="581" y="267"/>
                    <a:pt x="574" y="265"/>
                  </a:cubicBezTo>
                  <a:cubicBezTo>
                    <a:pt x="567" y="262"/>
                    <a:pt x="560" y="261"/>
                    <a:pt x="553" y="261"/>
                  </a:cubicBezTo>
                  <a:cubicBezTo>
                    <a:pt x="546" y="262"/>
                    <a:pt x="539" y="264"/>
                    <a:pt x="531" y="268"/>
                  </a:cubicBezTo>
                  <a:cubicBezTo>
                    <a:pt x="524" y="272"/>
                    <a:pt x="516" y="278"/>
                    <a:pt x="509" y="285"/>
                  </a:cubicBezTo>
                  <a:cubicBezTo>
                    <a:pt x="494" y="300"/>
                    <a:pt x="486" y="315"/>
                    <a:pt x="485" y="329"/>
                  </a:cubicBezTo>
                  <a:cubicBezTo>
                    <a:pt x="485" y="344"/>
                    <a:pt x="490" y="357"/>
                    <a:pt x="502" y="369"/>
                  </a:cubicBezTo>
                  <a:cubicBezTo>
                    <a:pt x="507" y="374"/>
                    <a:pt x="513" y="378"/>
                    <a:pt x="520" y="381"/>
                  </a:cubicBezTo>
                  <a:cubicBezTo>
                    <a:pt x="526" y="383"/>
                    <a:pt x="533" y="385"/>
                    <a:pt x="541" y="385"/>
                  </a:cubicBezTo>
                  <a:cubicBezTo>
                    <a:pt x="549" y="385"/>
                    <a:pt x="558" y="384"/>
                    <a:pt x="568" y="382"/>
                  </a:cubicBezTo>
                  <a:cubicBezTo>
                    <a:pt x="578" y="380"/>
                    <a:pt x="590" y="377"/>
                    <a:pt x="602" y="373"/>
                  </a:cubicBezTo>
                  <a:cubicBezTo>
                    <a:pt x="609" y="352"/>
                    <a:pt x="612" y="333"/>
                    <a:pt x="610" y="317"/>
                  </a:cubicBezTo>
                  <a:cubicBezTo>
                    <a:pt x="609" y="301"/>
                    <a:pt x="603" y="288"/>
                    <a:pt x="593" y="277"/>
                  </a:cubicBezTo>
                  <a:close/>
                  <a:moveTo>
                    <a:pt x="743" y="410"/>
                  </a:moveTo>
                  <a:cubicBezTo>
                    <a:pt x="736" y="404"/>
                    <a:pt x="730" y="399"/>
                    <a:pt x="722" y="396"/>
                  </a:cubicBezTo>
                  <a:cubicBezTo>
                    <a:pt x="714" y="393"/>
                    <a:pt x="706" y="392"/>
                    <a:pt x="697" y="392"/>
                  </a:cubicBezTo>
                  <a:cubicBezTo>
                    <a:pt x="688" y="393"/>
                    <a:pt x="677" y="394"/>
                    <a:pt x="666" y="397"/>
                  </a:cubicBezTo>
                  <a:cubicBezTo>
                    <a:pt x="655" y="400"/>
                    <a:pt x="642" y="404"/>
                    <a:pt x="628" y="409"/>
                  </a:cubicBezTo>
                  <a:cubicBezTo>
                    <a:pt x="624" y="422"/>
                    <a:pt x="620" y="434"/>
                    <a:pt x="618" y="444"/>
                  </a:cubicBezTo>
                  <a:cubicBezTo>
                    <a:pt x="616" y="455"/>
                    <a:pt x="615" y="465"/>
                    <a:pt x="615" y="474"/>
                  </a:cubicBezTo>
                  <a:cubicBezTo>
                    <a:pt x="615" y="483"/>
                    <a:pt x="617" y="491"/>
                    <a:pt x="620" y="498"/>
                  </a:cubicBezTo>
                  <a:cubicBezTo>
                    <a:pt x="623" y="505"/>
                    <a:pt x="627" y="512"/>
                    <a:pt x="633" y="518"/>
                  </a:cubicBezTo>
                  <a:cubicBezTo>
                    <a:pt x="647" y="531"/>
                    <a:pt x="662" y="537"/>
                    <a:pt x="678" y="535"/>
                  </a:cubicBezTo>
                  <a:cubicBezTo>
                    <a:pt x="695" y="533"/>
                    <a:pt x="712" y="523"/>
                    <a:pt x="730" y="505"/>
                  </a:cubicBezTo>
                  <a:cubicBezTo>
                    <a:pt x="748" y="487"/>
                    <a:pt x="758" y="470"/>
                    <a:pt x="759" y="454"/>
                  </a:cubicBezTo>
                  <a:cubicBezTo>
                    <a:pt x="761" y="437"/>
                    <a:pt x="756" y="423"/>
                    <a:pt x="743" y="410"/>
                  </a:cubicBezTo>
                  <a:close/>
                  <a:moveTo>
                    <a:pt x="927" y="87"/>
                  </a:moveTo>
                  <a:cubicBezTo>
                    <a:pt x="948" y="107"/>
                    <a:pt x="965" y="128"/>
                    <a:pt x="978" y="148"/>
                  </a:cubicBezTo>
                  <a:cubicBezTo>
                    <a:pt x="992" y="168"/>
                    <a:pt x="1001" y="188"/>
                    <a:pt x="1006" y="208"/>
                  </a:cubicBezTo>
                  <a:cubicBezTo>
                    <a:pt x="1011" y="228"/>
                    <a:pt x="1010" y="247"/>
                    <a:pt x="1005" y="266"/>
                  </a:cubicBezTo>
                  <a:cubicBezTo>
                    <a:pt x="999" y="285"/>
                    <a:pt x="988" y="303"/>
                    <a:pt x="970" y="321"/>
                  </a:cubicBezTo>
                  <a:cubicBezTo>
                    <a:pt x="953" y="338"/>
                    <a:pt x="936" y="349"/>
                    <a:pt x="918" y="354"/>
                  </a:cubicBezTo>
                  <a:cubicBezTo>
                    <a:pt x="901" y="360"/>
                    <a:pt x="883" y="360"/>
                    <a:pt x="864" y="356"/>
                  </a:cubicBezTo>
                  <a:cubicBezTo>
                    <a:pt x="845" y="351"/>
                    <a:pt x="826" y="342"/>
                    <a:pt x="806" y="328"/>
                  </a:cubicBezTo>
                  <a:cubicBezTo>
                    <a:pt x="786" y="313"/>
                    <a:pt x="765" y="295"/>
                    <a:pt x="743" y="273"/>
                  </a:cubicBezTo>
                  <a:cubicBezTo>
                    <a:pt x="722" y="253"/>
                    <a:pt x="705" y="232"/>
                    <a:pt x="692" y="212"/>
                  </a:cubicBezTo>
                  <a:cubicBezTo>
                    <a:pt x="678" y="192"/>
                    <a:pt x="669" y="172"/>
                    <a:pt x="664" y="152"/>
                  </a:cubicBezTo>
                  <a:cubicBezTo>
                    <a:pt x="659" y="132"/>
                    <a:pt x="659" y="113"/>
                    <a:pt x="665" y="94"/>
                  </a:cubicBezTo>
                  <a:cubicBezTo>
                    <a:pt x="670" y="75"/>
                    <a:pt x="682" y="57"/>
                    <a:pt x="699" y="39"/>
                  </a:cubicBezTo>
                  <a:cubicBezTo>
                    <a:pt x="716" y="22"/>
                    <a:pt x="734" y="11"/>
                    <a:pt x="751" y="6"/>
                  </a:cubicBezTo>
                  <a:cubicBezTo>
                    <a:pt x="769" y="0"/>
                    <a:pt x="787" y="0"/>
                    <a:pt x="806" y="4"/>
                  </a:cubicBezTo>
                  <a:cubicBezTo>
                    <a:pt x="824" y="9"/>
                    <a:pt x="844" y="18"/>
                    <a:pt x="864" y="32"/>
                  </a:cubicBezTo>
                  <a:cubicBezTo>
                    <a:pt x="884" y="46"/>
                    <a:pt x="905" y="65"/>
                    <a:pt x="927" y="87"/>
                  </a:cubicBezTo>
                  <a:close/>
                  <a:moveTo>
                    <a:pt x="893" y="126"/>
                  </a:moveTo>
                  <a:cubicBezTo>
                    <a:pt x="880" y="112"/>
                    <a:pt x="867" y="101"/>
                    <a:pt x="855" y="91"/>
                  </a:cubicBezTo>
                  <a:cubicBezTo>
                    <a:pt x="844" y="81"/>
                    <a:pt x="833" y="73"/>
                    <a:pt x="823" y="67"/>
                  </a:cubicBezTo>
                  <a:cubicBezTo>
                    <a:pt x="813" y="61"/>
                    <a:pt x="804" y="56"/>
                    <a:pt x="795" y="53"/>
                  </a:cubicBezTo>
                  <a:cubicBezTo>
                    <a:pt x="786" y="50"/>
                    <a:pt x="778" y="49"/>
                    <a:pt x="770" y="49"/>
                  </a:cubicBezTo>
                  <a:cubicBezTo>
                    <a:pt x="762" y="50"/>
                    <a:pt x="754" y="52"/>
                    <a:pt x="747" y="55"/>
                  </a:cubicBezTo>
                  <a:cubicBezTo>
                    <a:pt x="740" y="59"/>
                    <a:pt x="733" y="64"/>
                    <a:pt x="727" y="71"/>
                  </a:cubicBezTo>
                  <a:cubicBezTo>
                    <a:pt x="715" y="82"/>
                    <a:pt x="708" y="95"/>
                    <a:pt x="706" y="108"/>
                  </a:cubicBezTo>
                  <a:cubicBezTo>
                    <a:pt x="705" y="120"/>
                    <a:pt x="706" y="134"/>
                    <a:pt x="712" y="148"/>
                  </a:cubicBezTo>
                  <a:cubicBezTo>
                    <a:pt x="717" y="162"/>
                    <a:pt x="726" y="176"/>
                    <a:pt x="737" y="190"/>
                  </a:cubicBezTo>
                  <a:cubicBezTo>
                    <a:pt x="749" y="205"/>
                    <a:pt x="762" y="219"/>
                    <a:pt x="777" y="234"/>
                  </a:cubicBezTo>
                  <a:cubicBezTo>
                    <a:pt x="797" y="254"/>
                    <a:pt x="815" y="270"/>
                    <a:pt x="831" y="282"/>
                  </a:cubicBezTo>
                  <a:cubicBezTo>
                    <a:pt x="847" y="294"/>
                    <a:pt x="862" y="302"/>
                    <a:pt x="875" y="307"/>
                  </a:cubicBezTo>
                  <a:cubicBezTo>
                    <a:pt x="888" y="311"/>
                    <a:pt x="901" y="312"/>
                    <a:pt x="912" y="309"/>
                  </a:cubicBezTo>
                  <a:cubicBezTo>
                    <a:pt x="922" y="306"/>
                    <a:pt x="933" y="299"/>
                    <a:pt x="943" y="289"/>
                  </a:cubicBezTo>
                  <a:cubicBezTo>
                    <a:pt x="951" y="282"/>
                    <a:pt x="956" y="274"/>
                    <a:pt x="960" y="265"/>
                  </a:cubicBezTo>
                  <a:cubicBezTo>
                    <a:pt x="963" y="257"/>
                    <a:pt x="964" y="248"/>
                    <a:pt x="964" y="240"/>
                  </a:cubicBezTo>
                  <a:cubicBezTo>
                    <a:pt x="964" y="231"/>
                    <a:pt x="962" y="222"/>
                    <a:pt x="958" y="212"/>
                  </a:cubicBezTo>
                  <a:cubicBezTo>
                    <a:pt x="954" y="203"/>
                    <a:pt x="949" y="194"/>
                    <a:pt x="943" y="184"/>
                  </a:cubicBezTo>
                  <a:cubicBezTo>
                    <a:pt x="937" y="175"/>
                    <a:pt x="929" y="165"/>
                    <a:pt x="921" y="155"/>
                  </a:cubicBezTo>
                  <a:cubicBezTo>
                    <a:pt x="912" y="145"/>
                    <a:pt x="903" y="136"/>
                    <a:pt x="89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4838" y="3415"/>
              <a:ext cx="159" cy="156"/>
            </a:xfrm>
            <a:custGeom>
              <a:avLst/>
              <a:gdLst>
                <a:gd name="T0" fmla="*/ 402 w 1005"/>
                <a:gd name="T1" fmla="*/ 894 h 1052"/>
                <a:gd name="T2" fmla="*/ 240 w 1005"/>
                <a:gd name="T3" fmla="*/ 1052 h 1052"/>
                <a:gd name="T4" fmla="*/ 213 w 1005"/>
                <a:gd name="T5" fmla="*/ 1028 h 1052"/>
                <a:gd name="T6" fmla="*/ 204 w 1005"/>
                <a:gd name="T7" fmla="*/ 839 h 1052"/>
                <a:gd name="T8" fmla="*/ 143 w 1005"/>
                <a:gd name="T9" fmla="*/ 728 h 1052"/>
                <a:gd name="T10" fmla="*/ 53 w 1005"/>
                <a:gd name="T11" fmla="*/ 771 h 1052"/>
                <a:gd name="T12" fmla="*/ 29 w 1005"/>
                <a:gd name="T13" fmla="*/ 830 h 1052"/>
                <a:gd name="T14" fmla="*/ 6 w 1005"/>
                <a:gd name="T15" fmla="*/ 813 h 1052"/>
                <a:gd name="T16" fmla="*/ 3 w 1005"/>
                <a:gd name="T17" fmla="*/ 783 h 1052"/>
                <a:gd name="T18" fmla="*/ 86 w 1005"/>
                <a:gd name="T19" fmla="*/ 679 h 1052"/>
                <a:gd name="T20" fmla="*/ 216 w 1005"/>
                <a:gd name="T21" fmla="*/ 728 h 1052"/>
                <a:gd name="T22" fmla="*/ 253 w 1005"/>
                <a:gd name="T23" fmla="*/ 985 h 1052"/>
                <a:gd name="T24" fmla="*/ 385 w 1005"/>
                <a:gd name="T25" fmla="*/ 869 h 1052"/>
                <a:gd name="T26" fmla="*/ 576 w 1005"/>
                <a:gd name="T27" fmla="*/ 653 h 1052"/>
                <a:gd name="T28" fmla="*/ 434 w 1005"/>
                <a:gd name="T29" fmla="*/ 801 h 1052"/>
                <a:gd name="T30" fmla="*/ 234 w 1005"/>
                <a:gd name="T31" fmla="*/ 597 h 1052"/>
                <a:gd name="T32" fmla="*/ 376 w 1005"/>
                <a:gd name="T33" fmla="*/ 449 h 1052"/>
                <a:gd name="T34" fmla="*/ 425 w 1005"/>
                <a:gd name="T35" fmla="*/ 536 h 1052"/>
                <a:gd name="T36" fmla="*/ 317 w 1005"/>
                <a:gd name="T37" fmla="*/ 500 h 1052"/>
                <a:gd name="T38" fmla="*/ 307 w 1005"/>
                <a:gd name="T39" fmla="*/ 635 h 1052"/>
                <a:gd name="T40" fmla="*/ 481 w 1005"/>
                <a:gd name="T41" fmla="*/ 754 h 1052"/>
                <a:gd name="T42" fmla="*/ 528 w 1005"/>
                <a:gd name="T43" fmla="*/ 657 h 1052"/>
                <a:gd name="T44" fmla="*/ 775 w 1005"/>
                <a:gd name="T45" fmla="*/ 385 h 1052"/>
                <a:gd name="T46" fmla="*/ 755 w 1005"/>
                <a:gd name="T47" fmla="*/ 550 h 1052"/>
                <a:gd name="T48" fmla="*/ 601 w 1005"/>
                <a:gd name="T49" fmla="*/ 572 h 1052"/>
                <a:gd name="T50" fmla="*/ 587 w 1005"/>
                <a:gd name="T51" fmla="*/ 437 h 1052"/>
                <a:gd name="T52" fmla="*/ 468 w 1005"/>
                <a:gd name="T53" fmla="*/ 421 h 1052"/>
                <a:gd name="T54" fmla="*/ 484 w 1005"/>
                <a:gd name="T55" fmla="*/ 270 h 1052"/>
                <a:gd name="T56" fmla="*/ 625 w 1005"/>
                <a:gd name="T57" fmla="*/ 254 h 1052"/>
                <a:gd name="T58" fmla="*/ 642 w 1005"/>
                <a:gd name="T59" fmla="*/ 375 h 1052"/>
                <a:gd name="T60" fmla="*/ 775 w 1005"/>
                <a:gd name="T61" fmla="*/ 385 h 1052"/>
                <a:gd name="T62" fmla="*/ 531 w 1005"/>
                <a:gd name="T63" fmla="*/ 283 h 1052"/>
                <a:gd name="T64" fmla="*/ 519 w 1005"/>
                <a:gd name="T65" fmla="*/ 396 h 1052"/>
                <a:gd name="T66" fmla="*/ 610 w 1005"/>
                <a:gd name="T67" fmla="*/ 332 h 1052"/>
                <a:gd name="T68" fmla="*/ 697 w 1005"/>
                <a:gd name="T69" fmla="*/ 407 h 1052"/>
                <a:gd name="T70" fmla="*/ 615 w 1005"/>
                <a:gd name="T71" fmla="*/ 489 h 1052"/>
                <a:gd name="T72" fmla="*/ 730 w 1005"/>
                <a:gd name="T73" fmla="*/ 520 h 1052"/>
                <a:gd name="T74" fmla="*/ 996 w 1005"/>
                <a:gd name="T75" fmla="*/ 206 h 1052"/>
                <a:gd name="T76" fmla="*/ 930 w 1005"/>
                <a:gd name="T77" fmla="*/ 372 h 1052"/>
                <a:gd name="T78" fmla="*/ 870 w 1005"/>
                <a:gd name="T79" fmla="*/ 400 h 1052"/>
                <a:gd name="T80" fmla="*/ 848 w 1005"/>
                <a:gd name="T81" fmla="*/ 381 h 1052"/>
                <a:gd name="T82" fmla="*/ 855 w 1005"/>
                <a:gd name="T83" fmla="*/ 364 h 1052"/>
                <a:gd name="T84" fmla="*/ 947 w 1005"/>
                <a:gd name="T85" fmla="*/ 293 h 1052"/>
                <a:gd name="T86" fmla="*/ 904 w 1005"/>
                <a:gd name="T87" fmla="*/ 183 h 1052"/>
                <a:gd name="T88" fmla="*/ 790 w 1005"/>
                <a:gd name="T89" fmla="*/ 241 h 1052"/>
                <a:gd name="T90" fmla="*/ 641 w 1005"/>
                <a:gd name="T91" fmla="*/ 147 h 1052"/>
                <a:gd name="T92" fmla="*/ 763 w 1005"/>
                <a:gd name="T93" fmla="*/ 1 h 1052"/>
                <a:gd name="T94" fmla="*/ 792 w 1005"/>
                <a:gd name="T95" fmla="*/ 24 h 1052"/>
                <a:gd name="T96" fmla="*/ 783 w 1005"/>
                <a:gd name="T97" fmla="*/ 189 h 1052"/>
                <a:gd name="T98" fmla="*/ 928 w 1005"/>
                <a:gd name="T99" fmla="*/ 13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5" h="1052">
                  <a:moveTo>
                    <a:pt x="392" y="875"/>
                  </a:moveTo>
                  <a:cubicBezTo>
                    <a:pt x="395" y="877"/>
                    <a:pt x="397" y="880"/>
                    <a:pt x="398" y="882"/>
                  </a:cubicBezTo>
                  <a:cubicBezTo>
                    <a:pt x="400" y="884"/>
                    <a:pt x="401" y="886"/>
                    <a:pt x="402" y="888"/>
                  </a:cubicBezTo>
                  <a:cubicBezTo>
                    <a:pt x="403" y="890"/>
                    <a:pt x="403" y="892"/>
                    <a:pt x="402" y="894"/>
                  </a:cubicBezTo>
                  <a:cubicBezTo>
                    <a:pt x="402" y="895"/>
                    <a:pt x="401" y="897"/>
                    <a:pt x="400" y="898"/>
                  </a:cubicBezTo>
                  <a:lnTo>
                    <a:pt x="252" y="1046"/>
                  </a:lnTo>
                  <a:cubicBezTo>
                    <a:pt x="250" y="1048"/>
                    <a:pt x="248" y="1049"/>
                    <a:pt x="246" y="1050"/>
                  </a:cubicBezTo>
                  <a:cubicBezTo>
                    <a:pt x="244" y="1051"/>
                    <a:pt x="242" y="1052"/>
                    <a:pt x="240" y="1052"/>
                  </a:cubicBezTo>
                  <a:cubicBezTo>
                    <a:pt x="238" y="1052"/>
                    <a:pt x="235" y="1051"/>
                    <a:pt x="233" y="1049"/>
                  </a:cubicBezTo>
                  <a:cubicBezTo>
                    <a:pt x="230" y="1048"/>
                    <a:pt x="227" y="1045"/>
                    <a:pt x="224" y="1042"/>
                  </a:cubicBezTo>
                  <a:cubicBezTo>
                    <a:pt x="222" y="1040"/>
                    <a:pt x="219" y="1037"/>
                    <a:pt x="217" y="1035"/>
                  </a:cubicBezTo>
                  <a:cubicBezTo>
                    <a:pt x="216" y="1032"/>
                    <a:pt x="214" y="1030"/>
                    <a:pt x="213" y="1028"/>
                  </a:cubicBezTo>
                  <a:cubicBezTo>
                    <a:pt x="212" y="1026"/>
                    <a:pt x="212" y="1023"/>
                    <a:pt x="211" y="1020"/>
                  </a:cubicBezTo>
                  <a:cubicBezTo>
                    <a:pt x="211" y="1018"/>
                    <a:pt x="210" y="1015"/>
                    <a:pt x="210" y="1011"/>
                  </a:cubicBezTo>
                  <a:lnTo>
                    <a:pt x="209" y="903"/>
                  </a:lnTo>
                  <a:cubicBezTo>
                    <a:pt x="208" y="877"/>
                    <a:pt x="207" y="856"/>
                    <a:pt x="204" y="839"/>
                  </a:cubicBezTo>
                  <a:cubicBezTo>
                    <a:pt x="202" y="821"/>
                    <a:pt x="198" y="806"/>
                    <a:pt x="194" y="794"/>
                  </a:cubicBezTo>
                  <a:cubicBezTo>
                    <a:pt x="190" y="781"/>
                    <a:pt x="185" y="771"/>
                    <a:pt x="180" y="763"/>
                  </a:cubicBezTo>
                  <a:cubicBezTo>
                    <a:pt x="174" y="755"/>
                    <a:pt x="168" y="748"/>
                    <a:pt x="162" y="742"/>
                  </a:cubicBezTo>
                  <a:cubicBezTo>
                    <a:pt x="156" y="736"/>
                    <a:pt x="150" y="732"/>
                    <a:pt x="143" y="728"/>
                  </a:cubicBezTo>
                  <a:cubicBezTo>
                    <a:pt x="135" y="725"/>
                    <a:pt x="128" y="723"/>
                    <a:pt x="120" y="723"/>
                  </a:cubicBezTo>
                  <a:cubicBezTo>
                    <a:pt x="112" y="723"/>
                    <a:pt x="104" y="724"/>
                    <a:pt x="96" y="728"/>
                  </a:cubicBezTo>
                  <a:cubicBezTo>
                    <a:pt x="88" y="731"/>
                    <a:pt x="80" y="736"/>
                    <a:pt x="73" y="744"/>
                  </a:cubicBezTo>
                  <a:cubicBezTo>
                    <a:pt x="64" y="752"/>
                    <a:pt x="58" y="761"/>
                    <a:pt x="53" y="771"/>
                  </a:cubicBezTo>
                  <a:cubicBezTo>
                    <a:pt x="48" y="780"/>
                    <a:pt x="45" y="789"/>
                    <a:pt x="43" y="797"/>
                  </a:cubicBezTo>
                  <a:cubicBezTo>
                    <a:pt x="40" y="805"/>
                    <a:pt x="38" y="811"/>
                    <a:pt x="37" y="817"/>
                  </a:cubicBezTo>
                  <a:cubicBezTo>
                    <a:pt x="36" y="823"/>
                    <a:pt x="35" y="827"/>
                    <a:pt x="33" y="829"/>
                  </a:cubicBezTo>
                  <a:cubicBezTo>
                    <a:pt x="32" y="830"/>
                    <a:pt x="31" y="830"/>
                    <a:pt x="29" y="830"/>
                  </a:cubicBezTo>
                  <a:cubicBezTo>
                    <a:pt x="28" y="831"/>
                    <a:pt x="27" y="830"/>
                    <a:pt x="25" y="830"/>
                  </a:cubicBezTo>
                  <a:cubicBezTo>
                    <a:pt x="23" y="829"/>
                    <a:pt x="21" y="828"/>
                    <a:pt x="19" y="826"/>
                  </a:cubicBezTo>
                  <a:cubicBezTo>
                    <a:pt x="16" y="824"/>
                    <a:pt x="14" y="822"/>
                    <a:pt x="11" y="819"/>
                  </a:cubicBezTo>
                  <a:cubicBezTo>
                    <a:pt x="9" y="817"/>
                    <a:pt x="7" y="815"/>
                    <a:pt x="6" y="813"/>
                  </a:cubicBezTo>
                  <a:cubicBezTo>
                    <a:pt x="4" y="812"/>
                    <a:pt x="3" y="810"/>
                    <a:pt x="2" y="809"/>
                  </a:cubicBezTo>
                  <a:cubicBezTo>
                    <a:pt x="2" y="807"/>
                    <a:pt x="1" y="806"/>
                    <a:pt x="1" y="804"/>
                  </a:cubicBezTo>
                  <a:cubicBezTo>
                    <a:pt x="0" y="803"/>
                    <a:pt x="0" y="800"/>
                    <a:pt x="0" y="797"/>
                  </a:cubicBezTo>
                  <a:cubicBezTo>
                    <a:pt x="0" y="794"/>
                    <a:pt x="1" y="789"/>
                    <a:pt x="3" y="783"/>
                  </a:cubicBezTo>
                  <a:cubicBezTo>
                    <a:pt x="5" y="776"/>
                    <a:pt x="7" y="769"/>
                    <a:pt x="11" y="760"/>
                  </a:cubicBezTo>
                  <a:cubicBezTo>
                    <a:pt x="15" y="751"/>
                    <a:pt x="19" y="743"/>
                    <a:pt x="25" y="734"/>
                  </a:cubicBezTo>
                  <a:cubicBezTo>
                    <a:pt x="31" y="725"/>
                    <a:pt x="38" y="716"/>
                    <a:pt x="46" y="708"/>
                  </a:cubicBezTo>
                  <a:cubicBezTo>
                    <a:pt x="59" y="695"/>
                    <a:pt x="72" y="685"/>
                    <a:pt x="86" y="679"/>
                  </a:cubicBezTo>
                  <a:cubicBezTo>
                    <a:pt x="99" y="673"/>
                    <a:pt x="112" y="670"/>
                    <a:pt x="125" y="670"/>
                  </a:cubicBezTo>
                  <a:cubicBezTo>
                    <a:pt x="138" y="670"/>
                    <a:pt x="150" y="672"/>
                    <a:pt x="161" y="678"/>
                  </a:cubicBezTo>
                  <a:cubicBezTo>
                    <a:pt x="173" y="683"/>
                    <a:pt x="184" y="690"/>
                    <a:pt x="193" y="700"/>
                  </a:cubicBezTo>
                  <a:cubicBezTo>
                    <a:pt x="202" y="708"/>
                    <a:pt x="209" y="718"/>
                    <a:pt x="216" y="728"/>
                  </a:cubicBezTo>
                  <a:cubicBezTo>
                    <a:pt x="223" y="738"/>
                    <a:pt x="229" y="750"/>
                    <a:pt x="234" y="765"/>
                  </a:cubicBezTo>
                  <a:cubicBezTo>
                    <a:pt x="239" y="780"/>
                    <a:pt x="243" y="798"/>
                    <a:pt x="246" y="819"/>
                  </a:cubicBezTo>
                  <a:cubicBezTo>
                    <a:pt x="249" y="840"/>
                    <a:pt x="250" y="867"/>
                    <a:pt x="251" y="898"/>
                  </a:cubicBezTo>
                  <a:lnTo>
                    <a:pt x="253" y="985"/>
                  </a:lnTo>
                  <a:lnTo>
                    <a:pt x="369" y="868"/>
                  </a:lnTo>
                  <a:cubicBezTo>
                    <a:pt x="370" y="867"/>
                    <a:pt x="372" y="866"/>
                    <a:pt x="373" y="866"/>
                  </a:cubicBezTo>
                  <a:cubicBezTo>
                    <a:pt x="375" y="865"/>
                    <a:pt x="377" y="865"/>
                    <a:pt x="379" y="866"/>
                  </a:cubicBezTo>
                  <a:cubicBezTo>
                    <a:pt x="381" y="866"/>
                    <a:pt x="383" y="867"/>
                    <a:pt x="385" y="869"/>
                  </a:cubicBezTo>
                  <a:cubicBezTo>
                    <a:pt x="387" y="870"/>
                    <a:pt x="390" y="872"/>
                    <a:pt x="392" y="875"/>
                  </a:cubicBezTo>
                  <a:close/>
                  <a:moveTo>
                    <a:pt x="497" y="532"/>
                  </a:moveTo>
                  <a:cubicBezTo>
                    <a:pt x="517" y="552"/>
                    <a:pt x="535" y="573"/>
                    <a:pt x="548" y="593"/>
                  </a:cubicBezTo>
                  <a:cubicBezTo>
                    <a:pt x="562" y="613"/>
                    <a:pt x="571" y="633"/>
                    <a:pt x="576" y="653"/>
                  </a:cubicBezTo>
                  <a:cubicBezTo>
                    <a:pt x="581" y="672"/>
                    <a:pt x="580" y="692"/>
                    <a:pt x="575" y="711"/>
                  </a:cubicBezTo>
                  <a:cubicBezTo>
                    <a:pt x="569" y="729"/>
                    <a:pt x="558" y="748"/>
                    <a:pt x="540" y="766"/>
                  </a:cubicBezTo>
                  <a:cubicBezTo>
                    <a:pt x="523" y="782"/>
                    <a:pt x="506" y="794"/>
                    <a:pt x="488" y="799"/>
                  </a:cubicBezTo>
                  <a:cubicBezTo>
                    <a:pt x="471" y="805"/>
                    <a:pt x="453" y="805"/>
                    <a:pt x="434" y="801"/>
                  </a:cubicBezTo>
                  <a:cubicBezTo>
                    <a:pt x="415" y="796"/>
                    <a:pt x="396" y="787"/>
                    <a:pt x="376" y="772"/>
                  </a:cubicBezTo>
                  <a:cubicBezTo>
                    <a:pt x="356" y="758"/>
                    <a:pt x="335" y="740"/>
                    <a:pt x="313" y="718"/>
                  </a:cubicBezTo>
                  <a:cubicBezTo>
                    <a:pt x="292" y="698"/>
                    <a:pt x="275" y="677"/>
                    <a:pt x="261" y="657"/>
                  </a:cubicBezTo>
                  <a:cubicBezTo>
                    <a:pt x="248" y="637"/>
                    <a:pt x="238" y="617"/>
                    <a:pt x="234" y="597"/>
                  </a:cubicBezTo>
                  <a:cubicBezTo>
                    <a:pt x="229" y="577"/>
                    <a:pt x="229" y="558"/>
                    <a:pt x="235" y="539"/>
                  </a:cubicBezTo>
                  <a:cubicBezTo>
                    <a:pt x="240" y="520"/>
                    <a:pt x="252" y="502"/>
                    <a:pt x="269" y="484"/>
                  </a:cubicBezTo>
                  <a:cubicBezTo>
                    <a:pt x="286" y="467"/>
                    <a:pt x="304" y="456"/>
                    <a:pt x="321" y="451"/>
                  </a:cubicBezTo>
                  <a:cubicBezTo>
                    <a:pt x="339" y="445"/>
                    <a:pt x="357" y="445"/>
                    <a:pt x="376" y="449"/>
                  </a:cubicBezTo>
                  <a:cubicBezTo>
                    <a:pt x="394" y="454"/>
                    <a:pt x="414" y="463"/>
                    <a:pt x="434" y="477"/>
                  </a:cubicBezTo>
                  <a:cubicBezTo>
                    <a:pt x="454" y="491"/>
                    <a:pt x="475" y="509"/>
                    <a:pt x="497" y="532"/>
                  </a:cubicBezTo>
                  <a:close/>
                  <a:moveTo>
                    <a:pt x="463" y="570"/>
                  </a:moveTo>
                  <a:cubicBezTo>
                    <a:pt x="450" y="557"/>
                    <a:pt x="437" y="546"/>
                    <a:pt x="425" y="536"/>
                  </a:cubicBezTo>
                  <a:cubicBezTo>
                    <a:pt x="414" y="526"/>
                    <a:pt x="403" y="518"/>
                    <a:pt x="393" y="512"/>
                  </a:cubicBezTo>
                  <a:cubicBezTo>
                    <a:pt x="383" y="506"/>
                    <a:pt x="374" y="501"/>
                    <a:pt x="365" y="498"/>
                  </a:cubicBezTo>
                  <a:cubicBezTo>
                    <a:pt x="356" y="495"/>
                    <a:pt x="347" y="494"/>
                    <a:pt x="340" y="494"/>
                  </a:cubicBezTo>
                  <a:cubicBezTo>
                    <a:pt x="332" y="495"/>
                    <a:pt x="324" y="497"/>
                    <a:pt x="317" y="500"/>
                  </a:cubicBezTo>
                  <a:cubicBezTo>
                    <a:pt x="310" y="504"/>
                    <a:pt x="303" y="509"/>
                    <a:pt x="297" y="516"/>
                  </a:cubicBezTo>
                  <a:cubicBezTo>
                    <a:pt x="285" y="527"/>
                    <a:pt x="278" y="540"/>
                    <a:pt x="276" y="552"/>
                  </a:cubicBezTo>
                  <a:cubicBezTo>
                    <a:pt x="274" y="565"/>
                    <a:pt x="276" y="579"/>
                    <a:pt x="282" y="593"/>
                  </a:cubicBezTo>
                  <a:cubicBezTo>
                    <a:pt x="287" y="606"/>
                    <a:pt x="296" y="621"/>
                    <a:pt x="307" y="635"/>
                  </a:cubicBezTo>
                  <a:cubicBezTo>
                    <a:pt x="319" y="650"/>
                    <a:pt x="332" y="664"/>
                    <a:pt x="347" y="679"/>
                  </a:cubicBezTo>
                  <a:cubicBezTo>
                    <a:pt x="367" y="699"/>
                    <a:pt x="385" y="715"/>
                    <a:pt x="401" y="727"/>
                  </a:cubicBezTo>
                  <a:cubicBezTo>
                    <a:pt x="417" y="739"/>
                    <a:pt x="432" y="747"/>
                    <a:pt x="445" y="752"/>
                  </a:cubicBezTo>
                  <a:cubicBezTo>
                    <a:pt x="458" y="756"/>
                    <a:pt x="470" y="757"/>
                    <a:pt x="481" y="754"/>
                  </a:cubicBezTo>
                  <a:cubicBezTo>
                    <a:pt x="492" y="751"/>
                    <a:pt x="503" y="744"/>
                    <a:pt x="513" y="734"/>
                  </a:cubicBezTo>
                  <a:cubicBezTo>
                    <a:pt x="521" y="727"/>
                    <a:pt x="526" y="719"/>
                    <a:pt x="530" y="710"/>
                  </a:cubicBezTo>
                  <a:cubicBezTo>
                    <a:pt x="533" y="702"/>
                    <a:pt x="534" y="693"/>
                    <a:pt x="534" y="684"/>
                  </a:cubicBezTo>
                  <a:cubicBezTo>
                    <a:pt x="534" y="676"/>
                    <a:pt x="531" y="667"/>
                    <a:pt x="528" y="657"/>
                  </a:cubicBezTo>
                  <a:cubicBezTo>
                    <a:pt x="524" y="648"/>
                    <a:pt x="519" y="639"/>
                    <a:pt x="513" y="629"/>
                  </a:cubicBezTo>
                  <a:cubicBezTo>
                    <a:pt x="507" y="620"/>
                    <a:pt x="499" y="610"/>
                    <a:pt x="491" y="600"/>
                  </a:cubicBezTo>
                  <a:cubicBezTo>
                    <a:pt x="482" y="590"/>
                    <a:pt x="473" y="580"/>
                    <a:pt x="463" y="570"/>
                  </a:cubicBezTo>
                  <a:close/>
                  <a:moveTo>
                    <a:pt x="775" y="385"/>
                  </a:moveTo>
                  <a:cubicBezTo>
                    <a:pt x="787" y="397"/>
                    <a:pt x="795" y="409"/>
                    <a:pt x="800" y="422"/>
                  </a:cubicBezTo>
                  <a:cubicBezTo>
                    <a:pt x="805" y="436"/>
                    <a:pt x="806" y="449"/>
                    <a:pt x="805" y="463"/>
                  </a:cubicBezTo>
                  <a:cubicBezTo>
                    <a:pt x="803" y="477"/>
                    <a:pt x="798" y="492"/>
                    <a:pt x="790" y="506"/>
                  </a:cubicBezTo>
                  <a:cubicBezTo>
                    <a:pt x="782" y="521"/>
                    <a:pt x="770" y="535"/>
                    <a:pt x="755" y="550"/>
                  </a:cubicBezTo>
                  <a:cubicBezTo>
                    <a:pt x="742" y="564"/>
                    <a:pt x="728" y="575"/>
                    <a:pt x="714" y="583"/>
                  </a:cubicBezTo>
                  <a:cubicBezTo>
                    <a:pt x="700" y="591"/>
                    <a:pt x="687" y="596"/>
                    <a:pt x="673" y="598"/>
                  </a:cubicBezTo>
                  <a:cubicBezTo>
                    <a:pt x="660" y="600"/>
                    <a:pt x="647" y="599"/>
                    <a:pt x="635" y="594"/>
                  </a:cubicBezTo>
                  <a:cubicBezTo>
                    <a:pt x="623" y="590"/>
                    <a:pt x="611" y="583"/>
                    <a:pt x="601" y="572"/>
                  </a:cubicBezTo>
                  <a:cubicBezTo>
                    <a:pt x="592" y="564"/>
                    <a:pt x="586" y="554"/>
                    <a:pt x="582" y="545"/>
                  </a:cubicBezTo>
                  <a:cubicBezTo>
                    <a:pt x="577" y="535"/>
                    <a:pt x="575" y="524"/>
                    <a:pt x="574" y="513"/>
                  </a:cubicBezTo>
                  <a:cubicBezTo>
                    <a:pt x="573" y="502"/>
                    <a:pt x="574" y="490"/>
                    <a:pt x="576" y="477"/>
                  </a:cubicBezTo>
                  <a:cubicBezTo>
                    <a:pt x="579" y="465"/>
                    <a:pt x="582" y="451"/>
                    <a:pt x="587" y="437"/>
                  </a:cubicBezTo>
                  <a:cubicBezTo>
                    <a:pt x="575" y="441"/>
                    <a:pt x="563" y="444"/>
                    <a:pt x="552" y="445"/>
                  </a:cubicBezTo>
                  <a:cubicBezTo>
                    <a:pt x="541" y="447"/>
                    <a:pt x="530" y="447"/>
                    <a:pt x="520" y="446"/>
                  </a:cubicBezTo>
                  <a:cubicBezTo>
                    <a:pt x="510" y="445"/>
                    <a:pt x="501" y="442"/>
                    <a:pt x="492" y="438"/>
                  </a:cubicBezTo>
                  <a:cubicBezTo>
                    <a:pt x="484" y="434"/>
                    <a:pt x="475" y="428"/>
                    <a:pt x="468" y="421"/>
                  </a:cubicBezTo>
                  <a:cubicBezTo>
                    <a:pt x="459" y="411"/>
                    <a:pt x="452" y="401"/>
                    <a:pt x="447" y="389"/>
                  </a:cubicBezTo>
                  <a:cubicBezTo>
                    <a:pt x="442" y="378"/>
                    <a:pt x="440" y="365"/>
                    <a:pt x="441" y="353"/>
                  </a:cubicBezTo>
                  <a:cubicBezTo>
                    <a:pt x="441" y="340"/>
                    <a:pt x="445" y="326"/>
                    <a:pt x="452" y="312"/>
                  </a:cubicBezTo>
                  <a:cubicBezTo>
                    <a:pt x="459" y="298"/>
                    <a:pt x="470" y="284"/>
                    <a:pt x="484" y="270"/>
                  </a:cubicBezTo>
                  <a:cubicBezTo>
                    <a:pt x="497" y="256"/>
                    <a:pt x="511" y="246"/>
                    <a:pt x="524" y="240"/>
                  </a:cubicBezTo>
                  <a:cubicBezTo>
                    <a:pt x="537" y="233"/>
                    <a:pt x="550" y="229"/>
                    <a:pt x="562" y="228"/>
                  </a:cubicBezTo>
                  <a:cubicBezTo>
                    <a:pt x="574" y="228"/>
                    <a:pt x="585" y="229"/>
                    <a:pt x="596" y="234"/>
                  </a:cubicBezTo>
                  <a:cubicBezTo>
                    <a:pt x="606" y="238"/>
                    <a:pt x="616" y="245"/>
                    <a:pt x="625" y="254"/>
                  </a:cubicBezTo>
                  <a:cubicBezTo>
                    <a:pt x="632" y="261"/>
                    <a:pt x="637" y="269"/>
                    <a:pt x="642" y="278"/>
                  </a:cubicBezTo>
                  <a:cubicBezTo>
                    <a:pt x="646" y="286"/>
                    <a:pt x="649" y="296"/>
                    <a:pt x="650" y="306"/>
                  </a:cubicBezTo>
                  <a:cubicBezTo>
                    <a:pt x="651" y="316"/>
                    <a:pt x="651" y="327"/>
                    <a:pt x="650" y="339"/>
                  </a:cubicBezTo>
                  <a:cubicBezTo>
                    <a:pt x="649" y="350"/>
                    <a:pt x="646" y="362"/>
                    <a:pt x="642" y="375"/>
                  </a:cubicBezTo>
                  <a:cubicBezTo>
                    <a:pt x="657" y="370"/>
                    <a:pt x="670" y="366"/>
                    <a:pt x="683" y="364"/>
                  </a:cubicBezTo>
                  <a:cubicBezTo>
                    <a:pt x="696" y="361"/>
                    <a:pt x="708" y="360"/>
                    <a:pt x="719" y="361"/>
                  </a:cubicBezTo>
                  <a:cubicBezTo>
                    <a:pt x="730" y="361"/>
                    <a:pt x="740" y="364"/>
                    <a:pt x="749" y="368"/>
                  </a:cubicBezTo>
                  <a:cubicBezTo>
                    <a:pt x="759" y="371"/>
                    <a:pt x="767" y="377"/>
                    <a:pt x="775" y="385"/>
                  </a:cubicBezTo>
                  <a:close/>
                  <a:moveTo>
                    <a:pt x="593" y="292"/>
                  </a:moveTo>
                  <a:cubicBezTo>
                    <a:pt x="587" y="287"/>
                    <a:pt x="581" y="282"/>
                    <a:pt x="574" y="280"/>
                  </a:cubicBezTo>
                  <a:cubicBezTo>
                    <a:pt x="567" y="277"/>
                    <a:pt x="560" y="276"/>
                    <a:pt x="553" y="276"/>
                  </a:cubicBezTo>
                  <a:cubicBezTo>
                    <a:pt x="546" y="277"/>
                    <a:pt x="539" y="279"/>
                    <a:pt x="531" y="283"/>
                  </a:cubicBezTo>
                  <a:cubicBezTo>
                    <a:pt x="524" y="287"/>
                    <a:pt x="516" y="293"/>
                    <a:pt x="509" y="300"/>
                  </a:cubicBezTo>
                  <a:cubicBezTo>
                    <a:pt x="494" y="315"/>
                    <a:pt x="486" y="330"/>
                    <a:pt x="485" y="344"/>
                  </a:cubicBezTo>
                  <a:cubicBezTo>
                    <a:pt x="484" y="359"/>
                    <a:pt x="490" y="372"/>
                    <a:pt x="502" y="384"/>
                  </a:cubicBezTo>
                  <a:cubicBezTo>
                    <a:pt x="507" y="389"/>
                    <a:pt x="513" y="393"/>
                    <a:pt x="519" y="396"/>
                  </a:cubicBezTo>
                  <a:cubicBezTo>
                    <a:pt x="526" y="398"/>
                    <a:pt x="533" y="400"/>
                    <a:pt x="541" y="400"/>
                  </a:cubicBezTo>
                  <a:cubicBezTo>
                    <a:pt x="549" y="400"/>
                    <a:pt x="558" y="399"/>
                    <a:pt x="568" y="397"/>
                  </a:cubicBezTo>
                  <a:cubicBezTo>
                    <a:pt x="578" y="395"/>
                    <a:pt x="589" y="392"/>
                    <a:pt x="602" y="388"/>
                  </a:cubicBezTo>
                  <a:cubicBezTo>
                    <a:pt x="609" y="367"/>
                    <a:pt x="612" y="348"/>
                    <a:pt x="610" y="332"/>
                  </a:cubicBezTo>
                  <a:cubicBezTo>
                    <a:pt x="609" y="316"/>
                    <a:pt x="603" y="303"/>
                    <a:pt x="593" y="292"/>
                  </a:cubicBezTo>
                  <a:close/>
                  <a:moveTo>
                    <a:pt x="743" y="425"/>
                  </a:moveTo>
                  <a:cubicBezTo>
                    <a:pt x="736" y="419"/>
                    <a:pt x="729" y="414"/>
                    <a:pt x="722" y="411"/>
                  </a:cubicBezTo>
                  <a:cubicBezTo>
                    <a:pt x="714" y="408"/>
                    <a:pt x="706" y="407"/>
                    <a:pt x="697" y="407"/>
                  </a:cubicBezTo>
                  <a:cubicBezTo>
                    <a:pt x="687" y="408"/>
                    <a:pt x="677" y="409"/>
                    <a:pt x="666" y="412"/>
                  </a:cubicBezTo>
                  <a:cubicBezTo>
                    <a:pt x="655" y="415"/>
                    <a:pt x="642" y="419"/>
                    <a:pt x="628" y="424"/>
                  </a:cubicBezTo>
                  <a:cubicBezTo>
                    <a:pt x="624" y="437"/>
                    <a:pt x="620" y="449"/>
                    <a:pt x="618" y="459"/>
                  </a:cubicBezTo>
                  <a:cubicBezTo>
                    <a:pt x="616" y="470"/>
                    <a:pt x="615" y="480"/>
                    <a:pt x="615" y="489"/>
                  </a:cubicBezTo>
                  <a:cubicBezTo>
                    <a:pt x="615" y="498"/>
                    <a:pt x="617" y="506"/>
                    <a:pt x="620" y="513"/>
                  </a:cubicBezTo>
                  <a:cubicBezTo>
                    <a:pt x="623" y="520"/>
                    <a:pt x="627" y="527"/>
                    <a:pt x="633" y="533"/>
                  </a:cubicBezTo>
                  <a:cubicBezTo>
                    <a:pt x="647" y="546"/>
                    <a:pt x="662" y="552"/>
                    <a:pt x="678" y="550"/>
                  </a:cubicBezTo>
                  <a:cubicBezTo>
                    <a:pt x="695" y="548"/>
                    <a:pt x="712" y="538"/>
                    <a:pt x="730" y="520"/>
                  </a:cubicBezTo>
                  <a:cubicBezTo>
                    <a:pt x="748" y="502"/>
                    <a:pt x="758" y="485"/>
                    <a:pt x="759" y="469"/>
                  </a:cubicBezTo>
                  <a:cubicBezTo>
                    <a:pt x="761" y="452"/>
                    <a:pt x="755" y="438"/>
                    <a:pt x="743" y="425"/>
                  </a:cubicBezTo>
                  <a:close/>
                  <a:moveTo>
                    <a:pt x="965" y="160"/>
                  </a:moveTo>
                  <a:cubicBezTo>
                    <a:pt x="979" y="175"/>
                    <a:pt x="990" y="190"/>
                    <a:pt x="996" y="206"/>
                  </a:cubicBezTo>
                  <a:cubicBezTo>
                    <a:pt x="1003" y="222"/>
                    <a:pt x="1005" y="238"/>
                    <a:pt x="1004" y="255"/>
                  </a:cubicBezTo>
                  <a:cubicBezTo>
                    <a:pt x="1003" y="271"/>
                    <a:pt x="998" y="287"/>
                    <a:pt x="990" y="304"/>
                  </a:cubicBezTo>
                  <a:cubicBezTo>
                    <a:pt x="982" y="320"/>
                    <a:pt x="970" y="336"/>
                    <a:pt x="955" y="350"/>
                  </a:cubicBezTo>
                  <a:cubicBezTo>
                    <a:pt x="947" y="359"/>
                    <a:pt x="938" y="366"/>
                    <a:pt x="930" y="372"/>
                  </a:cubicBezTo>
                  <a:cubicBezTo>
                    <a:pt x="921" y="379"/>
                    <a:pt x="913" y="384"/>
                    <a:pt x="906" y="388"/>
                  </a:cubicBezTo>
                  <a:cubicBezTo>
                    <a:pt x="898" y="392"/>
                    <a:pt x="892" y="395"/>
                    <a:pt x="886" y="397"/>
                  </a:cubicBezTo>
                  <a:cubicBezTo>
                    <a:pt x="881" y="399"/>
                    <a:pt x="877" y="400"/>
                    <a:pt x="875" y="400"/>
                  </a:cubicBezTo>
                  <a:cubicBezTo>
                    <a:pt x="873" y="400"/>
                    <a:pt x="871" y="400"/>
                    <a:pt x="870" y="400"/>
                  </a:cubicBezTo>
                  <a:cubicBezTo>
                    <a:pt x="869" y="399"/>
                    <a:pt x="868" y="399"/>
                    <a:pt x="866" y="398"/>
                  </a:cubicBezTo>
                  <a:cubicBezTo>
                    <a:pt x="865" y="397"/>
                    <a:pt x="863" y="396"/>
                    <a:pt x="861" y="394"/>
                  </a:cubicBezTo>
                  <a:cubicBezTo>
                    <a:pt x="859" y="392"/>
                    <a:pt x="857" y="390"/>
                    <a:pt x="854" y="388"/>
                  </a:cubicBezTo>
                  <a:cubicBezTo>
                    <a:pt x="852" y="386"/>
                    <a:pt x="850" y="383"/>
                    <a:pt x="848" y="381"/>
                  </a:cubicBezTo>
                  <a:cubicBezTo>
                    <a:pt x="847" y="379"/>
                    <a:pt x="845" y="377"/>
                    <a:pt x="845" y="376"/>
                  </a:cubicBezTo>
                  <a:cubicBezTo>
                    <a:pt x="844" y="374"/>
                    <a:pt x="844" y="372"/>
                    <a:pt x="844" y="371"/>
                  </a:cubicBezTo>
                  <a:cubicBezTo>
                    <a:pt x="844" y="370"/>
                    <a:pt x="845" y="369"/>
                    <a:pt x="846" y="368"/>
                  </a:cubicBezTo>
                  <a:cubicBezTo>
                    <a:pt x="847" y="366"/>
                    <a:pt x="850" y="365"/>
                    <a:pt x="855" y="364"/>
                  </a:cubicBezTo>
                  <a:cubicBezTo>
                    <a:pt x="860" y="363"/>
                    <a:pt x="865" y="361"/>
                    <a:pt x="872" y="358"/>
                  </a:cubicBezTo>
                  <a:cubicBezTo>
                    <a:pt x="879" y="355"/>
                    <a:pt x="887" y="351"/>
                    <a:pt x="896" y="345"/>
                  </a:cubicBezTo>
                  <a:cubicBezTo>
                    <a:pt x="905" y="340"/>
                    <a:pt x="915" y="332"/>
                    <a:pt x="925" y="322"/>
                  </a:cubicBezTo>
                  <a:cubicBezTo>
                    <a:pt x="934" y="313"/>
                    <a:pt x="941" y="303"/>
                    <a:pt x="947" y="293"/>
                  </a:cubicBezTo>
                  <a:cubicBezTo>
                    <a:pt x="952" y="283"/>
                    <a:pt x="956" y="273"/>
                    <a:pt x="957" y="263"/>
                  </a:cubicBezTo>
                  <a:cubicBezTo>
                    <a:pt x="957" y="253"/>
                    <a:pt x="956" y="242"/>
                    <a:pt x="952" y="232"/>
                  </a:cubicBezTo>
                  <a:cubicBezTo>
                    <a:pt x="948" y="222"/>
                    <a:pt x="941" y="211"/>
                    <a:pt x="931" y="201"/>
                  </a:cubicBezTo>
                  <a:cubicBezTo>
                    <a:pt x="922" y="193"/>
                    <a:pt x="913" y="186"/>
                    <a:pt x="904" y="183"/>
                  </a:cubicBezTo>
                  <a:cubicBezTo>
                    <a:pt x="895" y="179"/>
                    <a:pt x="885" y="177"/>
                    <a:pt x="875" y="179"/>
                  </a:cubicBezTo>
                  <a:cubicBezTo>
                    <a:pt x="865" y="180"/>
                    <a:pt x="855" y="184"/>
                    <a:pt x="844" y="190"/>
                  </a:cubicBezTo>
                  <a:cubicBezTo>
                    <a:pt x="834" y="197"/>
                    <a:pt x="822" y="206"/>
                    <a:pt x="810" y="218"/>
                  </a:cubicBezTo>
                  <a:cubicBezTo>
                    <a:pt x="802" y="226"/>
                    <a:pt x="795" y="234"/>
                    <a:pt x="790" y="241"/>
                  </a:cubicBezTo>
                  <a:cubicBezTo>
                    <a:pt x="785" y="248"/>
                    <a:pt x="779" y="254"/>
                    <a:pt x="774" y="259"/>
                  </a:cubicBezTo>
                  <a:cubicBezTo>
                    <a:pt x="770" y="263"/>
                    <a:pt x="767" y="265"/>
                    <a:pt x="763" y="264"/>
                  </a:cubicBezTo>
                  <a:cubicBezTo>
                    <a:pt x="760" y="264"/>
                    <a:pt x="755" y="262"/>
                    <a:pt x="750" y="257"/>
                  </a:cubicBezTo>
                  <a:lnTo>
                    <a:pt x="641" y="147"/>
                  </a:lnTo>
                  <a:cubicBezTo>
                    <a:pt x="637" y="143"/>
                    <a:pt x="634" y="138"/>
                    <a:pt x="634" y="134"/>
                  </a:cubicBezTo>
                  <a:cubicBezTo>
                    <a:pt x="634" y="130"/>
                    <a:pt x="636" y="126"/>
                    <a:pt x="640" y="122"/>
                  </a:cubicBezTo>
                  <a:lnTo>
                    <a:pt x="759" y="3"/>
                  </a:lnTo>
                  <a:cubicBezTo>
                    <a:pt x="760" y="2"/>
                    <a:pt x="761" y="1"/>
                    <a:pt x="763" y="1"/>
                  </a:cubicBezTo>
                  <a:cubicBezTo>
                    <a:pt x="765" y="0"/>
                    <a:pt x="766" y="0"/>
                    <a:pt x="768" y="1"/>
                  </a:cubicBezTo>
                  <a:cubicBezTo>
                    <a:pt x="770" y="1"/>
                    <a:pt x="772" y="2"/>
                    <a:pt x="775" y="4"/>
                  </a:cubicBezTo>
                  <a:cubicBezTo>
                    <a:pt x="777" y="6"/>
                    <a:pt x="779" y="8"/>
                    <a:pt x="782" y="10"/>
                  </a:cubicBezTo>
                  <a:cubicBezTo>
                    <a:pt x="787" y="15"/>
                    <a:pt x="790" y="20"/>
                    <a:pt x="792" y="24"/>
                  </a:cubicBezTo>
                  <a:cubicBezTo>
                    <a:pt x="793" y="28"/>
                    <a:pt x="793" y="31"/>
                    <a:pt x="790" y="34"/>
                  </a:cubicBezTo>
                  <a:lnTo>
                    <a:pt x="694" y="129"/>
                  </a:lnTo>
                  <a:lnTo>
                    <a:pt x="770" y="205"/>
                  </a:lnTo>
                  <a:cubicBezTo>
                    <a:pt x="774" y="199"/>
                    <a:pt x="778" y="194"/>
                    <a:pt x="783" y="189"/>
                  </a:cubicBezTo>
                  <a:cubicBezTo>
                    <a:pt x="787" y="184"/>
                    <a:pt x="793" y="178"/>
                    <a:pt x="799" y="172"/>
                  </a:cubicBezTo>
                  <a:cubicBezTo>
                    <a:pt x="814" y="157"/>
                    <a:pt x="829" y="146"/>
                    <a:pt x="843" y="139"/>
                  </a:cubicBezTo>
                  <a:cubicBezTo>
                    <a:pt x="858" y="131"/>
                    <a:pt x="873" y="127"/>
                    <a:pt x="887" y="127"/>
                  </a:cubicBezTo>
                  <a:cubicBezTo>
                    <a:pt x="901" y="126"/>
                    <a:pt x="914" y="129"/>
                    <a:pt x="928" y="134"/>
                  </a:cubicBezTo>
                  <a:cubicBezTo>
                    <a:pt x="941" y="140"/>
                    <a:pt x="954" y="149"/>
                    <a:pt x="965" y="16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5006" y="3418"/>
              <a:ext cx="159" cy="153"/>
            </a:xfrm>
            <a:custGeom>
              <a:avLst/>
              <a:gdLst>
                <a:gd name="T0" fmla="*/ 402 w 1010"/>
                <a:gd name="T1" fmla="*/ 873 h 1037"/>
                <a:gd name="T2" fmla="*/ 252 w 1010"/>
                <a:gd name="T3" fmla="*/ 1031 h 1037"/>
                <a:gd name="T4" fmla="*/ 233 w 1010"/>
                <a:gd name="T5" fmla="*/ 1034 h 1037"/>
                <a:gd name="T6" fmla="*/ 213 w 1010"/>
                <a:gd name="T7" fmla="*/ 1013 h 1037"/>
                <a:gd name="T8" fmla="*/ 209 w 1010"/>
                <a:gd name="T9" fmla="*/ 888 h 1037"/>
                <a:gd name="T10" fmla="*/ 179 w 1010"/>
                <a:gd name="T11" fmla="*/ 748 h 1037"/>
                <a:gd name="T12" fmla="*/ 120 w 1010"/>
                <a:gd name="T13" fmla="*/ 708 h 1037"/>
                <a:gd name="T14" fmla="*/ 53 w 1010"/>
                <a:gd name="T15" fmla="*/ 756 h 1037"/>
                <a:gd name="T16" fmla="*/ 33 w 1010"/>
                <a:gd name="T17" fmla="*/ 814 h 1037"/>
                <a:gd name="T18" fmla="*/ 18 w 1010"/>
                <a:gd name="T19" fmla="*/ 811 h 1037"/>
                <a:gd name="T20" fmla="*/ 2 w 1010"/>
                <a:gd name="T21" fmla="*/ 794 h 1037"/>
                <a:gd name="T22" fmla="*/ 3 w 1010"/>
                <a:gd name="T23" fmla="*/ 768 h 1037"/>
                <a:gd name="T24" fmla="*/ 46 w 1010"/>
                <a:gd name="T25" fmla="*/ 693 h 1037"/>
                <a:gd name="T26" fmla="*/ 161 w 1010"/>
                <a:gd name="T27" fmla="*/ 663 h 1037"/>
                <a:gd name="T28" fmla="*/ 234 w 1010"/>
                <a:gd name="T29" fmla="*/ 750 h 1037"/>
                <a:gd name="T30" fmla="*/ 253 w 1010"/>
                <a:gd name="T31" fmla="*/ 970 h 1037"/>
                <a:gd name="T32" fmla="*/ 379 w 1010"/>
                <a:gd name="T33" fmla="*/ 851 h 1037"/>
                <a:gd name="T34" fmla="*/ 497 w 1010"/>
                <a:gd name="T35" fmla="*/ 517 h 1037"/>
                <a:gd name="T36" fmla="*/ 575 w 1010"/>
                <a:gd name="T37" fmla="*/ 696 h 1037"/>
                <a:gd name="T38" fmla="*/ 434 w 1010"/>
                <a:gd name="T39" fmla="*/ 786 h 1037"/>
                <a:gd name="T40" fmla="*/ 261 w 1010"/>
                <a:gd name="T41" fmla="*/ 642 h 1037"/>
                <a:gd name="T42" fmla="*/ 269 w 1010"/>
                <a:gd name="T43" fmla="*/ 469 h 1037"/>
                <a:gd name="T44" fmla="*/ 434 w 1010"/>
                <a:gd name="T45" fmla="*/ 462 h 1037"/>
                <a:gd name="T46" fmla="*/ 425 w 1010"/>
                <a:gd name="T47" fmla="*/ 521 h 1037"/>
                <a:gd name="T48" fmla="*/ 339 w 1010"/>
                <a:gd name="T49" fmla="*/ 479 h 1037"/>
                <a:gd name="T50" fmla="*/ 276 w 1010"/>
                <a:gd name="T51" fmla="*/ 537 h 1037"/>
                <a:gd name="T52" fmla="*/ 347 w 1010"/>
                <a:gd name="T53" fmla="*/ 664 h 1037"/>
                <a:gd name="T54" fmla="*/ 481 w 1010"/>
                <a:gd name="T55" fmla="*/ 739 h 1037"/>
                <a:gd name="T56" fmla="*/ 534 w 1010"/>
                <a:gd name="T57" fmla="*/ 669 h 1037"/>
                <a:gd name="T58" fmla="*/ 491 w 1010"/>
                <a:gd name="T59" fmla="*/ 585 h 1037"/>
                <a:gd name="T60" fmla="*/ 728 w 1010"/>
                <a:gd name="T61" fmla="*/ 336 h 1037"/>
                <a:gd name="T62" fmla="*/ 777 w 1010"/>
                <a:gd name="T63" fmla="*/ 468 h 1037"/>
                <a:gd name="T64" fmla="*/ 710 w 1010"/>
                <a:gd name="T65" fmla="*/ 578 h 1037"/>
                <a:gd name="T66" fmla="*/ 667 w 1010"/>
                <a:gd name="T67" fmla="*/ 601 h 1037"/>
                <a:gd name="T68" fmla="*/ 643 w 1010"/>
                <a:gd name="T69" fmla="*/ 583 h 1037"/>
                <a:gd name="T70" fmla="*/ 642 w 1010"/>
                <a:gd name="T71" fmla="*/ 571 h 1037"/>
                <a:gd name="T72" fmla="*/ 682 w 1010"/>
                <a:gd name="T73" fmla="*/ 548 h 1037"/>
                <a:gd name="T74" fmla="*/ 732 w 1010"/>
                <a:gd name="T75" fmla="*/ 444 h 1037"/>
                <a:gd name="T76" fmla="*/ 669 w 1010"/>
                <a:gd name="T77" fmla="*/ 396 h 1037"/>
                <a:gd name="T78" fmla="*/ 554 w 1010"/>
                <a:gd name="T79" fmla="*/ 476 h 1037"/>
                <a:gd name="T80" fmla="*/ 451 w 1010"/>
                <a:gd name="T81" fmla="*/ 397 h 1037"/>
                <a:gd name="T82" fmla="*/ 481 w 1010"/>
                <a:gd name="T83" fmla="*/ 258 h 1037"/>
                <a:gd name="T84" fmla="*/ 585 w 1010"/>
                <a:gd name="T85" fmla="*/ 225 h 1037"/>
                <a:gd name="T86" fmla="*/ 695 w 1010"/>
                <a:gd name="T87" fmla="*/ 298 h 1037"/>
                <a:gd name="T88" fmla="*/ 567 w 1010"/>
                <a:gd name="T89" fmla="*/ 271 h 1037"/>
                <a:gd name="T90" fmla="*/ 488 w 1010"/>
                <a:gd name="T91" fmla="*/ 317 h 1037"/>
                <a:gd name="T92" fmla="*/ 513 w 1010"/>
                <a:gd name="T93" fmla="*/ 398 h 1037"/>
                <a:gd name="T94" fmla="*/ 590 w 1010"/>
                <a:gd name="T95" fmla="*/ 422 h 1037"/>
                <a:gd name="T96" fmla="*/ 655 w 1010"/>
                <a:gd name="T97" fmla="*/ 331 h 1037"/>
                <a:gd name="T98" fmla="*/ 1006 w 1010"/>
                <a:gd name="T99" fmla="*/ 208 h 1037"/>
                <a:gd name="T100" fmla="*/ 918 w 1010"/>
                <a:gd name="T101" fmla="*/ 354 h 1037"/>
                <a:gd name="T102" fmla="*/ 742 w 1010"/>
                <a:gd name="T103" fmla="*/ 273 h 1037"/>
                <a:gd name="T104" fmla="*/ 664 w 1010"/>
                <a:gd name="T105" fmla="*/ 94 h 1037"/>
                <a:gd name="T106" fmla="*/ 805 w 1010"/>
                <a:gd name="T107" fmla="*/ 4 h 1037"/>
                <a:gd name="T108" fmla="*/ 893 w 1010"/>
                <a:gd name="T109" fmla="*/ 126 h 1037"/>
                <a:gd name="T110" fmla="*/ 794 w 1010"/>
                <a:gd name="T111" fmla="*/ 53 h 1037"/>
                <a:gd name="T112" fmla="*/ 726 w 1010"/>
                <a:gd name="T113" fmla="*/ 71 h 1037"/>
                <a:gd name="T114" fmla="*/ 737 w 1010"/>
                <a:gd name="T115" fmla="*/ 190 h 1037"/>
                <a:gd name="T116" fmla="*/ 875 w 1010"/>
                <a:gd name="T117" fmla="*/ 307 h 1037"/>
                <a:gd name="T118" fmla="*/ 959 w 1010"/>
                <a:gd name="T119" fmla="*/ 265 h 1037"/>
                <a:gd name="T120" fmla="*/ 943 w 1010"/>
                <a:gd name="T121" fmla="*/ 1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0" h="1037">
                  <a:moveTo>
                    <a:pt x="392" y="860"/>
                  </a:moveTo>
                  <a:cubicBezTo>
                    <a:pt x="395" y="862"/>
                    <a:pt x="397" y="865"/>
                    <a:pt x="398" y="867"/>
                  </a:cubicBezTo>
                  <a:cubicBezTo>
                    <a:pt x="400" y="869"/>
                    <a:pt x="401" y="871"/>
                    <a:pt x="402" y="873"/>
                  </a:cubicBezTo>
                  <a:cubicBezTo>
                    <a:pt x="402" y="875"/>
                    <a:pt x="403" y="877"/>
                    <a:pt x="402" y="879"/>
                  </a:cubicBezTo>
                  <a:cubicBezTo>
                    <a:pt x="402" y="880"/>
                    <a:pt x="401" y="882"/>
                    <a:pt x="400" y="883"/>
                  </a:cubicBezTo>
                  <a:lnTo>
                    <a:pt x="252" y="1031"/>
                  </a:lnTo>
                  <a:cubicBezTo>
                    <a:pt x="250" y="1033"/>
                    <a:pt x="248" y="1034"/>
                    <a:pt x="246" y="1035"/>
                  </a:cubicBezTo>
                  <a:cubicBezTo>
                    <a:pt x="244" y="1036"/>
                    <a:pt x="242" y="1037"/>
                    <a:pt x="240" y="1037"/>
                  </a:cubicBezTo>
                  <a:cubicBezTo>
                    <a:pt x="237" y="1037"/>
                    <a:pt x="235" y="1036"/>
                    <a:pt x="233" y="1034"/>
                  </a:cubicBezTo>
                  <a:cubicBezTo>
                    <a:pt x="230" y="1033"/>
                    <a:pt x="227" y="1030"/>
                    <a:pt x="224" y="1027"/>
                  </a:cubicBezTo>
                  <a:cubicBezTo>
                    <a:pt x="221" y="1025"/>
                    <a:pt x="219" y="1022"/>
                    <a:pt x="217" y="1020"/>
                  </a:cubicBezTo>
                  <a:cubicBezTo>
                    <a:pt x="215" y="1017"/>
                    <a:pt x="214" y="1015"/>
                    <a:pt x="213" y="1013"/>
                  </a:cubicBezTo>
                  <a:cubicBezTo>
                    <a:pt x="212" y="1011"/>
                    <a:pt x="212" y="1008"/>
                    <a:pt x="211" y="1005"/>
                  </a:cubicBezTo>
                  <a:cubicBezTo>
                    <a:pt x="211" y="1003"/>
                    <a:pt x="210" y="1000"/>
                    <a:pt x="210" y="996"/>
                  </a:cubicBezTo>
                  <a:lnTo>
                    <a:pt x="209" y="888"/>
                  </a:lnTo>
                  <a:cubicBezTo>
                    <a:pt x="208" y="862"/>
                    <a:pt x="207" y="841"/>
                    <a:pt x="204" y="824"/>
                  </a:cubicBezTo>
                  <a:cubicBezTo>
                    <a:pt x="202" y="806"/>
                    <a:pt x="198" y="791"/>
                    <a:pt x="194" y="779"/>
                  </a:cubicBezTo>
                  <a:cubicBezTo>
                    <a:pt x="190" y="766"/>
                    <a:pt x="185" y="756"/>
                    <a:pt x="179" y="748"/>
                  </a:cubicBezTo>
                  <a:cubicBezTo>
                    <a:pt x="174" y="740"/>
                    <a:pt x="168" y="733"/>
                    <a:pt x="162" y="727"/>
                  </a:cubicBezTo>
                  <a:cubicBezTo>
                    <a:pt x="156" y="721"/>
                    <a:pt x="150" y="717"/>
                    <a:pt x="142" y="713"/>
                  </a:cubicBezTo>
                  <a:cubicBezTo>
                    <a:pt x="135" y="710"/>
                    <a:pt x="127" y="708"/>
                    <a:pt x="120" y="708"/>
                  </a:cubicBezTo>
                  <a:cubicBezTo>
                    <a:pt x="112" y="708"/>
                    <a:pt x="104" y="709"/>
                    <a:pt x="96" y="713"/>
                  </a:cubicBezTo>
                  <a:cubicBezTo>
                    <a:pt x="88" y="716"/>
                    <a:pt x="80" y="721"/>
                    <a:pt x="73" y="729"/>
                  </a:cubicBezTo>
                  <a:cubicBezTo>
                    <a:pt x="64" y="737"/>
                    <a:pt x="57" y="746"/>
                    <a:pt x="53" y="756"/>
                  </a:cubicBezTo>
                  <a:cubicBezTo>
                    <a:pt x="48" y="765"/>
                    <a:pt x="45" y="774"/>
                    <a:pt x="42" y="782"/>
                  </a:cubicBezTo>
                  <a:cubicBezTo>
                    <a:pt x="40" y="790"/>
                    <a:pt x="38" y="796"/>
                    <a:pt x="37" y="802"/>
                  </a:cubicBezTo>
                  <a:cubicBezTo>
                    <a:pt x="36" y="808"/>
                    <a:pt x="34" y="812"/>
                    <a:pt x="33" y="814"/>
                  </a:cubicBezTo>
                  <a:cubicBezTo>
                    <a:pt x="32" y="815"/>
                    <a:pt x="31" y="815"/>
                    <a:pt x="29" y="815"/>
                  </a:cubicBezTo>
                  <a:cubicBezTo>
                    <a:pt x="28" y="816"/>
                    <a:pt x="26" y="815"/>
                    <a:pt x="25" y="815"/>
                  </a:cubicBezTo>
                  <a:cubicBezTo>
                    <a:pt x="23" y="814"/>
                    <a:pt x="21" y="813"/>
                    <a:pt x="18" y="811"/>
                  </a:cubicBezTo>
                  <a:cubicBezTo>
                    <a:pt x="16" y="809"/>
                    <a:pt x="13" y="807"/>
                    <a:pt x="11" y="804"/>
                  </a:cubicBezTo>
                  <a:cubicBezTo>
                    <a:pt x="9" y="802"/>
                    <a:pt x="7" y="800"/>
                    <a:pt x="5" y="798"/>
                  </a:cubicBezTo>
                  <a:cubicBezTo>
                    <a:pt x="4" y="797"/>
                    <a:pt x="3" y="795"/>
                    <a:pt x="2" y="794"/>
                  </a:cubicBezTo>
                  <a:cubicBezTo>
                    <a:pt x="1" y="792"/>
                    <a:pt x="1" y="791"/>
                    <a:pt x="0" y="789"/>
                  </a:cubicBezTo>
                  <a:cubicBezTo>
                    <a:pt x="0" y="788"/>
                    <a:pt x="0" y="785"/>
                    <a:pt x="0" y="782"/>
                  </a:cubicBezTo>
                  <a:cubicBezTo>
                    <a:pt x="0" y="779"/>
                    <a:pt x="1" y="774"/>
                    <a:pt x="3" y="768"/>
                  </a:cubicBezTo>
                  <a:cubicBezTo>
                    <a:pt x="4" y="761"/>
                    <a:pt x="7" y="754"/>
                    <a:pt x="11" y="745"/>
                  </a:cubicBezTo>
                  <a:cubicBezTo>
                    <a:pt x="15" y="736"/>
                    <a:pt x="19" y="728"/>
                    <a:pt x="25" y="719"/>
                  </a:cubicBezTo>
                  <a:cubicBezTo>
                    <a:pt x="31" y="710"/>
                    <a:pt x="38" y="701"/>
                    <a:pt x="46" y="693"/>
                  </a:cubicBezTo>
                  <a:cubicBezTo>
                    <a:pt x="59" y="680"/>
                    <a:pt x="72" y="670"/>
                    <a:pt x="85" y="664"/>
                  </a:cubicBezTo>
                  <a:cubicBezTo>
                    <a:pt x="99" y="658"/>
                    <a:pt x="112" y="655"/>
                    <a:pt x="125" y="655"/>
                  </a:cubicBezTo>
                  <a:cubicBezTo>
                    <a:pt x="137" y="655"/>
                    <a:pt x="150" y="657"/>
                    <a:pt x="161" y="663"/>
                  </a:cubicBezTo>
                  <a:cubicBezTo>
                    <a:pt x="173" y="668"/>
                    <a:pt x="183" y="675"/>
                    <a:pt x="193" y="685"/>
                  </a:cubicBezTo>
                  <a:cubicBezTo>
                    <a:pt x="201" y="693"/>
                    <a:pt x="209" y="703"/>
                    <a:pt x="216" y="713"/>
                  </a:cubicBezTo>
                  <a:cubicBezTo>
                    <a:pt x="223" y="723"/>
                    <a:pt x="229" y="735"/>
                    <a:pt x="234" y="750"/>
                  </a:cubicBezTo>
                  <a:cubicBezTo>
                    <a:pt x="239" y="765"/>
                    <a:pt x="243" y="783"/>
                    <a:pt x="246" y="804"/>
                  </a:cubicBezTo>
                  <a:cubicBezTo>
                    <a:pt x="249" y="825"/>
                    <a:pt x="250" y="852"/>
                    <a:pt x="251" y="883"/>
                  </a:cubicBezTo>
                  <a:lnTo>
                    <a:pt x="253" y="970"/>
                  </a:lnTo>
                  <a:lnTo>
                    <a:pt x="369" y="853"/>
                  </a:lnTo>
                  <a:cubicBezTo>
                    <a:pt x="370" y="852"/>
                    <a:pt x="372" y="851"/>
                    <a:pt x="373" y="851"/>
                  </a:cubicBezTo>
                  <a:cubicBezTo>
                    <a:pt x="375" y="850"/>
                    <a:pt x="377" y="850"/>
                    <a:pt x="379" y="851"/>
                  </a:cubicBezTo>
                  <a:cubicBezTo>
                    <a:pt x="381" y="851"/>
                    <a:pt x="383" y="852"/>
                    <a:pt x="385" y="854"/>
                  </a:cubicBezTo>
                  <a:cubicBezTo>
                    <a:pt x="387" y="855"/>
                    <a:pt x="390" y="857"/>
                    <a:pt x="392" y="860"/>
                  </a:cubicBezTo>
                  <a:close/>
                  <a:moveTo>
                    <a:pt x="497" y="517"/>
                  </a:moveTo>
                  <a:cubicBezTo>
                    <a:pt x="517" y="537"/>
                    <a:pt x="534" y="558"/>
                    <a:pt x="548" y="578"/>
                  </a:cubicBezTo>
                  <a:cubicBezTo>
                    <a:pt x="562" y="598"/>
                    <a:pt x="571" y="618"/>
                    <a:pt x="576" y="638"/>
                  </a:cubicBezTo>
                  <a:cubicBezTo>
                    <a:pt x="581" y="657"/>
                    <a:pt x="580" y="677"/>
                    <a:pt x="575" y="696"/>
                  </a:cubicBezTo>
                  <a:cubicBezTo>
                    <a:pt x="569" y="714"/>
                    <a:pt x="558" y="733"/>
                    <a:pt x="540" y="751"/>
                  </a:cubicBezTo>
                  <a:cubicBezTo>
                    <a:pt x="523" y="767"/>
                    <a:pt x="506" y="779"/>
                    <a:pt x="488" y="784"/>
                  </a:cubicBezTo>
                  <a:cubicBezTo>
                    <a:pt x="471" y="790"/>
                    <a:pt x="453" y="790"/>
                    <a:pt x="434" y="786"/>
                  </a:cubicBezTo>
                  <a:cubicBezTo>
                    <a:pt x="415" y="781"/>
                    <a:pt x="396" y="772"/>
                    <a:pt x="376" y="757"/>
                  </a:cubicBezTo>
                  <a:cubicBezTo>
                    <a:pt x="356" y="743"/>
                    <a:pt x="335" y="725"/>
                    <a:pt x="313" y="703"/>
                  </a:cubicBezTo>
                  <a:cubicBezTo>
                    <a:pt x="292" y="683"/>
                    <a:pt x="275" y="662"/>
                    <a:pt x="261" y="642"/>
                  </a:cubicBezTo>
                  <a:cubicBezTo>
                    <a:pt x="248" y="622"/>
                    <a:pt x="238" y="602"/>
                    <a:pt x="234" y="582"/>
                  </a:cubicBezTo>
                  <a:cubicBezTo>
                    <a:pt x="229" y="562"/>
                    <a:pt x="229" y="543"/>
                    <a:pt x="235" y="524"/>
                  </a:cubicBezTo>
                  <a:cubicBezTo>
                    <a:pt x="240" y="505"/>
                    <a:pt x="252" y="487"/>
                    <a:pt x="269" y="469"/>
                  </a:cubicBezTo>
                  <a:cubicBezTo>
                    <a:pt x="286" y="452"/>
                    <a:pt x="304" y="441"/>
                    <a:pt x="321" y="436"/>
                  </a:cubicBezTo>
                  <a:cubicBezTo>
                    <a:pt x="339" y="430"/>
                    <a:pt x="357" y="430"/>
                    <a:pt x="375" y="434"/>
                  </a:cubicBezTo>
                  <a:cubicBezTo>
                    <a:pt x="394" y="439"/>
                    <a:pt x="414" y="448"/>
                    <a:pt x="434" y="462"/>
                  </a:cubicBezTo>
                  <a:cubicBezTo>
                    <a:pt x="454" y="476"/>
                    <a:pt x="475" y="494"/>
                    <a:pt x="497" y="517"/>
                  </a:cubicBezTo>
                  <a:close/>
                  <a:moveTo>
                    <a:pt x="463" y="555"/>
                  </a:moveTo>
                  <a:cubicBezTo>
                    <a:pt x="449" y="542"/>
                    <a:pt x="437" y="531"/>
                    <a:pt x="425" y="521"/>
                  </a:cubicBezTo>
                  <a:cubicBezTo>
                    <a:pt x="414" y="511"/>
                    <a:pt x="403" y="503"/>
                    <a:pt x="393" y="497"/>
                  </a:cubicBezTo>
                  <a:cubicBezTo>
                    <a:pt x="383" y="491"/>
                    <a:pt x="373" y="486"/>
                    <a:pt x="365" y="483"/>
                  </a:cubicBezTo>
                  <a:cubicBezTo>
                    <a:pt x="356" y="480"/>
                    <a:pt x="347" y="479"/>
                    <a:pt x="339" y="479"/>
                  </a:cubicBezTo>
                  <a:cubicBezTo>
                    <a:pt x="331" y="480"/>
                    <a:pt x="324" y="482"/>
                    <a:pt x="317" y="485"/>
                  </a:cubicBezTo>
                  <a:cubicBezTo>
                    <a:pt x="310" y="489"/>
                    <a:pt x="303" y="494"/>
                    <a:pt x="296" y="501"/>
                  </a:cubicBezTo>
                  <a:cubicBezTo>
                    <a:pt x="285" y="512"/>
                    <a:pt x="278" y="525"/>
                    <a:pt x="276" y="537"/>
                  </a:cubicBezTo>
                  <a:cubicBezTo>
                    <a:pt x="274" y="550"/>
                    <a:pt x="276" y="564"/>
                    <a:pt x="282" y="578"/>
                  </a:cubicBezTo>
                  <a:cubicBezTo>
                    <a:pt x="287" y="591"/>
                    <a:pt x="296" y="606"/>
                    <a:pt x="307" y="620"/>
                  </a:cubicBezTo>
                  <a:cubicBezTo>
                    <a:pt x="318" y="635"/>
                    <a:pt x="332" y="649"/>
                    <a:pt x="347" y="664"/>
                  </a:cubicBezTo>
                  <a:cubicBezTo>
                    <a:pt x="367" y="684"/>
                    <a:pt x="385" y="700"/>
                    <a:pt x="401" y="712"/>
                  </a:cubicBezTo>
                  <a:cubicBezTo>
                    <a:pt x="417" y="724"/>
                    <a:pt x="432" y="732"/>
                    <a:pt x="445" y="737"/>
                  </a:cubicBezTo>
                  <a:cubicBezTo>
                    <a:pt x="458" y="741"/>
                    <a:pt x="470" y="742"/>
                    <a:pt x="481" y="739"/>
                  </a:cubicBezTo>
                  <a:cubicBezTo>
                    <a:pt x="492" y="736"/>
                    <a:pt x="503" y="729"/>
                    <a:pt x="513" y="719"/>
                  </a:cubicBezTo>
                  <a:cubicBezTo>
                    <a:pt x="520" y="712"/>
                    <a:pt x="526" y="704"/>
                    <a:pt x="529" y="695"/>
                  </a:cubicBezTo>
                  <a:cubicBezTo>
                    <a:pt x="533" y="687"/>
                    <a:pt x="534" y="678"/>
                    <a:pt x="534" y="669"/>
                  </a:cubicBezTo>
                  <a:cubicBezTo>
                    <a:pt x="533" y="661"/>
                    <a:pt x="531" y="652"/>
                    <a:pt x="528" y="642"/>
                  </a:cubicBezTo>
                  <a:cubicBezTo>
                    <a:pt x="524" y="633"/>
                    <a:pt x="519" y="624"/>
                    <a:pt x="513" y="614"/>
                  </a:cubicBezTo>
                  <a:cubicBezTo>
                    <a:pt x="506" y="605"/>
                    <a:pt x="499" y="595"/>
                    <a:pt x="491" y="585"/>
                  </a:cubicBezTo>
                  <a:cubicBezTo>
                    <a:pt x="482" y="575"/>
                    <a:pt x="473" y="565"/>
                    <a:pt x="463" y="555"/>
                  </a:cubicBezTo>
                  <a:close/>
                  <a:moveTo>
                    <a:pt x="695" y="298"/>
                  </a:moveTo>
                  <a:cubicBezTo>
                    <a:pt x="707" y="310"/>
                    <a:pt x="718" y="323"/>
                    <a:pt x="728" y="336"/>
                  </a:cubicBezTo>
                  <a:cubicBezTo>
                    <a:pt x="739" y="349"/>
                    <a:pt x="748" y="363"/>
                    <a:pt x="755" y="377"/>
                  </a:cubicBezTo>
                  <a:cubicBezTo>
                    <a:pt x="763" y="391"/>
                    <a:pt x="769" y="406"/>
                    <a:pt x="773" y="421"/>
                  </a:cubicBezTo>
                  <a:cubicBezTo>
                    <a:pt x="777" y="437"/>
                    <a:pt x="778" y="452"/>
                    <a:pt x="777" y="468"/>
                  </a:cubicBezTo>
                  <a:cubicBezTo>
                    <a:pt x="776" y="483"/>
                    <a:pt x="771" y="499"/>
                    <a:pt x="763" y="515"/>
                  </a:cubicBezTo>
                  <a:cubicBezTo>
                    <a:pt x="756" y="531"/>
                    <a:pt x="744" y="546"/>
                    <a:pt x="729" y="562"/>
                  </a:cubicBezTo>
                  <a:cubicBezTo>
                    <a:pt x="723" y="568"/>
                    <a:pt x="717" y="573"/>
                    <a:pt x="710" y="578"/>
                  </a:cubicBezTo>
                  <a:cubicBezTo>
                    <a:pt x="704" y="583"/>
                    <a:pt x="698" y="587"/>
                    <a:pt x="693" y="590"/>
                  </a:cubicBezTo>
                  <a:cubicBezTo>
                    <a:pt x="687" y="593"/>
                    <a:pt x="682" y="596"/>
                    <a:pt x="678" y="598"/>
                  </a:cubicBezTo>
                  <a:cubicBezTo>
                    <a:pt x="673" y="600"/>
                    <a:pt x="670" y="601"/>
                    <a:pt x="667" y="601"/>
                  </a:cubicBezTo>
                  <a:cubicBezTo>
                    <a:pt x="665" y="601"/>
                    <a:pt x="662" y="600"/>
                    <a:pt x="659" y="599"/>
                  </a:cubicBezTo>
                  <a:cubicBezTo>
                    <a:pt x="657" y="597"/>
                    <a:pt x="653" y="595"/>
                    <a:pt x="650" y="591"/>
                  </a:cubicBezTo>
                  <a:cubicBezTo>
                    <a:pt x="647" y="588"/>
                    <a:pt x="644" y="585"/>
                    <a:pt x="643" y="583"/>
                  </a:cubicBezTo>
                  <a:cubicBezTo>
                    <a:pt x="641" y="581"/>
                    <a:pt x="640" y="580"/>
                    <a:pt x="640" y="578"/>
                  </a:cubicBezTo>
                  <a:cubicBezTo>
                    <a:pt x="639" y="577"/>
                    <a:pt x="639" y="576"/>
                    <a:pt x="639" y="575"/>
                  </a:cubicBezTo>
                  <a:cubicBezTo>
                    <a:pt x="640" y="574"/>
                    <a:pt x="641" y="572"/>
                    <a:pt x="642" y="571"/>
                  </a:cubicBezTo>
                  <a:cubicBezTo>
                    <a:pt x="643" y="570"/>
                    <a:pt x="646" y="568"/>
                    <a:pt x="650" y="566"/>
                  </a:cubicBezTo>
                  <a:cubicBezTo>
                    <a:pt x="653" y="565"/>
                    <a:pt x="658" y="562"/>
                    <a:pt x="664" y="559"/>
                  </a:cubicBezTo>
                  <a:cubicBezTo>
                    <a:pt x="669" y="556"/>
                    <a:pt x="675" y="553"/>
                    <a:pt x="682" y="548"/>
                  </a:cubicBezTo>
                  <a:cubicBezTo>
                    <a:pt x="688" y="543"/>
                    <a:pt x="695" y="538"/>
                    <a:pt x="702" y="531"/>
                  </a:cubicBezTo>
                  <a:cubicBezTo>
                    <a:pt x="716" y="517"/>
                    <a:pt x="725" y="503"/>
                    <a:pt x="729" y="488"/>
                  </a:cubicBezTo>
                  <a:cubicBezTo>
                    <a:pt x="734" y="473"/>
                    <a:pt x="734" y="459"/>
                    <a:pt x="732" y="444"/>
                  </a:cubicBezTo>
                  <a:cubicBezTo>
                    <a:pt x="729" y="429"/>
                    <a:pt x="724" y="414"/>
                    <a:pt x="715" y="400"/>
                  </a:cubicBezTo>
                  <a:cubicBezTo>
                    <a:pt x="707" y="385"/>
                    <a:pt x="696" y="372"/>
                    <a:pt x="684" y="359"/>
                  </a:cubicBezTo>
                  <a:cubicBezTo>
                    <a:pt x="681" y="370"/>
                    <a:pt x="676" y="383"/>
                    <a:pt x="669" y="396"/>
                  </a:cubicBezTo>
                  <a:cubicBezTo>
                    <a:pt x="662" y="410"/>
                    <a:pt x="652" y="423"/>
                    <a:pt x="639" y="437"/>
                  </a:cubicBezTo>
                  <a:cubicBezTo>
                    <a:pt x="624" y="452"/>
                    <a:pt x="609" y="462"/>
                    <a:pt x="595" y="468"/>
                  </a:cubicBezTo>
                  <a:cubicBezTo>
                    <a:pt x="581" y="474"/>
                    <a:pt x="567" y="477"/>
                    <a:pt x="554" y="476"/>
                  </a:cubicBezTo>
                  <a:cubicBezTo>
                    <a:pt x="541" y="475"/>
                    <a:pt x="528" y="471"/>
                    <a:pt x="516" y="464"/>
                  </a:cubicBezTo>
                  <a:cubicBezTo>
                    <a:pt x="503" y="457"/>
                    <a:pt x="491" y="448"/>
                    <a:pt x="480" y="436"/>
                  </a:cubicBezTo>
                  <a:cubicBezTo>
                    <a:pt x="468" y="425"/>
                    <a:pt x="458" y="412"/>
                    <a:pt x="451" y="397"/>
                  </a:cubicBezTo>
                  <a:cubicBezTo>
                    <a:pt x="444" y="383"/>
                    <a:pt x="440" y="368"/>
                    <a:pt x="439" y="353"/>
                  </a:cubicBezTo>
                  <a:cubicBezTo>
                    <a:pt x="438" y="338"/>
                    <a:pt x="441" y="322"/>
                    <a:pt x="448" y="306"/>
                  </a:cubicBezTo>
                  <a:cubicBezTo>
                    <a:pt x="454" y="289"/>
                    <a:pt x="465" y="273"/>
                    <a:pt x="481" y="258"/>
                  </a:cubicBezTo>
                  <a:cubicBezTo>
                    <a:pt x="492" y="246"/>
                    <a:pt x="503" y="238"/>
                    <a:pt x="515" y="232"/>
                  </a:cubicBezTo>
                  <a:cubicBezTo>
                    <a:pt x="526" y="226"/>
                    <a:pt x="538" y="223"/>
                    <a:pt x="550" y="222"/>
                  </a:cubicBezTo>
                  <a:cubicBezTo>
                    <a:pt x="561" y="221"/>
                    <a:pt x="573" y="222"/>
                    <a:pt x="585" y="225"/>
                  </a:cubicBezTo>
                  <a:cubicBezTo>
                    <a:pt x="597" y="228"/>
                    <a:pt x="609" y="233"/>
                    <a:pt x="621" y="240"/>
                  </a:cubicBezTo>
                  <a:cubicBezTo>
                    <a:pt x="633" y="247"/>
                    <a:pt x="646" y="255"/>
                    <a:pt x="658" y="265"/>
                  </a:cubicBezTo>
                  <a:cubicBezTo>
                    <a:pt x="670" y="275"/>
                    <a:pt x="683" y="286"/>
                    <a:pt x="695" y="298"/>
                  </a:cubicBezTo>
                  <a:close/>
                  <a:moveTo>
                    <a:pt x="655" y="331"/>
                  </a:moveTo>
                  <a:cubicBezTo>
                    <a:pt x="637" y="313"/>
                    <a:pt x="621" y="299"/>
                    <a:pt x="607" y="290"/>
                  </a:cubicBezTo>
                  <a:cubicBezTo>
                    <a:pt x="592" y="280"/>
                    <a:pt x="579" y="274"/>
                    <a:pt x="567" y="271"/>
                  </a:cubicBezTo>
                  <a:cubicBezTo>
                    <a:pt x="555" y="268"/>
                    <a:pt x="544" y="268"/>
                    <a:pt x="534" y="271"/>
                  </a:cubicBezTo>
                  <a:cubicBezTo>
                    <a:pt x="524" y="275"/>
                    <a:pt x="515" y="281"/>
                    <a:pt x="506" y="289"/>
                  </a:cubicBezTo>
                  <a:cubicBezTo>
                    <a:pt x="497" y="298"/>
                    <a:pt x="491" y="308"/>
                    <a:pt x="488" y="317"/>
                  </a:cubicBezTo>
                  <a:cubicBezTo>
                    <a:pt x="485" y="327"/>
                    <a:pt x="484" y="336"/>
                    <a:pt x="485" y="346"/>
                  </a:cubicBezTo>
                  <a:cubicBezTo>
                    <a:pt x="487" y="355"/>
                    <a:pt x="490" y="365"/>
                    <a:pt x="495" y="373"/>
                  </a:cubicBezTo>
                  <a:cubicBezTo>
                    <a:pt x="500" y="382"/>
                    <a:pt x="506" y="390"/>
                    <a:pt x="513" y="398"/>
                  </a:cubicBezTo>
                  <a:cubicBezTo>
                    <a:pt x="521" y="406"/>
                    <a:pt x="530" y="412"/>
                    <a:pt x="538" y="417"/>
                  </a:cubicBezTo>
                  <a:cubicBezTo>
                    <a:pt x="547" y="423"/>
                    <a:pt x="555" y="425"/>
                    <a:pt x="564" y="426"/>
                  </a:cubicBezTo>
                  <a:cubicBezTo>
                    <a:pt x="572" y="427"/>
                    <a:pt x="581" y="426"/>
                    <a:pt x="590" y="422"/>
                  </a:cubicBezTo>
                  <a:cubicBezTo>
                    <a:pt x="599" y="418"/>
                    <a:pt x="607" y="412"/>
                    <a:pt x="617" y="403"/>
                  </a:cubicBezTo>
                  <a:cubicBezTo>
                    <a:pt x="627" y="393"/>
                    <a:pt x="635" y="381"/>
                    <a:pt x="642" y="368"/>
                  </a:cubicBezTo>
                  <a:cubicBezTo>
                    <a:pt x="649" y="355"/>
                    <a:pt x="653" y="343"/>
                    <a:pt x="655" y="331"/>
                  </a:cubicBezTo>
                  <a:close/>
                  <a:moveTo>
                    <a:pt x="927" y="87"/>
                  </a:moveTo>
                  <a:cubicBezTo>
                    <a:pt x="947" y="107"/>
                    <a:pt x="964" y="128"/>
                    <a:pt x="978" y="148"/>
                  </a:cubicBezTo>
                  <a:cubicBezTo>
                    <a:pt x="992" y="168"/>
                    <a:pt x="1001" y="188"/>
                    <a:pt x="1006" y="208"/>
                  </a:cubicBezTo>
                  <a:cubicBezTo>
                    <a:pt x="1010" y="228"/>
                    <a:pt x="1010" y="247"/>
                    <a:pt x="1005" y="266"/>
                  </a:cubicBezTo>
                  <a:cubicBezTo>
                    <a:pt x="999" y="285"/>
                    <a:pt x="988" y="303"/>
                    <a:pt x="970" y="321"/>
                  </a:cubicBezTo>
                  <a:cubicBezTo>
                    <a:pt x="953" y="338"/>
                    <a:pt x="936" y="349"/>
                    <a:pt x="918" y="354"/>
                  </a:cubicBezTo>
                  <a:cubicBezTo>
                    <a:pt x="901" y="360"/>
                    <a:pt x="882" y="360"/>
                    <a:pt x="864" y="356"/>
                  </a:cubicBezTo>
                  <a:cubicBezTo>
                    <a:pt x="845" y="351"/>
                    <a:pt x="826" y="342"/>
                    <a:pt x="806" y="328"/>
                  </a:cubicBezTo>
                  <a:cubicBezTo>
                    <a:pt x="786" y="313"/>
                    <a:pt x="765" y="295"/>
                    <a:pt x="742" y="273"/>
                  </a:cubicBezTo>
                  <a:cubicBezTo>
                    <a:pt x="722" y="253"/>
                    <a:pt x="705" y="232"/>
                    <a:pt x="691" y="212"/>
                  </a:cubicBezTo>
                  <a:cubicBezTo>
                    <a:pt x="677" y="192"/>
                    <a:pt x="668" y="172"/>
                    <a:pt x="663" y="152"/>
                  </a:cubicBezTo>
                  <a:cubicBezTo>
                    <a:pt x="659" y="132"/>
                    <a:pt x="659" y="113"/>
                    <a:pt x="664" y="94"/>
                  </a:cubicBezTo>
                  <a:cubicBezTo>
                    <a:pt x="670" y="75"/>
                    <a:pt x="682" y="57"/>
                    <a:pt x="699" y="39"/>
                  </a:cubicBezTo>
                  <a:cubicBezTo>
                    <a:pt x="716" y="22"/>
                    <a:pt x="733" y="11"/>
                    <a:pt x="751" y="6"/>
                  </a:cubicBezTo>
                  <a:cubicBezTo>
                    <a:pt x="769" y="0"/>
                    <a:pt x="787" y="0"/>
                    <a:pt x="805" y="4"/>
                  </a:cubicBezTo>
                  <a:cubicBezTo>
                    <a:pt x="824" y="9"/>
                    <a:pt x="843" y="18"/>
                    <a:pt x="863" y="32"/>
                  </a:cubicBezTo>
                  <a:cubicBezTo>
                    <a:pt x="883" y="46"/>
                    <a:pt x="905" y="65"/>
                    <a:pt x="927" y="87"/>
                  </a:cubicBezTo>
                  <a:close/>
                  <a:moveTo>
                    <a:pt x="893" y="126"/>
                  </a:moveTo>
                  <a:cubicBezTo>
                    <a:pt x="879" y="112"/>
                    <a:pt x="867" y="101"/>
                    <a:pt x="855" y="91"/>
                  </a:cubicBezTo>
                  <a:cubicBezTo>
                    <a:pt x="844" y="81"/>
                    <a:pt x="833" y="73"/>
                    <a:pt x="823" y="67"/>
                  </a:cubicBezTo>
                  <a:cubicBezTo>
                    <a:pt x="813" y="61"/>
                    <a:pt x="803" y="56"/>
                    <a:pt x="794" y="53"/>
                  </a:cubicBezTo>
                  <a:cubicBezTo>
                    <a:pt x="786" y="50"/>
                    <a:pt x="777" y="49"/>
                    <a:pt x="769" y="49"/>
                  </a:cubicBezTo>
                  <a:cubicBezTo>
                    <a:pt x="761" y="50"/>
                    <a:pt x="754" y="52"/>
                    <a:pt x="747" y="55"/>
                  </a:cubicBezTo>
                  <a:cubicBezTo>
                    <a:pt x="740" y="59"/>
                    <a:pt x="733" y="64"/>
                    <a:pt x="726" y="71"/>
                  </a:cubicBezTo>
                  <a:cubicBezTo>
                    <a:pt x="715" y="82"/>
                    <a:pt x="708" y="95"/>
                    <a:pt x="706" y="108"/>
                  </a:cubicBezTo>
                  <a:cubicBezTo>
                    <a:pt x="704" y="120"/>
                    <a:pt x="706" y="134"/>
                    <a:pt x="712" y="148"/>
                  </a:cubicBezTo>
                  <a:cubicBezTo>
                    <a:pt x="717" y="162"/>
                    <a:pt x="725" y="176"/>
                    <a:pt x="737" y="190"/>
                  </a:cubicBezTo>
                  <a:cubicBezTo>
                    <a:pt x="748" y="205"/>
                    <a:pt x="762" y="219"/>
                    <a:pt x="776" y="234"/>
                  </a:cubicBezTo>
                  <a:cubicBezTo>
                    <a:pt x="796" y="254"/>
                    <a:pt x="815" y="270"/>
                    <a:pt x="831" y="282"/>
                  </a:cubicBezTo>
                  <a:cubicBezTo>
                    <a:pt x="847" y="294"/>
                    <a:pt x="861" y="302"/>
                    <a:pt x="875" y="307"/>
                  </a:cubicBezTo>
                  <a:cubicBezTo>
                    <a:pt x="888" y="311"/>
                    <a:pt x="900" y="312"/>
                    <a:pt x="911" y="309"/>
                  </a:cubicBezTo>
                  <a:cubicBezTo>
                    <a:pt x="922" y="306"/>
                    <a:pt x="933" y="299"/>
                    <a:pt x="943" y="289"/>
                  </a:cubicBezTo>
                  <a:cubicBezTo>
                    <a:pt x="950" y="282"/>
                    <a:pt x="956" y="274"/>
                    <a:pt x="959" y="265"/>
                  </a:cubicBezTo>
                  <a:cubicBezTo>
                    <a:pt x="963" y="257"/>
                    <a:pt x="964" y="248"/>
                    <a:pt x="964" y="240"/>
                  </a:cubicBezTo>
                  <a:cubicBezTo>
                    <a:pt x="963" y="231"/>
                    <a:pt x="961" y="222"/>
                    <a:pt x="958" y="212"/>
                  </a:cubicBezTo>
                  <a:cubicBezTo>
                    <a:pt x="954" y="203"/>
                    <a:pt x="949" y="194"/>
                    <a:pt x="943" y="184"/>
                  </a:cubicBezTo>
                  <a:cubicBezTo>
                    <a:pt x="936" y="175"/>
                    <a:pt x="929" y="165"/>
                    <a:pt x="920" y="155"/>
                  </a:cubicBezTo>
                  <a:cubicBezTo>
                    <a:pt x="912" y="145"/>
                    <a:pt x="903" y="136"/>
                    <a:pt x="893" y="126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5173" y="3415"/>
              <a:ext cx="159" cy="156"/>
            </a:xfrm>
            <a:custGeom>
              <a:avLst/>
              <a:gdLst>
                <a:gd name="T0" fmla="*/ 201 w 503"/>
                <a:gd name="T1" fmla="*/ 447 h 526"/>
                <a:gd name="T2" fmla="*/ 120 w 503"/>
                <a:gd name="T3" fmla="*/ 526 h 526"/>
                <a:gd name="T4" fmla="*/ 107 w 503"/>
                <a:gd name="T5" fmla="*/ 514 h 526"/>
                <a:gd name="T6" fmla="*/ 102 w 503"/>
                <a:gd name="T7" fmla="*/ 420 h 526"/>
                <a:gd name="T8" fmla="*/ 71 w 503"/>
                <a:gd name="T9" fmla="*/ 364 h 526"/>
                <a:gd name="T10" fmla="*/ 27 w 503"/>
                <a:gd name="T11" fmla="*/ 386 h 526"/>
                <a:gd name="T12" fmla="*/ 15 w 503"/>
                <a:gd name="T13" fmla="*/ 415 h 526"/>
                <a:gd name="T14" fmla="*/ 3 w 503"/>
                <a:gd name="T15" fmla="*/ 407 h 526"/>
                <a:gd name="T16" fmla="*/ 2 w 503"/>
                <a:gd name="T17" fmla="*/ 392 h 526"/>
                <a:gd name="T18" fmla="*/ 43 w 503"/>
                <a:gd name="T19" fmla="*/ 340 h 526"/>
                <a:gd name="T20" fmla="*/ 108 w 503"/>
                <a:gd name="T21" fmla="*/ 364 h 526"/>
                <a:gd name="T22" fmla="*/ 126 w 503"/>
                <a:gd name="T23" fmla="*/ 493 h 526"/>
                <a:gd name="T24" fmla="*/ 193 w 503"/>
                <a:gd name="T25" fmla="*/ 435 h 526"/>
                <a:gd name="T26" fmla="*/ 288 w 503"/>
                <a:gd name="T27" fmla="*/ 327 h 526"/>
                <a:gd name="T28" fmla="*/ 217 w 503"/>
                <a:gd name="T29" fmla="*/ 401 h 526"/>
                <a:gd name="T30" fmla="*/ 117 w 503"/>
                <a:gd name="T31" fmla="*/ 299 h 526"/>
                <a:gd name="T32" fmla="*/ 188 w 503"/>
                <a:gd name="T33" fmla="*/ 225 h 526"/>
                <a:gd name="T34" fmla="*/ 213 w 503"/>
                <a:gd name="T35" fmla="*/ 268 h 526"/>
                <a:gd name="T36" fmla="*/ 159 w 503"/>
                <a:gd name="T37" fmla="*/ 250 h 526"/>
                <a:gd name="T38" fmla="*/ 154 w 503"/>
                <a:gd name="T39" fmla="*/ 318 h 526"/>
                <a:gd name="T40" fmla="*/ 241 w 503"/>
                <a:gd name="T41" fmla="*/ 377 h 526"/>
                <a:gd name="T42" fmla="*/ 264 w 503"/>
                <a:gd name="T43" fmla="*/ 329 h 526"/>
                <a:gd name="T44" fmla="*/ 348 w 503"/>
                <a:gd name="T45" fmla="*/ 157 h 526"/>
                <a:gd name="T46" fmla="*/ 389 w 503"/>
                <a:gd name="T47" fmla="*/ 242 h 526"/>
                <a:gd name="T48" fmla="*/ 346 w 503"/>
                <a:gd name="T49" fmla="*/ 303 h 526"/>
                <a:gd name="T50" fmla="*/ 325 w 503"/>
                <a:gd name="T51" fmla="*/ 303 h 526"/>
                <a:gd name="T52" fmla="*/ 321 w 503"/>
                <a:gd name="T53" fmla="*/ 293 h 526"/>
                <a:gd name="T54" fmla="*/ 351 w 503"/>
                <a:gd name="T55" fmla="*/ 273 h 526"/>
                <a:gd name="T56" fmla="*/ 342 w 503"/>
                <a:gd name="T57" fmla="*/ 187 h 526"/>
                <a:gd name="T58" fmla="*/ 277 w 503"/>
                <a:gd name="T59" fmla="*/ 246 h 526"/>
                <a:gd name="T60" fmla="*/ 220 w 503"/>
                <a:gd name="T61" fmla="*/ 184 h 526"/>
                <a:gd name="T62" fmla="*/ 275 w 503"/>
                <a:gd name="T63" fmla="*/ 119 h 526"/>
                <a:gd name="T64" fmla="*/ 348 w 503"/>
                <a:gd name="T65" fmla="*/ 157 h 526"/>
                <a:gd name="T66" fmla="*/ 267 w 503"/>
                <a:gd name="T67" fmla="*/ 143 h 526"/>
                <a:gd name="T68" fmla="*/ 248 w 503"/>
                <a:gd name="T69" fmla="*/ 194 h 526"/>
                <a:gd name="T70" fmla="*/ 295 w 503"/>
                <a:gd name="T71" fmla="*/ 219 h 526"/>
                <a:gd name="T72" fmla="*/ 483 w 503"/>
                <a:gd name="T73" fmla="*/ 80 h 526"/>
                <a:gd name="T74" fmla="*/ 478 w 503"/>
                <a:gd name="T75" fmla="*/ 175 h 526"/>
                <a:gd name="T76" fmla="*/ 438 w 503"/>
                <a:gd name="T77" fmla="*/ 200 h 526"/>
                <a:gd name="T78" fmla="*/ 427 w 503"/>
                <a:gd name="T79" fmla="*/ 194 h 526"/>
                <a:gd name="T80" fmla="*/ 423 w 503"/>
                <a:gd name="T81" fmla="*/ 184 h 526"/>
                <a:gd name="T82" fmla="*/ 462 w 503"/>
                <a:gd name="T83" fmla="*/ 161 h 526"/>
                <a:gd name="T84" fmla="*/ 465 w 503"/>
                <a:gd name="T85" fmla="*/ 101 h 526"/>
                <a:gd name="T86" fmla="*/ 405 w 503"/>
                <a:gd name="T87" fmla="*/ 109 h 526"/>
                <a:gd name="T88" fmla="*/ 375 w 503"/>
                <a:gd name="T89" fmla="*/ 129 h 526"/>
                <a:gd name="T90" fmla="*/ 379 w 503"/>
                <a:gd name="T91" fmla="*/ 2 h 526"/>
                <a:gd name="T92" fmla="*/ 391 w 503"/>
                <a:gd name="T93" fmla="*/ 5 h 526"/>
                <a:gd name="T94" fmla="*/ 385 w 503"/>
                <a:gd name="T95" fmla="*/ 103 h 526"/>
                <a:gd name="T96" fmla="*/ 443 w 503"/>
                <a:gd name="T97" fmla="*/ 6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3" h="526">
                  <a:moveTo>
                    <a:pt x="196" y="438"/>
                  </a:moveTo>
                  <a:cubicBezTo>
                    <a:pt x="197" y="439"/>
                    <a:pt x="199" y="440"/>
                    <a:pt x="199" y="441"/>
                  </a:cubicBezTo>
                  <a:cubicBezTo>
                    <a:pt x="200" y="442"/>
                    <a:pt x="201" y="443"/>
                    <a:pt x="201" y="444"/>
                  </a:cubicBezTo>
                  <a:cubicBezTo>
                    <a:pt x="201" y="445"/>
                    <a:pt x="201" y="446"/>
                    <a:pt x="201" y="447"/>
                  </a:cubicBezTo>
                  <a:cubicBezTo>
                    <a:pt x="201" y="448"/>
                    <a:pt x="201" y="449"/>
                    <a:pt x="200" y="449"/>
                  </a:cubicBezTo>
                  <a:lnTo>
                    <a:pt x="126" y="523"/>
                  </a:lnTo>
                  <a:cubicBezTo>
                    <a:pt x="125" y="524"/>
                    <a:pt x="124" y="525"/>
                    <a:pt x="123" y="525"/>
                  </a:cubicBezTo>
                  <a:cubicBezTo>
                    <a:pt x="122" y="526"/>
                    <a:pt x="121" y="526"/>
                    <a:pt x="120" y="526"/>
                  </a:cubicBezTo>
                  <a:cubicBezTo>
                    <a:pt x="119" y="526"/>
                    <a:pt x="118" y="526"/>
                    <a:pt x="116" y="525"/>
                  </a:cubicBezTo>
                  <a:cubicBezTo>
                    <a:pt x="115" y="524"/>
                    <a:pt x="114" y="523"/>
                    <a:pt x="112" y="521"/>
                  </a:cubicBezTo>
                  <a:cubicBezTo>
                    <a:pt x="111" y="520"/>
                    <a:pt x="110" y="519"/>
                    <a:pt x="109" y="518"/>
                  </a:cubicBezTo>
                  <a:cubicBezTo>
                    <a:pt x="108" y="516"/>
                    <a:pt x="107" y="515"/>
                    <a:pt x="107" y="514"/>
                  </a:cubicBezTo>
                  <a:cubicBezTo>
                    <a:pt x="106" y="513"/>
                    <a:pt x="106" y="512"/>
                    <a:pt x="106" y="510"/>
                  </a:cubicBezTo>
                  <a:cubicBezTo>
                    <a:pt x="105" y="509"/>
                    <a:pt x="105" y="508"/>
                    <a:pt x="105" y="506"/>
                  </a:cubicBezTo>
                  <a:lnTo>
                    <a:pt x="104" y="452"/>
                  </a:lnTo>
                  <a:cubicBezTo>
                    <a:pt x="104" y="439"/>
                    <a:pt x="104" y="428"/>
                    <a:pt x="102" y="420"/>
                  </a:cubicBezTo>
                  <a:cubicBezTo>
                    <a:pt x="101" y="411"/>
                    <a:pt x="99" y="403"/>
                    <a:pt x="97" y="397"/>
                  </a:cubicBezTo>
                  <a:cubicBezTo>
                    <a:pt x="95" y="391"/>
                    <a:pt x="93" y="386"/>
                    <a:pt x="90" y="382"/>
                  </a:cubicBezTo>
                  <a:cubicBezTo>
                    <a:pt x="87" y="378"/>
                    <a:pt x="84" y="374"/>
                    <a:pt x="81" y="371"/>
                  </a:cubicBezTo>
                  <a:cubicBezTo>
                    <a:pt x="78" y="368"/>
                    <a:pt x="75" y="366"/>
                    <a:pt x="71" y="364"/>
                  </a:cubicBezTo>
                  <a:cubicBezTo>
                    <a:pt x="68" y="363"/>
                    <a:pt x="64" y="362"/>
                    <a:pt x="60" y="362"/>
                  </a:cubicBezTo>
                  <a:cubicBezTo>
                    <a:pt x="56" y="362"/>
                    <a:pt x="52" y="362"/>
                    <a:pt x="48" y="364"/>
                  </a:cubicBezTo>
                  <a:cubicBezTo>
                    <a:pt x="44" y="366"/>
                    <a:pt x="40" y="368"/>
                    <a:pt x="37" y="372"/>
                  </a:cubicBezTo>
                  <a:cubicBezTo>
                    <a:pt x="32" y="376"/>
                    <a:pt x="29" y="381"/>
                    <a:pt x="27" y="386"/>
                  </a:cubicBezTo>
                  <a:cubicBezTo>
                    <a:pt x="24" y="390"/>
                    <a:pt x="23" y="395"/>
                    <a:pt x="21" y="399"/>
                  </a:cubicBezTo>
                  <a:cubicBezTo>
                    <a:pt x="20" y="402"/>
                    <a:pt x="19" y="406"/>
                    <a:pt x="19" y="409"/>
                  </a:cubicBezTo>
                  <a:cubicBezTo>
                    <a:pt x="18" y="412"/>
                    <a:pt x="17" y="414"/>
                    <a:pt x="17" y="415"/>
                  </a:cubicBezTo>
                  <a:cubicBezTo>
                    <a:pt x="16" y="415"/>
                    <a:pt x="15" y="415"/>
                    <a:pt x="15" y="415"/>
                  </a:cubicBezTo>
                  <a:cubicBezTo>
                    <a:pt x="14" y="416"/>
                    <a:pt x="13" y="415"/>
                    <a:pt x="12" y="415"/>
                  </a:cubicBezTo>
                  <a:cubicBezTo>
                    <a:pt x="12" y="415"/>
                    <a:pt x="11" y="414"/>
                    <a:pt x="9" y="413"/>
                  </a:cubicBezTo>
                  <a:cubicBezTo>
                    <a:pt x="8" y="412"/>
                    <a:pt x="7" y="411"/>
                    <a:pt x="5" y="410"/>
                  </a:cubicBezTo>
                  <a:cubicBezTo>
                    <a:pt x="4" y="409"/>
                    <a:pt x="4" y="408"/>
                    <a:pt x="3" y="407"/>
                  </a:cubicBezTo>
                  <a:cubicBezTo>
                    <a:pt x="2" y="406"/>
                    <a:pt x="2" y="405"/>
                    <a:pt x="1" y="405"/>
                  </a:cubicBezTo>
                  <a:cubicBezTo>
                    <a:pt x="1" y="404"/>
                    <a:pt x="1" y="403"/>
                    <a:pt x="0" y="402"/>
                  </a:cubicBezTo>
                  <a:cubicBezTo>
                    <a:pt x="0" y="402"/>
                    <a:pt x="0" y="400"/>
                    <a:pt x="0" y="399"/>
                  </a:cubicBezTo>
                  <a:cubicBezTo>
                    <a:pt x="0" y="397"/>
                    <a:pt x="1" y="395"/>
                    <a:pt x="2" y="392"/>
                  </a:cubicBezTo>
                  <a:cubicBezTo>
                    <a:pt x="2" y="388"/>
                    <a:pt x="4" y="385"/>
                    <a:pt x="6" y="380"/>
                  </a:cubicBezTo>
                  <a:cubicBezTo>
                    <a:pt x="7" y="376"/>
                    <a:pt x="10" y="372"/>
                    <a:pt x="13" y="367"/>
                  </a:cubicBezTo>
                  <a:cubicBezTo>
                    <a:pt x="16" y="362"/>
                    <a:pt x="19" y="358"/>
                    <a:pt x="23" y="354"/>
                  </a:cubicBezTo>
                  <a:cubicBezTo>
                    <a:pt x="30" y="348"/>
                    <a:pt x="36" y="343"/>
                    <a:pt x="43" y="340"/>
                  </a:cubicBezTo>
                  <a:cubicBezTo>
                    <a:pt x="50" y="337"/>
                    <a:pt x="56" y="335"/>
                    <a:pt x="62" y="335"/>
                  </a:cubicBezTo>
                  <a:cubicBezTo>
                    <a:pt x="69" y="335"/>
                    <a:pt x="75" y="336"/>
                    <a:pt x="81" y="339"/>
                  </a:cubicBezTo>
                  <a:cubicBezTo>
                    <a:pt x="87" y="342"/>
                    <a:pt x="92" y="345"/>
                    <a:pt x="97" y="350"/>
                  </a:cubicBezTo>
                  <a:cubicBezTo>
                    <a:pt x="101" y="354"/>
                    <a:pt x="105" y="359"/>
                    <a:pt x="108" y="364"/>
                  </a:cubicBezTo>
                  <a:cubicBezTo>
                    <a:pt x="112" y="369"/>
                    <a:pt x="115" y="375"/>
                    <a:pt x="117" y="383"/>
                  </a:cubicBezTo>
                  <a:cubicBezTo>
                    <a:pt x="120" y="390"/>
                    <a:pt x="122" y="399"/>
                    <a:pt x="123" y="410"/>
                  </a:cubicBezTo>
                  <a:cubicBezTo>
                    <a:pt x="124" y="420"/>
                    <a:pt x="125" y="434"/>
                    <a:pt x="126" y="449"/>
                  </a:cubicBezTo>
                  <a:lnTo>
                    <a:pt x="126" y="493"/>
                  </a:lnTo>
                  <a:lnTo>
                    <a:pt x="185" y="434"/>
                  </a:lnTo>
                  <a:cubicBezTo>
                    <a:pt x="185" y="434"/>
                    <a:pt x="186" y="433"/>
                    <a:pt x="187" y="433"/>
                  </a:cubicBezTo>
                  <a:cubicBezTo>
                    <a:pt x="188" y="433"/>
                    <a:pt x="189" y="433"/>
                    <a:pt x="190" y="433"/>
                  </a:cubicBezTo>
                  <a:cubicBezTo>
                    <a:pt x="191" y="433"/>
                    <a:pt x="192" y="434"/>
                    <a:pt x="193" y="435"/>
                  </a:cubicBezTo>
                  <a:cubicBezTo>
                    <a:pt x="194" y="435"/>
                    <a:pt x="195" y="436"/>
                    <a:pt x="196" y="438"/>
                  </a:cubicBezTo>
                  <a:close/>
                  <a:moveTo>
                    <a:pt x="249" y="266"/>
                  </a:moveTo>
                  <a:cubicBezTo>
                    <a:pt x="259" y="276"/>
                    <a:pt x="267" y="287"/>
                    <a:pt x="274" y="297"/>
                  </a:cubicBezTo>
                  <a:cubicBezTo>
                    <a:pt x="281" y="307"/>
                    <a:pt x="286" y="317"/>
                    <a:pt x="288" y="327"/>
                  </a:cubicBezTo>
                  <a:cubicBezTo>
                    <a:pt x="290" y="336"/>
                    <a:pt x="290" y="346"/>
                    <a:pt x="288" y="356"/>
                  </a:cubicBezTo>
                  <a:cubicBezTo>
                    <a:pt x="285" y="365"/>
                    <a:pt x="279" y="374"/>
                    <a:pt x="270" y="383"/>
                  </a:cubicBezTo>
                  <a:cubicBezTo>
                    <a:pt x="262" y="391"/>
                    <a:pt x="253" y="397"/>
                    <a:pt x="244" y="400"/>
                  </a:cubicBezTo>
                  <a:cubicBezTo>
                    <a:pt x="236" y="403"/>
                    <a:pt x="226" y="403"/>
                    <a:pt x="217" y="401"/>
                  </a:cubicBezTo>
                  <a:cubicBezTo>
                    <a:pt x="208" y="398"/>
                    <a:pt x="198" y="394"/>
                    <a:pt x="188" y="386"/>
                  </a:cubicBezTo>
                  <a:cubicBezTo>
                    <a:pt x="178" y="379"/>
                    <a:pt x="167" y="370"/>
                    <a:pt x="156" y="359"/>
                  </a:cubicBezTo>
                  <a:cubicBezTo>
                    <a:pt x="146" y="349"/>
                    <a:pt x="138" y="339"/>
                    <a:pt x="131" y="329"/>
                  </a:cubicBezTo>
                  <a:cubicBezTo>
                    <a:pt x="124" y="319"/>
                    <a:pt x="119" y="309"/>
                    <a:pt x="117" y="299"/>
                  </a:cubicBezTo>
                  <a:cubicBezTo>
                    <a:pt x="115" y="289"/>
                    <a:pt x="115" y="279"/>
                    <a:pt x="117" y="270"/>
                  </a:cubicBezTo>
                  <a:cubicBezTo>
                    <a:pt x="120" y="260"/>
                    <a:pt x="126" y="251"/>
                    <a:pt x="135" y="242"/>
                  </a:cubicBezTo>
                  <a:cubicBezTo>
                    <a:pt x="143" y="234"/>
                    <a:pt x="152" y="228"/>
                    <a:pt x="161" y="226"/>
                  </a:cubicBezTo>
                  <a:cubicBezTo>
                    <a:pt x="169" y="223"/>
                    <a:pt x="179" y="223"/>
                    <a:pt x="188" y="225"/>
                  </a:cubicBezTo>
                  <a:cubicBezTo>
                    <a:pt x="197" y="227"/>
                    <a:pt x="207" y="232"/>
                    <a:pt x="217" y="239"/>
                  </a:cubicBezTo>
                  <a:cubicBezTo>
                    <a:pt x="227" y="246"/>
                    <a:pt x="237" y="255"/>
                    <a:pt x="249" y="266"/>
                  </a:cubicBezTo>
                  <a:close/>
                  <a:moveTo>
                    <a:pt x="232" y="285"/>
                  </a:moveTo>
                  <a:cubicBezTo>
                    <a:pt x="225" y="279"/>
                    <a:pt x="219" y="273"/>
                    <a:pt x="213" y="268"/>
                  </a:cubicBezTo>
                  <a:cubicBezTo>
                    <a:pt x="207" y="263"/>
                    <a:pt x="202" y="259"/>
                    <a:pt x="197" y="256"/>
                  </a:cubicBezTo>
                  <a:cubicBezTo>
                    <a:pt x="192" y="253"/>
                    <a:pt x="187" y="251"/>
                    <a:pt x="182" y="249"/>
                  </a:cubicBezTo>
                  <a:cubicBezTo>
                    <a:pt x="178" y="248"/>
                    <a:pt x="174" y="247"/>
                    <a:pt x="170" y="247"/>
                  </a:cubicBezTo>
                  <a:cubicBezTo>
                    <a:pt x="166" y="248"/>
                    <a:pt x="162" y="249"/>
                    <a:pt x="159" y="250"/>
                  </a:cubicBezTo>
                  <a:cubicBezTo>
                    <a:pt x="155" y="252"/>
                    <a:pt x="152" y="255"/>
                    <a:pt x="148" y="258"/>
                  </a:cubicBezTo>
                  <a:cubicBezTo>
                    <a:pt x="142" y="264"/>
                    <a:pt x="139" y="270"/>
                    <a:pt x="138" y="276"/>
                  </a:cubicBezTo>
                  <a:cubicBezTo>
                    <a:pt x="137" y="283"/>
                    <a:pt x="138" y="290"/>
                    <a:pt x="141" y="297"/>
                  </a:cubicBezTo>
                  <a:cubicBezTo>
                    <a:pt x="144" y="303"/>
                    <a:pt x="148" y="311"/>
                    <a:pt x="154" y="318"/>
                  </a:cubicBezTo>
                  <a:cubicBezTo>
                    <a:pt x="159" y="325"/>
                    <a:pt x="166" y="332"/>
                    <a:pt x="173" y="340"/>
                  </a:cubicBezTo>
                  <a:cubicBezTo>
                    <a:pt x="183" y="350"/>
                    <a:pt x="192" y="358"/>
                    <a:pt x="201" y="364"/>
                  </a:cubicBezTo>
                  <a:cubicBezTo>
                    <a:pt x="209" y="370"/>
                    <a:pt x="216" y="374"/>
                    <a:pt x="223" y="376"/>
                  </a:cubicBezTo>
                  <a:cubicBezTo>
                    <a:pt x="229" y="378"/>
                    <a:pt x="235" y="379"/>
                    <a:pt x="241" y="377"/>
                  </a:cubicBezTo>
                  <a:cubicBezTo>
                    <a:pt x="246" y="376"/>
                    <a:pt x="252" y="372"/>
                    <a:pt x="256" y="367"/>
                  </a:cubicBezTo>
                  <a:cubicBezTo>
                    <a:pt x="260" y="364"/>
                    <a:pt x="263" y="360"/>
                    <a:pt x="265" y="355"/>
                  </a:cubicBezTo>
                  <a:cubicBezTo>
                    <a:pt x="267" y="351"/>
                    <a:pt x="267" y="347"/>
                    <a:pt x="267" y="342"/>
                  </a:cubicBezTo>
                  <a:cubicBezTo>
                    <a:pt x="267" y="338"/>
                    <a:pt x="266" y="334"/>
                    <a:pt x="264" y="329"/>
                  </a:cubicBezTo>
                  <a:cubicBezTo>
                    <a:pt x="262" y="324"/>
                    <a:pt x="260" y="320"/>
                    <a:pt x="256" y="315"/>
                  </a:cubicBezTo>
                  <a:cubicBezTo>
                    <a:pt x="253" y="310"/>
                    <a:pt x="250" y="305"/>
                    <a:pt x="245" y="300"/>
                  </a:cubicBezTo>
                  <a:cubicBezTo>
                    <a:pt x="241" y="295"/>
                    <a:pt x="237" y="290"/>
                    <a:pt x="232" y="285"/>
                  </a:cubicBezTo>
                  <a:close/>
                  <a:moveTo>
                    <a:pt x="348" y="157"/>
                  </a:moveTo>
                  <a:cubicBezTo>
                    <a:pt x="353" y="163"/>
                    <a:pt x="359" y="169"/>
                    <a:pt x="364" y="176"/>
                  </a:cubicBezTo>
                  <a:cubicBezTo>
                    <a:pt x="369" y="182"/>
                    <a:pt x="374" y="189"/>
                    <a:pt x="378" y="196"/>
                  </a:cubicBezTo>
                  <a:cubicBezTo>
                    <a:pt x="382" y="203"/>
                    <a:pt x="385" y="211"/>
                    <a:pt x="387" y="218"/>
                  </a:cubicBezTo>
                  <a:cubicBezTo>
                    <a:pt x="389" y="226"/>
                    <a:pt x="389" y="234"/>
                    <a:pt x="389" y="242"/>
                  </a:cubicBezTo>
                  <a:cubicBezTo>
                    <a:pt x="388" y="249"/>
                    <a:pt x="386" y="257"/>
                    <a:pt x="382" y="265"/>
                  </a:cubicBezTo>
                  <a:cubicBezTo>
                    <a:pt x="378" y="273"/>
                    <a:pt x="372" y="281"/>
                    <a:pt x="365" y="289"/>
                  </a:cubicBezTo>
                  <a:cubicBezTo>
                    <a:pt x="362" y="291"/>
                    <a:pt x="359" y="294"/>
                    <a:pt x="355" y="297"/>
                  </a:cubicBezTo>
                  <a:cubicBezTo>
                    <a:pt x="352" y="299"/>
                    <a:pt x="349" y="301"/>
                    <a:pt x="346" y="303"/>
                  </a:cubicBezTo>
                  <a:cubicBezTo>
                    <a:pt x="344" y="304"/>
                    <a:pt x="341" y="306"/>
                    <a:pt x="339" y="307"/>
                  </a:cubicBezTo>
                  <a:cubicBezTo>
                    <a:pt x="337" y="308"/>
                    <a:pt x="335" y="308"/>
                    <a:pt x="334" y="308"/>
                  </a:cubicBezTo>
                  <a:cubicBezTo>
                    <a:pt x="333" y="308"/>
                    <a:pt x="331" y="308"/>
                    <a:pt x="330" y="307"/>
                  </a:cubicBezTo>
                  <a:cubicBezTo>
                    <a:pt x="328" y="306"/>
                    <a:pt x="327" y="305"/>
                    <a:pt x="325" y="303"/>
                  </a:cubicBezTo>
                  <a:cubicBezTo>
                    <a:pt x="324" y="302"/>
                    <a:pt x="322" y="300"/>
                    <a:pt x="322" y="299"/>
                  </a:cubicBezTo>
                  <a:cubicBezTo>
                    <a:pt x="321" y="298"/>
                    <a:pt x="320" y="298"/>
                    <a:pt x="320" y="297"/>
                  </a:cubicBezTo>
                  <a:cubicBezTo>
                    <a:pt x="320" y="296"/>
                    <a:pt x="320" y="296"/>
                    <a:pt x="320" y="295"/>
                  </a:cubicBezTo>
                  <a:cubicBezTo>
                    <a:pt x="320" y="294"/>
                    <a:pt x="320" y="294"/>
                    <a:pt x="321" y="293"/>
                  </a:cubicBezTo>
                  <a:cubicBezTo>
                    <a:pt x="322" y="293"/>
                    <a:pt x="323" y="292"/>
                    <a:pt x="325" y="291"/>
                  </a:cubicBezTo>
                  <a:cubicBezTo>
                    <a:pt x="327" y="290"/>
                    <a:pt x="329" y="289"/>
                    <a:pt x="332" y="287"/>
                  </a:cubicBezTo>
                  <a:cubicBezTo>
                    <a:pt x="335" y="286"/>
                    <a:pt x="338" y="284"/>
                    <a:pt x="341" y="282"/>
                  </a:cubicBezTo>
                  <a:cubicBezTo>
                    <a:pt x="344" y="279"/>
                    <a:pt x="348" y="277"/>
                    <a:pt x="351" y="273"/>
                  </a:cubicBezTo>
                  <a:cubicBezTo>
                    <a:pt x="358" y="266"/>
                    <a:pt x="362" y="259"/>
                    <a:pt x="365" y="252"/>
                  </a:cubicBezTo>
                  <a:cubicBezTo>
                    <a:pt x="367" y="244"/>
                    <a:pt x="367" y="237"/>
                    <a:pt x="366" y="230"/>
                  </a:cubicBezTo>
                  <a:cubicBezTo>
                    <a:pt x="365" y="222"/>
                    <a:pt x="362" y="215"/>
                    <a:pt x="358" y="208"/>
                  </a:cubicBezTo>
                  <a:cubicBezTo>
                    <a:pt x="354" y="200"/>
                    <a:pt x="348" y="194"/>
                    <a:pt x="342" y="187"/>
                  </a:cubicBezTo>
                  <a:cubicBezTo>
                    <a:pt x="341" y="193"/>
                    <a:pt x="338" y="199"/>
                    <a:pt x="335" y="206"/>
                  </a:cubicBezTo>
                  <a:cubicBezTo>
                    <a:pt x="331" y="213"/>
                    <a:pt x="326" y="219"/>
                    <a:pt x="320" y="226"/>
                  </a:cubicBezTo>
                  <a:cubicBezTo>
                    <a:pt x="312" y="234"/>
                    <a:pt x="305" y="239"/>
                    <a:pt x="298" y="242"/>
                  </a:cubicBezTo>
                  <a:cubicBezTo>
                    <a:pt x="291" y="245"/>
                    <a:pt x="284" y="246"/>
                    <a:pt x="277" y="246"/>
                  </a:cubicBezTo>
                  <a:cubicBezTo>
                    <a:pt x="271" y="245"/>
                    <a:pt x="264" y="243"/>
                    <a:pt x="258" y="240"/>
                  </a:cubicBezTo>
                  <a:cubicBezTo>
                    <a:pt x="252" y="236"/>
                    <a:pt x="246" y="232"/>
                    <a:pt x="240" y="226"/>
                  </a:cubicBezTo>
                  <a:cubicBezTo>
                    <a:pt x="234" y="220"/>
                    <a:pt x="229" y="214"/>
                    <a:pt x="226" y="206"/>
                  </a:cubicBezTo>
                  <a:cubicBezTo>
                    <a:pt x="222" y="199"/>
                    <a:pt x="220" y="192"/>
                    <a:pt x="220" y="184"/>
                  </a:cubicBezTo>
                  <a:cubicBezTo>
                    <a:pt x="219" y="176"/>
                    <a:pt x="221" y="169"/>
                    <a:pt x="224" y="160"/>
                  </a:cubicBezTo>
                  <a:cubicBezTo>
                    <a:pt x="227" y="152"/>
                    <a:pt x="233" y="144"/>
                    <a:pt x="241" y="137"/>
                  </a:cubicBezTo>
                  <a:cubicBezTo>
                    <a:pt x="246" y="131"/>
                    <a:pt x="252" y="127"/>
                    <a:pt x="258" y="124"/>
                  </a:cubicBezTo>
                  <a:cubicBezTo>
                    <a:pt x="263" y="121"/>
                    <a:pt x="269" y="119"/>
                    <a:pt x="275" y="119"/>
                  </a:cubicBezTo>
                  <a:cubicBezTo>
                    <a:pt x="281" y="118"/>
                    <a:pt x="287" y="119"/>
                    <a:pt x="293" y="120"/>
                  </a:cubicBezTo>
                  <a:cubicBezTo>
                    <a:pt x="299" y="122"/>
                    <a:pt x="305" y="124"/>
                    <a:pt x="311" y="128"/>
                  </a:cubicBezTo>
                  <a:cubicBezTo>
                    <a:pt x="317" y="131"/>
                    <a:pt x="323" y="135"/>
                    <a:pt x="329" y="140"/>
                  </a:cubicBezTo>
                  <a:cubicBezTo>
                    <a:pt x="335" y="145"/>
                    <a:pt x="341" y="151"/>
                    <a:pt x="348" y="157"/>
                  </a:cubicBezTo>
                  <a:close/>
                  <a:moveTo>
                    <a:pt x="328" y="173"/>
                  </a:moveTo>
                  <a:cubicBezTo>
                    <a:pt x="319" y="164"/>
                    <a:pt x="311" y="157"/>
                    <a:pt x="303" y="153"/>
                  </a:cubicBezTo>
                  <a:cubicBezTo>
                    <a:pt x="296" y="148"/>
                    <a:pt x="290" y="145"/>
                    <a:pt x="284" y="143"/>
                  </a:cubicBezTo>
                  <a:cubicBezTo>
                    <a:pt x="278" y="142"/>
                    <a:pt x="272" y="142"/>
                    <a:pt x="267" y="143"/>
                  </a:cubicBezTo>
                  <a:cubicBezTo>
                    <a:pt x="262" y="145"/>
                    <a:pt x="257" y="148"/>
                    <a:pt x="253" y="152"/>
                  </a:cubicBezTo>
                  <a:cubicBezTo>
                    <a:pt x="249" y="157"/>
                    <a:pt x="246" y="162"/>
                    <a:pt x="244" y="166"/>
                  </a:cubicBezTo>
                  <a:cubicBezTo>
                    <a:pt x="243" y="171"/>
                    <a:pt x="242" y="176"/>
                    <a:pt x="243" y="181"/>
                  </a:cubicBezTo>
                  <a:cubicBezTo>
                    <a:pt x="243" y="185"/>
                    <a:pt x="245" y="190"/>
                    <a:pt x="248" y="194"/>
                  </a:cubicBezTo>
                  <a:cubicBezTo>
                    <a:pt x="250" y="199"/>
                    <a:pt x="253" y="203"/>
                    <a:pt x="257" y="207"/>
                  </a:cubicBezTo>
                  <a:cubicBezTo>
                    <a:pt x="261" y="211"/>
                    <a:pt x="265" y="214"/>
                    <a:pt x="269" y="216"/>
                  </a:cubicBezTo>
                  <a:cubicBezTo>
                    <a:pt x="274" y="219"/>
                    <a:pt x="278" y="220"/>
                    <a:pt x="282" y="221"/>
                  </a:cubicBezTo>
                  <a:cubicBezTo>
                    <a:pt x="286" y="221"/>
                    <a:pt x="291" y="221"/>
                    <a:pt x="295" y="219"/>
                  </a:cubicBezTo>
                  <a:cubicBezTo>
                    <a:pt x="299" y="217"/>
                    <a:pt x="304" y="214"/>
                    <a:pt x="308" y="209"/>
                  </a:cubicBezTo>
                  <a:cubicBezTo>
                    <a:pt x="314" y="204"/>
                    <a:pt x="318" y="198"/>
                    <a:pt x="321" y="192"/>
                  </a:cubicBezTo>
                  <a:cubicBezTo>
                    <a:pt x="324" y="185"/>
                    <a:pt x="327" y="179"/>
                    <a:pt x="328" y="173"/>
                  </a:cubicBezTo>
                  <a:close/>
                  <a:moveTo>
                    <a:pt x="483" y="80"/>
                  </a:moveTo>
                  <a:cubicBezTo>
                    <a:pt x="490" y="88"/>
                    <a:pt x="495" y="95"/>
                    <a:pt x="498" y="103"/>
                  </a:cubicBezTo>
                  <a:cubicBezTo>
                    <a:pt x="501" y="111"/>
                    <a:pt x="503" y="119"/>
                    <a:pt x="502" y="128"/>
                  </a:cubicBezTo>
                  <a:cubicBezTo>
                    <a:pt x="501" y="136"/>
                    <a:pt x="499" y="144"/>
                    <a:pt x="495" y="152"/>
                  </a:cubicBezTo>
                  <a:cubicBezTo>
                    <a:pt x="491" y="160"/>
                    <a:pt x="485" y="168"/>
                    <a:pt x="478" y="175"/>
                  </a:cubicBezTo>
                  <a:cubicBezTo>
                    <a:pt x="474" y="180"/>
                    <a:pt x="469" y="183"/>
                    <a:pt x="465" y="186"/>
                  </a:cubicBezTo>
                  <a:cubicBezTo>
                    <a:pt x="461" y="190"/>
                    <a:pt x="457" y="192"/>
                    <a:pt x="453" y="194"/>
                  </a:cubicBezTo>
                  <a:cubicBezTo>
                    <a:pt x="449" y="196"/>
                    <a:pt x="446" y="198"/>
                    <a:pt x="443" y="199"/>
                  </a:cubicBezTo>
                  <a:cubicBezTo>
                    <a:pt x="440" y="200"/>
                    <a:pt x="439" y="200"/>
                    <a:pt x="438" y="200"/>
                  </a:cubicBezTo>
                  <a:cubicBezTo>
                    <a:pt x="437" y="200"/>
                    <a:pt x="436" y="200"/>
                    <a:pt x="435" y="200"/>
                  </a:cubicBezTo>
                  <a:cubicBezTo>
                    <a:pt x="435" y="200"/>
                    <a:pt x="434" y="200"/>
                    <a:pt x="433" y="199"/>
                  </a:cubicBezTo>
                  <a:cubicBezTo>
                    <a:pt x="432" y="199"/>
                    <a:pt x="432" y="198"/>
                    <a:pt x="431" y="197"/>
                  </a:cubicBezTo>
                  <a:cubicBezTo>
                    <a:pt x="430" y="196"/>
                    <a:pt x="428" y="195"/>
                    <a:pt x="427" y="194"/>
                  </a:cubicBezTo>
                  <a:cubicBezTo>
                    <a:pt x="426" y="193"/>
                    <a:pt x="425" y="192"/>
                    <a:pt x="424" y="191"/>
                  </a:cubicBezTo>
                  <a:cubicBezTo>
                    <a:pt x="423" y="190"/>
                    <a:pt x="423" y="189"/>
                    <a:pt x="423" y="188"/>
                  </a:cubicBezTo>
                  <a:cubicBezTo>
                    <a:pt x="422" y="187"/>
                    <a:pt x="422" y="186"/>
                    <a:pt x="422" y="186"/>
                  </a:cubicBezTo>
                  <a:cubicBezTo>
                    <a:pt x="422" y="185"/>
                    <a:pt x="423" y="185"/>
                    <a:pt x="423" y="184"/>
                  </a:cubicBezTo>
                  <a:cubicBezTo>
                    <a:pt x="424" y="183"/>
                    <a:pt x="425" y="183"/>
                    <a:pt x="428" y="182"/>
                  </a:cubicBezTo>
                  <a:cubicBezTo>
                    <a:pt x="430" y="182"/>
                    <a:pt x="433" y="181"/>
                    <a:pt x="436" y="179"/>
                  </a:cubicBezTo>
                  <a:cubicBezTo>
                    <a:pt x="440" y="178"/>
                    <a:pt x="444" y="176"/>
                    <a:pt x="448" y="173"/>
                  </a:cubicBezTo>
                  <a:cubicBezTo>
                    <a:pt x="453" y="170"/>
                    <a:pt x="457" y="166"/>
                    <a:pt x="462" y="161"/>
                  </a:cubicBezTo>
                  <a:cubicBezTo>
                    <a:pt x="467" y="157"/>
                    <a:pt x="471" y="152"/>
                    <a:pt x="474" y="147"/>
                  </a:cubicBezTo>
                  <a:cubicBezTo>
                    <a:pt x="476" y="142"/>
                    <a:pt x="478" y="137"/>
                    <a:pt x="478" y="132"/>
                  </a:cubicBezTo>
                  <a:cubicBezTo>
                    <a:pt x="479" y="127"/>
                    <a:pt x="478" y="121"/>
                    <a:pt x="476" y="116"/>
                  </a:cubicBezTo>
                  <a:cubicBezTo>
                    <a:pt x="474" y="111"/>
                    <a:pt x="471" y="106"/>
                    <a:pt x="465" y="101"/>
                  </a:cubicBezTo>
                  <a:cubicBezTo>
                    <a:pt x="461" y="97"/>
                    <a:pt x="457" y="93"/>
                    <a:pt x="452" y="92"/>
                  </a:cubicBezTo>
                  <a:cubicBezTo>
                    <a:pt x="447" y="90"/>
                    <a:pt x="443" y="89"/>
                    <a:pt x="438" y="90"/>
                  </a:cubicBezTo>
                  <a:cubicBezTo>
                    <a:pt x="433" y="90"/>
                    <a:pt x="428" y="92"/>
                    <a:pt x="422" y="95"/>
                  </a:cubicBezTo>
                  <a:cubicBezTo>
                    <a:pt x="417" y="99"/>
                    <a:pt x="411" y="103"/>
                    <a:pt x="405" y="109"/>
                  </a:cubicBezTo>
                  <a:cubicBezTo>
                    <a:pt x="401" y="113"/>
                    <a:pt x="398" y="117"/>
                    <a:pt x="395" y="121"/>
                  </a:cubicBezTo>
                  <a:cubicBezTo>
                    <a:pt x="392" y="124"/>
                    <a:pt x="390" y="127"/>
                    <a:pt x="387" y="130"/>
                  </a:cubicBezTo>
                  <a:cubicBezTo>
                    <a:pt x="385" y="132"/>
                    <a:pt x="383" y="133"/>
                    <a:pt x="382" y="132"/>
                  </a:cubicBezTo>
                  <a:cubicBezTo>
                    <a:pt x="380" y="132"/>
                    <a:pt x="378" y="131"/>
                    <a:pt x="375" y="129"/>
                  </a:cubicBezTo>
                  <a:lnTo>
                    <a:pt x="321" y="74"/>
                  </a:lnTo>
                  <a:cubicBezTo>
                    <a:pt x="318" y="72"/>
                    <a:pt x="317" y="69"/>
                    <a:pt x="317" y="67"/>
                  </a:cubicBezTo>
                  <a:cubicBezTo>
                    <a:pt x="317" y="65"/>
                    <a:pt x="318" y="63"/>
                    <a:pt x="320" y="61"/>
                  </a:cubicBezTo>
                  <a:lnTo>
                    <a:pt x="379" y="2"/>
                  </a:lnTo>
                  <a:cubicBezTo>
                    <a:pt x="380" y="1"/>
                    <a:pt x="381" y="1"/>
                    <a:pt x="382" y="1"/>
                  </a:cubicBezTo>
                  <a:cubicBezTo>
                    <a:pt x="382" y="0"/>
                    <a:pt x="383" y="0"/>
                    <a:pt x="384" y="1"/>
                  </a:cubicBezTo>
                  <a:cubicBezTo>
                    <a:pt x="385" y="1"/>
                    <a:pt x="386" y="1"/>
                    <a:pt x="387" y="2"/>
                  </a:cubicBezTo>
                  <a:cubicBezTo>
                    <a:pt x="389" y="3"/>
                    <a:pt x="390" y="4"/>
                    <a:pt x="391" y="5"/>
                  </a:cubicBezTo>
                  <a:cubicBezTo>
                    <a:pt x="394" y="8"/>
                    <a:pt x="395" y="10"/>
                    <a:pt x="396" y="12"/>
                  </a:cubicBezTo>
                  <a:cubicBezTo>
                    <a:pt x="397" y="14"/>
                    <a:pt x="396" y="16"/>
                    <a:pt x="395" y="17"/>
                  </a:cubicBezTo>
                  <a:lnTo>
                    <a:pt x="347" y="65"/>
                  </a:lnTo>
                  <a:lnTo>
                    <a:pt x="385" y="103"/>
                  </a:lnTo>
                  <a:cubicBezTo>
                    <a:pt x="387" y="100"/>
                    <a:pt x="389" y="97"/>
                    <a:pt x="391" y="95"/>
                  </a:cubicBezTo>
                  <a:cubicBezTo>
                    <a:pt x="394" y="92"/>
                    <a:pt x="397" y="89"/>
                    <a:pt x="400" y="86"/>
                  </a:cubicBezTo>
                  <a:cubicBezTo>
                    <a:pt x="407" y="79"/>
                    <a:pt x="414" y="73"/>
                    <a:pt x="422" y="70"/>
                  </a:cubicBezTo>
                  <a:cubicBezTo>
                    <a:pt x="429" y="66"/>
                    <a:pt x="436" y="64"/>
                    <a:pt x="443" y="64"/>
                  </a:cubicBezTo>
                  <a:cubicBezTo>
                    <a:pt x="450" y="63"/>
                    <a:pt x="457" y="64"/>
                    <a:pt x="464" y="67"/>
                  </a:cubicBezTo>
                  <a:cubicBezTo>
                    <a:pt x="471" y="70"/>
                    <a:pt x="477" y="75"/>
                    <a:pt x="483" y="8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5341" y="3418"/>
              <a:ext cx="160" cy="153"/>
            </a:xfrm>
            <a:custGeom>
              <a:avLst/>
              <a:gdLst>
                <a:gd name="T0" fmla="*/ 200 w 505"/>
                <a:gd name="T1" fmla="*/ 436 h 518"/>
                <a:gd name="T2" fmla="*/ 125 w 505"/>
                <a:gd name="T3" fmla="*/ 515 h 518"/>
                <a:gd name="T4" fmla="*/ 116 w 505"/>
                <a:gd name="T5" fmla="*/ 517 h 518"/>
                <a:gd name="T6" fmla="*/ 106 w 505"/>
                <a:gd name="T7" fmla="*/ 506 h 518"/>
                <a:gd name="T8" fmla="*/ 104 w 505"/>
                <a:gd name="T9" fmla="*/ 444 h 518"/>
                <a:gd name="T10" fmla="*/ 89 w 505"/>
                <a:gd name="T11" fmla="*/ 374 h 518"/>
                <a:gd name="T12" fmla="*/ 59 w 505"/>
                <a:gd name="T13" fmla="*/ 354 h 518"/>
                <a:gd name="T14" fmla="*/ 26 w 505"/>
                <a:gd name="T15" fmla="*/ 378 h 518"/>
                <a:gd name="T16" fmla="*/ 16 w 505"/>
                <a:gd name="T17" fmla="*/ 407 h 518"/>
                <a:gd name="T18" fmla="*/ 9 w 505"/>
                <a:gd name="T19" fmla="*/ 405 h 518"/>
                <a:gd name="T20" fmla="*/ 1 w 505"/>
                <a:gd name="T21" fmla="*/ 397 h 518"/>
                <a:gd name="T22" fmla="*/ 1 w 505"/>
                <a:gd name="T23" fmla="*/ 384 h 518"/>
                <a:gd name="T24" fmla="*/ 22 w 505"/>
                <a:gd name="T25" fmla="*/ 346 h 518"/>
                <a:gd name="T26" fmla="*/ 80 w 505"/>
                <a:gd name="T27" fmla="*/ 331 h 518"/>
                <a:gd name="T28" fmla="*/ 117 w 505"/>
                <a:gd name="T29" fmla="*/ 375 h 518"/>
                <a:gd name="T30" fmla="*/ 126 w 505"/>
                <a:gd name="T31" fmla="*/ 485 h 518"/>
                <a:gd name="T32" fmla="*/ 189 w 505"/>
                <a:gd name="T33" fmla="*/ 425 h 518"/>
                <a:gd name="T34" fmla="*/ 304 w 505"/>
                <a:gd name="T35" fmla="*/ 322 h 518"/>
                <a:gd name="T36" fmla="*/ 308 w 505"/>
                <a:gd name="T37" fmla="*/ 331 h 518"/>
                <a:gd name="T38" fmla="*/ 236 w 505"/>
                <a:gd name="T39" fmla="*/ 404 h 518"/>
                <a:gd name="T40" fmla="*/ 227 w 505"/>
                <a:gd name="T41" fmla="*/ 400 h 518"/>
                <a:gd name="T42" fmla="*/ 222 w 505"/>
                <a:gd name="T43" fmla="*/ 391 h 518"/>
                <a:gd name="T44" fmla="*/ 149 w 505"/>
                <a:gd name="T45" fmla="*/ 259 h 518"/>
                <a:gd name="T46" fmla="*/ 134 w 505"/>
                <a:gd name="T47" fmla="*/ 306 h 518"/>
                <a:gd name="T48" fmla="*/ 124 w 505"/>
                <a:gd name="T49" fmla="*/ 298 h 518"/>
                <a:gd name="T50" fmla="*/ 122 w 505"/>
                <a:gd name="T51" fmla="*/ 291 h 518"/>
                <a:gd name="T52" fmla="*/ 135 w 505"/>
                <a:gd name="T53" fmla="*/ 236 h 518"/>
                <a:gd name="T54" fmla="*/ 144 w 505"/>
                <a:gd name="T55" fmla="*/ 227 h 518"/>
                <a:gd name="T56" fmla="*/ 151 w 505"/>
                <a:gd name="T57" fmla="*/ 225 h 518"/>
                <a:gd name="T58" fmla="*/ 295 w 505"/>
                <a:gd name="T59" fmla="*/ 318 h 518"/>
                <a:gd name="T60" fmla="*/ 304 w 505"/>
                <a:gd name="T61" fmla="*/ 322 h 518"/>
                <a:gd name="T62" fmla="*/ 395 w 505"/>
                <a:gd name="T63" fmla="*/ 211 h 518"/>
                <a:gd name="T64" fmla="*/ 351 w 505"/>
                <a:gd name="T65" fmla="*/ 284 h 518"/>
                <a:gd name="T66" fmla="*/ 263 w 505"/>
                <a:gd name="T67" fmla="*/ 244 h 518"/>
                <a:gd name="T68" fmla="*/ 224 w 505"/>
                <a:gd name="T69" fmla="*/ 154 h 518"/>
                <a:gd name="T70" fmla="*/ 295 w 505"/>
                <a:gd name="T71" fmla="*/ 109 h 518"/>
                <a:gd name="T72" fmla="*/ 338 w 505"/>
                <a:gd name="T73" fmla="*/ 170 h 518"/>
                <a:gd name="T74" fmla="*/ 289 w 505"/>
                <a:gd name="T75" fmla="*/ 134 h 518"/>
                <a:gd name="T76" fmla="*/ 255 w 505"/>
                <a:gd name="T77" fmla="*/ 143 h 518"/>
                <a:gd name="T78" fmla="*/ 261 w 505"/>
                <a:gd name="T79" fmla="*/ 202 h 518"/>
                <a:gd name="T80" fmla="*/ 329 w 505"/>
                <a:gd name="T81" fmla="*/ 261 h 518"/>
                <a:gd name="T82" fmla="*/ 372 w 505"/>
                <a:gd name="T83" fmla="*/ 240 h 518"/>
                <a:gd name="T84" fmla="*/ 363 w 505"/>
                <a:gd name="T85" fmla="*/ 199 h 518"/>
                <a:gd name="T86" fmla="*/ 463 w 505"/>
                <a:gd name="T87" fmla="*/ 43 h 518"/>
                <a:gd name="T88" fmla="*/ 502 w 505"/>
                <a:gd name="T89" fmla="*/ 133 h 518"/>
                <a:gd name="T90" fmla="*/ 431 w 505"/>
                <a:gd name="T91" fmla="*/ 178 h 518"/>
                <a:gd name="T92" fmla="*/ 345 w 505"/>
                <a:gd name="T93" fmla="*/ 106 h 518"/>
                <a:gd name="T94" fmla="*/ 349 w 505"/>
                <a:gd name="T95" fmla="*/ 19 h 518"/>
                <a:gd name="T96" fmla="*/ 431 w 505"/>
                <a:gd name="T97" fmla="*/ 16 h 518"/>
                <a:gd name="T98" fmla="*/ 427 w 505"/>
                <a:gd name="T99" fmla="*/ 45 h 518"/>
                <a:gd name="T100" fmla="*/ 384 w 505"/>
                <a:gd name="T101" fmla="*/ 24 h 518"/>
                <a:gd name="T102" fmla="*/ 353 w 505"/>
                <a:gd name="T103" fmla="*/ 54 h 518"/>
                <a:gd name="T104" fmla="*/ 388 w 505"/>
                <a:gd name="T105" fmla="*/ 117 h 518"/>
                <a:gd name="T106" fmla="*/ 455 w 505"/>
                <a:gd name="T107" fmla="*/ 154 h 518"/>
                <a:gd name="T108" fmla="*/ 481 w 505"/>
                <a:gd name="T109" fmla="*/ 119 h 518"/>
                <a:gd name="T110" fmla="*/ 460 w 505"/>
                <a:gd name="T111" fmla="*/ 7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5" h="518">
                  <a:moveTo>
                    <a:pt x="196" y="430"/>
                  </a:moveTo>
                  <a:cubicBezTo>
                    <a:pt x="197" y="431"/>
                    <a:pt x="198" y="432"/>
                    <a:pt x="199" y="433"/>
                  </a:cubicBezTo>
                  <a:cubicBezTo>
                    <a:pt x="200" y="434"/>
                    <a:pt x="200" y="435"/>
                    <a:pt x="200" y="436"/>
                  </a:cubicBezTo>
                  <a:cubicBezTo>
                    <a:pt x="201" y="437"/>
                    <a:pt x="201" y="438"/>
                    <a:pt x="201" y="439"/>
                  </a:cubicBezTo>
                  <a:cubicBezTo>
                    <a:pt x="200" y="440"/>
                    <a:pt x="200" y="441"/>
                    <a:pt x="199" y="441"/>
                  </a:cubicBezTo>
                  <a:lnTo>
                    <a:pt x="125" y="515"/>
                  </a:lnTo>
                  <a:cubicBezTo>
                    <a:pt x="124" y="516"/>
                    <a:pt x="123" y="517"/>
                    <a:pt x="122" y="517"/>
                  </a:cubicBezTo>
                  <a:cubicBezTo>
                    <a:pt x="121" y="518"/>
                    <a:pt x="120" y="518"/>
                    <a:pt x="119" y="518"/>
                  </a:cubicBezTo>
                  <a:cubicBezTo>
                    <a:pt x="118" y="518"/>
                    <a:pt x="117" y="518"/>
                    <a:pt x="116" y="517"/>
                  </a:cubicBezTo>
                  <a:cubicBezTo>
                    <a:pt x="115" y="516"/>
                    <a:pt x="113" y="515"/>
                    <a:pt x="112" y="513"/>
                  </a:cubicBezTo>
                  <a:cubicBezTo>
                    <a:pt x="110" y="512"/>
                    <a:pt x="109" y="511"/>
                    <a:pt x="108" y="510"/>
                  </a:cubicBezTo>
                  <a:cubicBezTo>
                    <a:pt x="107" y="508"/>
                    <a:pt x="107" y="507"/>
                    <a:pt x="106" y="506"/>
                  </a:cubicBezTo>
                  <a:cubicBezTo>
                    <a:pt x="106" y="505"/>
                    <a:pt x="105" y="504"/>
                    <a:pt x="105" y="502"/>
                  </a:cubicBezTo>
                  <a:cubicBezTo>
                    <a:pt x="105" y="501"/>
                    <a:pt x="105" y="500"/>
                    <a:pt x="105" y="498"/>
                  </a:cubicBezTo>
                  <a:lnTo>
                    <a:pt x="104" y="444"/>
                  </a:lnTo>
                  <a:cubicBezTo>
                    <a:pt x="104" y="431"/>
                    <a:pt x="103" y="420"/>
                    <a:pt x="102" y="412"/>
                  </a:cubicBezTo>
                  <a:cubicBezTo>
                    <a:pt x="100" y="403"/>
                    <a:pt x="99" y="395"/>
                    <a:pt x="97" y="389"/>
                  </a:cubicBezTo>
                  <a:cubicBezTo>
                    <a:pt x="94" y="383"/>
                    <a:pt x="92" y="378"/>
                    <a:pt x="89" y="374"/>
                  </a:cubicBezTo>
                  <a:cubicBezTo>
                    <a:pt x="87" y="370"/>
                    <a:pt x="84" y="366"/>
                    <a:pt x="81" y="363"/>
                  </a:cubicBezTo>
                  <a:cubicBezTo>
                    <a:pt x="78" y="360"/>
                    <a:pt x="74" y="358"/>
                    <a:pt x="71" y="356"/>
                  </a:cubicBezTo>
                  <a:cubicBezTo>
                    <a:pt x="67" y="355"/>
                    <a:pt x="63" y="354"/>
                    <a:pt x="59" y="354"/>
                  </a:cubicBezTo>
                  <a:cubicBezTo>
                    <a:pt x="56" y="354"/>
                    <a:pt x="52" y="354"/>
                    <a:pt x="48" y="356"/>
                  </a:cubicBezTo>
                  <a:cubicBezTo>
                    <a:pt x="44" y="358"/>
                    <a:pt x="40" y="360"/>
                    <a:pt x="36" y="364"/>
                  </a:cubicBezTo>
                  <a:cubicBezTo>
                    <a:pt x="32" y="368"/>
                    <a:pt x="28" y="373"/>
                    <a:pt x="26" y="378"/>
                  </a:cubicBezTo>
                  <a:cubicBezTo>
                    <a:pt x="24" y="382"/>
                    <a:pt x="22" y="387"/>
                    <a:pt x="21" y="391"/>
                  </a:cubicBezTo>
                  <a:cubicBezTo>
                    <a:pt x="20" y="394"/>
                    <a:pt x="19" y="398"/>
                    <a:pt x="18" y="401"/>
                  </a:cubicBezTo>
                  <a:cubicBezTo>
                    <a:pt x="18" y="404"/>
                    <a:pt x="17" y="406"/>
                    <a:pt x="16" y="407"/>
                  </a:cubicBezTo>
                  <a:cubicBezTo>
                    <a:pt x="15" y="407"/>
                    <a:pt x="15" y="407"/>
                    <a:pt x="14" y="407"/>
                  </a:cubicBezTo>
                  <a:cubicBezTo>
                    <a:pt x="14" y="408"/>
                    <a:pt x="13" y="407"/>
                    <a:pt x="12" y="407"/>
                  </a:cubicBezTo>
                  <a:cubicBezTo>
                    <a:pt x="11" y="407"/>
                    <a:pt x="10" y="406"/>
                    <a:pt x="9" y="405"/>
                  </a:cubicBezTo>
                  <a:cubicBezTo>
                    <a:pt x="8" y="404"/>
                    <a:pt x="6" y="403"/>
                    <a:pt x="5" y="402"/>
                  </a:cubicBezTo>
                  <a:cubicBezTo>
                    <a:pt x="4" y="401"/>
                    <a:pt x="3" y="400"/>
                    <a:pt x="2" y="399"/>
                  </a:cubicBezTo>
                  <a:cubicBezTo>
                    <a:pt x="2" y="398"/>
                    <a:pt x="1" y="397"/>
                    <a:pt x="1" y="397"/>
                  </a:cubicBezTo>
                  <a:cubicBezTo>
                    <a:pt x="0" y="396"/>
                    <a:pt x="0" y="395"/>
                    <a:pt x="0" y="394"/>
                  </a:cubicBezTo>
                  <a:cubicBezTo>
                    <a:pt x="0" y="394"/>
                    <a:pt x="0" y="392"/>
                    <a:pt x="0" y="391"/>
                  </a:cubicBezTo>
                  <a:cubicBezTo>
                    <a:pt x="0" y="389"/>
                    <a:pt x="0" y="387"/>
                    <a:pt x="1" y="384"/>
                  </a:cubicBezTo>
                  <a:cubicBezTo>
                    <a:pt x="2" y="380"/>
                    <a:pt x="3" y="377"/>
                    <a:pt x="5" y="372"/>
                  </a:cubicBezTo>
                  <a:cubicBezTo>
                    <a:pt x="7" y="368"/>
                    <a:pt x="9" y="364"/>
                    <a:pt x="12" y="359"/>
                  </a:cubicBezTo>
                  <a:cubicBezTo>
                    <a:pt x="15" y="354"/>
                    <a:pt x="18" y="350"/>
                    <a:pt x="22" y="346"/>
                  </a:cubicBezTo>
                  <a:cubicBezTo>
                    <a:pt x="29" y="340"/>
                    <a:pt x="36" y="335"/>
                    <a:pt x="42" y="332"/>
                  </a:cubicBezTo>
                  <a:cubicBezTo>
                    <a:pt x="49" y="329"/>
                    <a:pt x="56" y="327"/>
                    <a:pt x="62" y="327"/>
                  </a:cubicBezTo>
                  <a:cubicBezTo>
                    <a:pt x="68" y="327"/>
                    <a:pt x="74" y="328"/>
                    <a:pt x="80" y="331"/>
                  </a:cubicBezTo>
                  <a:cubicBezTo>
                    <a:pt x="86" y="334"/>
                    <a:pt x="91" y="337"/>
                    <a:pt x="96" y="342"/>
                  </a:cubicBezTo>
                  <a:cubicBezTo>
                    <a:pt x="100" y="346"/>
                    <a:pt x="104" y="351"/>
                    <a:pt x="108" y="356"/>
                  </a:cubicBezTo>
                  <a:cubicBezTo>
                    <a:pt x="111" y="361"/>
                    <a:pt x="114" y="367"/>
                    <a:pt x="117" y="375"/>
                  </a:cubicBezTo>
                  <a:cubicBezTo>
                    <a:pt x="119" y="382"/>
                    <a:pt x="121" y="391"/>
                    <a:pt x="123" y="402"/>
                  </a:cubicBezTo>
                  <a:cubicBezTo>
                    <a:pt x="124" y="412"/>
                    <a:pt x="125" y="426"/>
                    <a:pt x="125" y="441"/>
                  </a:cubicBezTo>
                  <a:lnTo>
                    <a:pt x="126" y="485"/>
                  </a:lnTo>
                  <a:lnTo>
                    <a:pt x="184" y="426"/>
                  </a:lnTo>
                  <a:cubicBezTo>
                    <a:pt x="185" y="426"/>
                    <a:pt x="185" y="425"/>
                    <a:pt x="186" y="425"/>
                  </a:cubicBezTo>
                  <a:cubicBezTo>
                    <a:pt x="187" y="425"/>
                    <a:pt x="188" y="425"/>
                    <a:pt x="189" y="425"/>
                  </a:cubicBezTo>
                  <a:cubicBezTo>
                    <a:pt x="190" y="425"/>
                    <a:pt x="191" y="426"/>
                    <a:pt x="192" y="427"/>
                  </a:cubicBezTo>
                  <a:cubicBezTo>
                    <a:pt x="193" y="427"/>
                    <a:pt x="194" y="428"/>
                    <a:pt x="196" y="430"/>
                  </a:cubicBezTo>
                  <a:close/>
                  <a:moveTo>
                    <a:pt x="304" y="322"/>
                  </a:moveTo>
                  <a:cubicBezTo>
                    <a:pt x="305" y="324"/>
                    <a:pt x="306" y="325"/>
                    <a:pt x="307" y="326"/>
                  </a:cubicBezTo>
                  <a:cubicBezTo>
                    <a:pt x="308" y="327"/>
                    <a:pt x="308" y="328"/>
                    <a:pt x="308" y="329"/>
                  </a:cubicBezTo>
                  <a:cubicBezTo>
                    <a:pt x="309" y="330"/>
                    <a:pt x="309" y="331"/>
                    <a:pt x="308" y="331"/>
                  </a:cubicBezTo>
                  <a:cubicBezTo>
                    <a:pt x="308" y="332"/>
                    <a:pt x="308" y="333"/>
                    <a:pt x="307" y="333"/>
                  </a:cubicBezTo>
                  <a:lnTo>
                    <a:pt x="237" y="403"/>
                  </a:lnTo>
                  <a:cubicBezTo>
                    <a:pt x="237" y="404"/>
                    <a:pt x="236" y="404"/>
                    <a:pt x="236" y="404"/>
                  </a:cubicBezTo>
                  <a:cubicBezTo>
                    <a:pt x="235" y="404"/>
                    <a:pt x="234" y="404"/>
                    <a:pt x="233" y="404"/>
                  </a:cubicBezTo>
                  <a:cubicBezTo>
                    <a:pt x="232" y="404"/>
                    <a:pt x="231" y="404"/>
                    <a:pt x="230" y="403"/>
                  </a:cubicBezTo>
                  <a:cubicBezTo>
                    <a:pt x="229" y="402"/>
                    <a:pt x="228" y="401"/>
                    <a:pt x="227" y="400"/>
                  </a:cubicBezTo>
                  <a:cubicBezTo>
                    <a:pt x="225" y="399"/>
                    <a:pt x="224" y="397"/>
                    <a:pt x="224" y="396"/>
                  </a:cubicBezTo>
                  <a:cubicBezTo>
                    <a:pt x="223" y="395"/>
                    <a:pt x="223" y="394"/>
                    <a:pt x="222" y="393"/>
                  </a:cubicBezTo>
                  <a:cubicBezTo>
                    <a:pt x="222" y="392"/>
                    <a:pt x="222" y="392"/>
                    <a:pt x="222" y="391"/>
                  </a:cubicBezTo>
                  <a:cubicBezTo>
                    <a:pt x="222" y="390"/>
                    <a:pt x="223" y="389"/>
                    <a:pt x="223" y="389"/>
                  </a:cubicBezTo>
                  <a:lnTo>
                    <a:pt x="251" y="361"/>
                  </a:lnTo>
                  <a:lnTo>
                    <a:pt x="149" y="259"/>
                  </a:lnTo>
                  <a:lnTo>
                    <a:pt x="139" y="300"/>
                  </a:lnTo>
                  <a:cubicBezTo>
                    <a:pt x="138" y="302"/>
                    <a:pt x="137" y="304"/>
                    <a:pt x="137" y="305"/>
                  </a:cubicBezTo>
                  <a:cubicBezTo>
                    <a:pt x="136" y="306"/>
                    <a:pt x="135" y="306"/>
                    <a:pt x="134" y="306"/>
                  </a:cubicBezTo>
                  <a:cubicBezTo>
                    <a:pt x="133" y="306"/>
                    <a:pt x="132" y="306"/>
                    <a:pt x="131" y="305"/>
                  </a:cubicBezTo>
                  <a:cubicBezTo>
                    <a:pt x="130" y="304"/>
                    <a:pt x="129" y="303"/>
                    <a:pt x="127" y="301"/>
                  </a:cubicBezTo>
                  <a:cubicBezTo>
                    <a:pt x="126" y="300"/>
                    <a:pt x="125" y="299"/>
                    <a:pt x="124" y="298"/>
                  </a:cubicBezTo>
                  <a:cubicBezTo>
                    <a:pt x="123" y="297"/>
                    <a:pt x="123" y="296"/>
                    <a:pt x="123" y="296"/>
                  </a:cubicBezTo>
                  <a:cubicBezTo>
                    <a:pt x="122" y="295"/>
                    <a:pt x="122" y="294"/>
                    <a:pt x="122" y="293"/>
                  </a:cubicBezTo>
                  <a:cubicBezTo>
                    <a:pt x="122" y="292"/>
                    <a:pt x="122" y="292"/>
                    <a:pt x="122" y="291"/>
                  </a:cubicBezTo>
                  <a:lnTo>
                    <a:pt x="133" y="240"/>
                  </a:lnTo>
                  <a:cubicBezTo>
                    <a:pt x="133" y="239"/>
                    <a:pt x="134" y="239"/>
                    <a:pt x="134" y="238"/>
                  </a:cubicBezTo>
                  <a:cubicBezTo>
                    <a:pt x="134" y="238"/>
                    <a:pt x="134" y="237"/>
                    <a:pt x="135" y="236"/>
                  </a:cubicBezTo>
                  <a:cubicBezTo>
                    <a:pt x="135" y="236"/>
                    <a:pt x="136" y="235"/>
                    <a:pt x="137" y="234"/>
                  </a:cubicBezTo>
                  <a:cubicBezTo>
                    <a:pt x="138" y="233"/>
                    <a:pt x="139" y="232"/>
                    <a:pt x="140" y="231"/>
                  </a:cubicBezTo>
                  <a:cubicBezTo>
                    <a:pt x="142" y="229"/>
                    <a:pt x="143" y="228"/>
                    <a:pt x="144" y="227"/>
                  </a:cubicBezTo>
                  <a:cubicBezTo>
                    <a:pt x="146" y="226"/>
                    <a:pt x="147" y="225"/>
                    <a:pt x="147" y="225"/>
                  </a:cubicBezTo>
                  <a:cubicBezTo>
                    <a:pt x="148" y="224"/>
                    <a:pt x="149" y="224"/>
                    <a:pt x="150" y="225"/>
                  </a:cubicBezTo>
                  <a:cubicBezTo>
                    <a:pt x="150" y="225"/>
                    <a:pt x="151" y="225"/>
                    <a:pt x="151" y="225"/>
                  </a:cubicBezTo>
                  <a:lnTo>
                    <a:pt x="269" y="343"/>
                  </a:lnTo>
                  <a:lnTo>
                    <a:pt x="293" y="319"/>
                  </a:lnTo>
                  <a:cubicBezTo>
                    <a:pt x="294" y="318"/>
                    <a:pt x="294" y="318"/>
                    <a:pt x="295" y="318"/>
                  </a:cubicBezTo>
                  <a:cubicBezTo>
                    <a:pt x="296" y="318"/>
                    <a:pt x="297" y="318"/>
                    <a:pt x="298" y="318"/>
                  </a:cubicBezTo>
                  <a:cubicBezTo>
                    <a:pt x="299" y="318"/>
                    <a:pt x="300" y="319"/>
                    <a:pt x="301" y="319"/>
                  </a:cubicBezTo>
                  <a:cubicBezTo>
                    <a:pt x="302" y="320"/>
                    <a:pt x="303" y="321"/>
                    <a:pt x="304" y="322"/>
                  </a:cubicBezTo>
                  <a:close/>
                  <a:moveTo>
                    <a:pt x="355" y="151"/>
                  </a:moveTo>
                  <a:cubicBezTo>
                    <a:pt x="366" y="161"/>
                    <a:pt x="374" y="171"/>
                    <a:pt x="381" y="181"/>
                  </a:cubicBezTo>
                  <a:cubicBezTo>
                    <a:pt x="388" y="191"/>
                    <a:pt x="393" y="201"/>
                    <a:pt x="395" y="211"/>
                  </a:cubicBezTo>
                  <a:cubicBezTo>
                    <a:pt x="397" y="221"/>
                    <a:pt x="397" y="231"/>
                    <a:pt x="394" y="240"/>
                  </a:cubicBezTo>
                  <a:cubicBezTo>
                    <a:pt x="392" y="250"/>
                    <a:pt x="386" y="259"/>
                    <a:pt x="377" y="268"/>
                  </a:cubicBezTo>
                  <a:cubicBezTo>
                    <a:pt x="369" y="276"/>
                    <a:pt x="360" y="282"/>
                    <a:pt x="351" y="284"/>
                  </a:cubicBezTo>
                  <a:cubicBezTo>
                    <a:pt x="342" y="287"/>
                    <a:pt x="333" y="287"/>
                    <a:pt x="324" y="285"/>
                  </a:cubicBezTo>
                  <a:cubicBezTo>
                    <a:pt x="315" y="283"/>
                    <a:pt x="305" y="278"/>
                    <a:pt x="295" y="271"/>
                  </a:cubicBezTo>
                  <a:cubicBezTo>
                    <a:pt x="285" y="264"/>
                    <a:pt x="274" y="255"/>
                    <a:pt x="263" y="244"/>
                  </a:cubicBezTo>
                  <a:cubicBezTo>
                    <a:pt x="253" y="234"/>
                    <a:pt x="245" y="223"/>
                    <a:pt x="238" y="213"/>
                  </a:cubicBezTo>
                  <a:cubicBezTo>
                    <a:pt x="231" y="203"/>
                    <a:pt x="226" y="193"/>
                    <a:pt x="224" y="183"/>
                  </a:cubicBezTo>
                  <a:cubicBezTo>
                    <a:pt x="221" y="173"/>
                    <a:pt x="222" y="164"/>
                    <a:pt x="224" y="154"/>
                  </a:cubicBezTo>
                  <a:cubicBezTo>
                    <a:pt x="227" y="145"/>
                    <a:pt x="233" y="136"/>
                    <a:pt x="242" y="127"/>
                  </a:cubicBezTo>
                  <a:cubicBezTo>
                    <a:pt x="250" y="118"/>
                    <a:pt x="259" y="113"/>
                    <a:pt x="268" y="110"/>
                  </a:cubicBezTo>
                  <a:cubicBezTo>
                    <a:pt x="276" y="107"/>
                    <a:pt x="285" y="107"/>
                    <a:pt x="295" y="109"/>
                  </a:cubicBezTo>
                  <a:cubicBezTo>
                    <a:pt x="304" y="112"/>
                    <a:pt x="314" y="116"/>
                    <a:pt x="324" y="123"/>
                  </a:cubicBezTo>
                  <a:cubicBezTo>
                    <a:pt x="334" y="130"/>
                    <a:pt x="344" y="139"/>
                    <a:pt x="355" y="151"/>
                  </a:cubicBezTo>
                  <a:close/>
                  <a:moveTo>
                    <a:pt x="338" y="170"/>
                  </a:moveTo>
                  <a:cubicBezTo>
                    <a:pt x="332" y="163"/>
                    <a:pt x="325" y="158"/>
                    <a:pt x="320" y="153"/>
                  </a:cubicBezTo>
                  <a:cubicBezTo>
                    <a:pt x="314" y="148"/>
                    <a:pt x="308" y="144"/>
                    <a:pt x="303" y="141"/>
                  </a:cubicBezTo>
                  <a:cubicBezTo>
                    <a:pt x="298" y="138"/>
                    <a:pt x="294" y="135"/>
                    <a:pt x="289" y="134"/>
                  </a:cubicBezTo>
                  <a:cubicBezTo>
                    <a:pt x="285" y="132"/>
                    <a:pt x="281" y="132"/>
                    <a:pt x="277" y="132"/>
                  </a:cubicBezTo>
                  <a:cubicBezTo>
                    <a:pt x="273" y="132"/>
                    <a:pt x="269" y="133"/>
                    <a:pt x="266" y="135"/>
                  </a:cubicBezTo>
                  <a:cubicBezTo>
                    <a:pt x="262" y="137"/>
                    <a:pt x="259" y="139"/>
                    <a:pt x="255" y="143"/>
                  </a:cubicBezTo>
                  <a:cubicBezTo>
                    <a:pt x="249" y="148"/>
                    <a:pt x="246" y="155"/>
                    <a:pt x="245" y="161"/>
                  </a:cubicBezTo>
                  <a:cubicBezTo>
                    <a:pt x="244" y="167"/>
                    <a:pt x="245" y="174"/>
                    <a:pt x="248" y="181"/>
                  </a:cubicBezTo>
                  <a:cubicBezTo>
                    <a:pt x="251" y="188"/>
                    <a:pt x="255" y="195"/>
                    <a:pt x="261" y="202"/>
                  </a:cubicBezTo>
                  <a:cubicBezTo>
                    <a:pt x="266" y="210"/>
                    <a:pt x="273" y="217"/>
                    <a:pt x="280" y="224"/>
                  </a:cubicBezTo>
                  <a:cubicBezTo>
                    <a:pt x="290" y="234"/>
                    <a:pt x="299" y="242"/>
                    <a:pt x="307" y="248"/>
                  </a:cubicBezTo>
                  <a:cubicBezTo>
                    <a:pt x="315" y="254"/>
                    <a:pt x="323" y="258"/>
                    <a:pt x="329" y="261"/>
                  </a:cubicBezTo>
                  <a:cubicBezTo>
                    <a:pt x="336" y="263"/>
                    <a:pt x="342" y="263"/>
                    <a:pt x="348" y="262"/>
                  </a:cubicBezTo>
                  <a:cubicBezTo>
                    <a:pt x="353" y="260"/>
                    <a:pt x="358" y="257"/>
                    <a:pt x="363" y="252"/>
                  </a:cubicBezTo>
                  <a:cubicBezTo>
                    <a:pt x="367" y="248"/>
                    <a:pt x="370" y="244"/>
                    <a:pt x="372" y="240"/>
                  </a:cubicBezTo>
                  <a:cubicBezTo>
                    <a:pt x="373" y="236"/>
                    <a:pt x="374" y="231"/>
                    <a:pt x="374" y="227"/>
                  </a:cubicBezTo>
                  <a:cubicBezTo>
                    <a:pt x="374" y="223"/>
                    <a:pt x="373" y="218"/>
                    <a:pt x="371" y="213"/>
                  </a:cubicBezTo>
                  <a:cubicBezTo>
                    <a:pt x="369" y="209"/>
                    <a:pt x="367" y="204"/>
                    <a:pt x="363" y="199"/>
                  </a:cubicBezTo>
                  <a:cubicBezTo>
                    <a:pt x="360" y="195"/>
                    <a:pt x="357" y="190"/>
                    <a:pt x="352" y="185"/>
                  </a:cubicBezTo>
                  <a:cubicBezTo>
                    <a:pt x="348" y="180"/>
                    <a:pt x="343" y="175"/>
                    <a:pt x="338" y="170"/>
                  </a:cubicBezTo>
                  <a:close/>
                  <a:moveTo>
                    <a:pt x="463" y="43"/>
                  </a:moveTo>
                  <a:cubicBezTo>
                    <a:pt x="473" y="53"/>
                    <a:pt x="482" y="64"/>
                    <a:pt x="489" y="74"/>
                  </a:cubicBezTo>
                  <a:cubicBezTo>
                    <a:pt x="496" y="84"/>
                    <a:pt x="500" y="94"/>
                    <a:pt x="502" y="104"/>
                  </a:cubicBezTo>
                  <a:cubicBezTo>
                    <a:pt x="505" y="114"/>
                    <a:pt x="505" y="123"/>
                    <a:pt x="502" y="133"/>
                  </a:cubicBezTo>
                  <a:cubicBezTo>
                    <a:pt x="499" y="142"/>
                    <a:pt x="493" y="151"/>
                    <a:pt x="484" y="160"/>
                  </a:cubicBezTo>
                  <a:cubicBezTo>
                    <a:pt x="476" y="169"/>
                    <a:pt x="467" y="174"/>
                    <a:pt x="459" y="177"/>
                  </a:cubicBezTo>
                  <a:cubicBezTo>
                    <a:pt x="450" y="180"/>
                    <a:pt x="441" y="180"/>
                    <a:pt x="431" y="178"/>
                  </a:cubicBezTo>
                  <a:cubicBezTo>
                    <a:pt x="422" y="175"/>
                    <a:pt x="412" y="171"/>
                    <a:pt x="402" y="164"/>
                  </a:cubicBezTo>
                  <a:cubicBezTo>
                    <a:pt x="392" y="156"/>
                    <a:pt x="382" y="147"/>
                    <a:pt x="371" y="136"/>
                  </a:cubicBezTo>
                  <a:cubicBezTo>
                    <a:pt x="361" y="126"/>
                    <a:pt x="352" y="116"/>
                    <a:pt x="345" y="106"/>
                  </a:cubicBezTo>
                  <a:cubicBezTo>
                    <a:pt x="338" y="96"/>
                    <a:pt x="334" y="86"/>
                    <a:pt x="331" y="76"/>
                  </a:cubicBezTo>
                  <a:cubicBezTo>
                    <a:pt x="329" y="66"/>
                    <a:pt x="329" y="56"/>
                    <a:pt x="332" y="47"/>
                  </a:cubicBezTo>
                  <a:cubicBezTo>
                    <a:pt x="335" y="37"/>
                    <a:pt x="340" y="28"/>
                    <a:pt x="349" y="19"/>
                  </a:cubicBezTo>
                  <a:cubicBezTo>
                    <a:pt x="358" y="11"/>
                    <a:pt x="366" y="5"/>
                    <a:pt x="375" y="3"/>
                  </a:cubicBezTo>
                  <a:cubicBezTo>
                    <a:pt x="384" y="0"/>
                    <a:pt x="393" y="0"/>
                    <a:pt x="402" y="2"/>
                  </a:cubicBezTo>
                  <a:cubicBezTo>
                    <a:pt x="412" y="4"/>
                    <a:pt x="421" y="9"/>
                    <a:pt x="431" y="16"/>
                  </a:cubicBezTo>
                  <a:cubicBezTo>
                    <a:pt x="441" y="23"/>
                    <a:pt x="452" y="32"/>
                    <a:pt x="463" y="43"/>
                  </a:cubicBezTo>
                  <a:close/>
                  <a:moveTo>
                    <a:pt x="446" y="63"/>
                  </a:moveTo>
                  <a:cubicBezTo>
                    <a:pt x="439" y="56"/>
                    <a:pt x="433" y="50"/>
                    <a:pt x="427" y="45"/>
                  </a:cubicBezTo>
                  <a:cubicBezTo>
                    <a:pt x="421" y="40"/>
                    <a:pt x="416" y="36"/>
                    <a:pt x="411" y="33"/>
                  </a:cubicBezTo>
                  <a:cubicBezTo>
                    <a:pt x="406" y="30"/>
                    <a:pt x="401" y="28"/>
                    <a:pt x="397" y="26"/>
                  </a:cubicBezTo>
                  <a:cubicBezTo>
                    <a:pt x="392" y="25"/>
                    <a:pt x="388" y="24"/>
                    <a:pt x="384" y="24"/>
                  </a:cubicBezTo>
                  <a:cubicBezTo>
                    <a:pt x="380" y="25"/>
                    <a:pt x="377" y="26"/>
                    <a:pt x="373" y="27"/>
                  </a:cubicBezTo>
                  <a:cubicBezTo>
                    <a:pt x="369" y="29"/>
                    <a:pt x="366" y="32"/>
                    <a:pt x="363" y="35"/>
                  </a:cubicBezTo>
                  <a:cubicBezTo>
                    <a:pt x="357" y="41"/>
                    <a:pt x="353" y="47"/>
                    <a:pt x="353" y="54"/>
                  </a:cubicBezTo>
                  <a:cubicBezTo>
                    <a:pt x="352" y="60"/>
                    <a:pt x="353" y="67"/>
                    <a:pt x="355" y="74"/>
                  </a:cubicBezTo>
                  <a:cubicBezTo>
                    <a:pt x="358" y="80"/>
                    <a:pt x="362" y="88"/>
                    <a:pt x="368" y="95"/>
                  </a:cubicBezTo>
                  <a:cubicBezTo>
                    <a:pt x="374" y="102"/>
                    <a:pt x="380" y="109"/>
                    <a:pt x="388" y="117"/>
                  </a:cubicBezTo>
                  <a:cubicBezTo>
                    <a:pt x="398" y="127"/>
                    <a:pt x="407" y="135"/>
                    <a:pt x="415" y="141"/>
                  </a:cubicBezTo>
                  <a:cubicBezTo>
                    <a:pt x="423" y="147"/>
                    <a:pt x="430" y="151"/>
                    <a:pt x="437" y="153"/>
                  </a:cubicBezTo>
                  <a:cubicBezTo>
                    <a:pt x="444" y="155"/>
                    <a:pt x="450" y="156"/>
                    <a:pt x="455" y="154"/>
                  </a:cubicBezTo>
                  <a:cubicBezTo>
                    <a:pt x="461" y="153"/>
                    <a:pt x="466" y="149"/>
                    <a:pt x="471" y="144"/>
                  </a:cubicBezTo>
                  <a:cubicBezTo>
                    <a:pt x="475" y="141"/>
                    <a:pt x="478" y="137"/>
                    <a:pt x="479" y="132"/>
                  </a:cubicBezTo>
                  <a:cubicBezTo>
                    <a:pt x="481" y="128"/>
                    <a:pt x="482" y="124"/>
                    <a:pt x="481" y="119"/>
                  </a:cubicBezTo>
                  <a:cubicBezTo>
                    <a:pt x="481" y="115"/>
                    <a:pt x="480" y="111"/>
                    <a:pt x="478" y="106"/>
                  </a:cubicBezTo>
                  <a:cubicBezTo>
                    <a:pt x="476" y="101"/>
                    <a:pt x="474" y="97"/>
                    <a:pt x="471" y="92"/>
                  </a:cubicBezTo>
                  <a:cubicBezTo>
                    <a:pt x="468" y="87"/>
                    <a:pt x="464" y="82"/>
                    <a:pt x="460" y="77"/>
                  </a:cubicBezTo>
                  <a:cubicBezTo>
                    <a:pt x="456" y="72"/>
                    <a:pt x="451" y="67"/>
                    <a:pt x="446" y="63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71" y="938"/>
              <a:ext cx="5618" cy="2943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01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6000" b="1" dirty="0"/>
              <a:t>Taxa de dependência</a:t>
            </a:r>
          </a:p>
        </p:txBody>
      </p:sp>
      <p:sp>
        <p:nvSpPr>
          <p:cNvPr id="74" name="Texto explicativo em elipse 73"/>
          <p:cNvSpPr/>
          <p:nvPr/>
        </p:nvSpPr>
        <p:spPr>
          <a:xfrm>
            <a:off x="564368" y="1367131"/>
            <a:ext cx="2329645" cy="3430021"/>
          </a:xfrm>
          <a:prstGeom prst="wedgeEllipseCallout">
            <a:avLst>
              <a:gd name="adj1" fmla="val 108505"/>
              <a:gd name="adj2" fmla="val 4584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2020: a cada 8 pessoas em idade produtiva, haverá 1 em idade inativa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6" name="Texto explicativo em elipse 75"/>
          <p:cNvSpPr/>
          <p:nvPr/>
        </p:nvSpPr>
        <p:spPr>
          <a:xfrm>
            <a:off x="5631582" y="1372517"/>
            <a:ext cx="3328267" cy="1786165"/>
          </a:xfrm>
          <a:prstGeom prst="wedgeEllipseCallout">
            <a:avLst>
              <a:gd name="adj1" fmla="val -8788"/>
              <a:gd name="adj2" fmla="val 6560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2070: a cada 2 pessoas haverá 1 em idade inativa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4354830" y="4731669"/>
            <a:ext cx="1146" cy="423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 flipV="1">
            <a:off x="7020272" y="3573016"/>
            <a:ext cx="0" cy="1572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flipH="1" flipV="1">
            <a:off x="5434013" y="4409405"/>
            <a:ext cx="938" cy="739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o explicativo em elipse 71"/>
          <p:cNvSpPr/>
          <p:nvPr/>
        </p:nvSpPr>
        <p:spPr>
          <a:xfrm>
            <a:off x="3080369" y="1844824"/>
            <a:ext cx="2571751" cy="1969918"/>
          </a:xfrm>
          <a:prstGeom prst="wedgeEllipseCallout">
            <a:avLst>
              <a:gd name="adj1" fmla="val 38457"/>
              <a:gd name="adj2" fmla="val 7458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2040: a cada 4 pessoas haverá 1 em idade inativa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7709" y="6335489"/>
            <a:ext cx="307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Fonte dos dados: IBGE</a:t>
            </a:r>
            <a:endParaRPr lang="pt-BR" sz="2000" b="1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121935" y="5661248"/>
            <a:ext cx="682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Metodologia de cálculo da Taxa de Dependência: ONU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9259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resentaca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26936</TotalTime>
  <Words>4859</Words>
  <Application>Microsoft Macintosh PowerPoint</Application>
  <PresentationFormat>On-screen Show (4:3)</PresentationFormat>
  <Paragraphs>1043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Tema do Office</vt:lpstr>
      <vt:lpstr>1_Personalizar design</vt:lpstr>
      <vt:lpstr>Personalizar design</vt:lpstr>
      <vt:lpstr>apresentacao</vt:lpstr>
      <vt:lpstr>PowerPoint Presentation</vt:lpstr>
      <vt:lpstr>Brasil 2014</vt:lpstr>
      <vt:lpstr>PowerPoint Presentation</vt:lpstr>
      <vt:lpstr>PowerPoint Presentation</vt:lpstr>
      <vt:lpstr>PowerPoint Presentation</vt:lpstr>
      <vt:lpstr>PowerPoint Presentation</vt:lpstr>
      <vt:lpstr>Déficit da Previdência Social</vt:lpstr>
      <vt:lpstr>Pirâmides etárias, Brasil</vt:lpstr>
      <vt:lpstr>Taxa de dependência</vt:lpstr>
      <vt:lpstr>Evolução da estrutura etária  1960-2012</vt:lpstr>
      <vt:lpstr>PowerPoint Presentation</vt:lpstr>
      <vt:lpstr>PowerPoint Presentation</vt:lpstr>
      <vt:lpstr>Boas práticas de Governança</vt:lpstr>
      <vt:lpstr>PowerPoint Presentation</vt:lpstr>
      <vt:lpstr>PowerPoint Presentation</vt:lpstr>
      <vt:lpstr>Governança das Unidades de Conservação da Amazônia Brasileira</vt:lpstr>
      <vt:lpstr>Governança das Unidades de Conservação da Amazônia - América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Relevância das Aquisições Públicas</vt:lpstr>
      <vt:lpstr>Brasil e Itália vão propor no G20 plano contra corrupção Notícia “GLOBO” em 10/11/15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Monitor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Davi Barreto</dc:creator>
  <cp:lastModifiedBy>Geovani Oliveira</cp:lastModifiedBy>
  <cp:revision>1964</cp:revision>
  <cp:lastPrinted>2015-12-02T18:33:34Z</cp:lastPrinted>
  <dcterms:created xsi:type="dcterms:W3CDTF">2006-01-30T19:44:17Z</dcterms:created>
  <dcterms:modified xsi:type="dcterms:W3CDTF">2015-12-03T12:27:14Z</dcterms:modified>
</cp:coreProperties>
</file>